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腾祥嘉丽线黑简" panose="02010600030101010101" charset="-122"/>
      <p:regular r:id="rId42"/>
    </p:embeddedFont>
    <p:embeddedFont>
      <p:font typeface="Open Sans Light" panose="020B0604020202020204" charset="0"/>
      <p:regular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106" d="100"/>
          <a:sy n="106" d="100"/>
        </p:scale>
        <p:origin x="12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AJA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dirty="0" smtClean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2017-5-15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JQuery</a:t>
            </a:r>
            <a:r>
              <a:rPr lang="zh-CN" altLang="en-US" dirty="0"/>
              <a:t>是集成了</a:t>
            </a:r>
            <a:r>
              <a:rPr lang="en-US" altLang="zh-CN" dirty="0" err="1"/>
              <a:t>Javascript</a:t>
            </a:r>
            <a:r>
              <a:rPr lang="zh-CN" altLang="en-US" dirty="0"/>
              <a:t>一些实用功能的库</a:t>
            </a:r>
            <a:r>
              <a:rPr lang="en-US" altLang="zh-CN" dirty="0"/>
              <a:t>.</a:t>
            </a:r>
            <a:r>
              <a:rPr lang="zh-CN" altLang="en-US" dirty="0"/>
              <a:t>几行</a:t>
            </a:r>
            <a:r>
              <a:rPr lang="en-US" altLang="zh-CN" dirty="0"/>
              <a:t>JQuery</a:t>
            </a:r>
            <a:r>
              <a:rPr lang="zh-CN" altLang="en-US" dirty="0"/>
              <a:t>可以代替几百行的</a:t>
            </a:r>
            <a:r>
              <a:rPr lang="en-US" altLang="zh-CN" dirty="0" err="1"/>
              <a:t>javascript</a:t>
            </a:r>
            <a:r>
              <a:rPr lang="zh-CN" altLang="en-US" dirty="0"/>
              <a:t>代码</a:t>
            </a:r>
            <a:r>
              <a:rPr lang="en-US" altLang="zh-CN" dirty="0"/>
              <a:t>.JQuery</a:t>
            </a:r>
            <a:r>
              <a:rPr lang="zh-CN" altLang="en-US" dirty="0"/>
              <a:t>提供了一整套操作</a:t>
            </a:r>
            <a:r>
              <a:rPr lang="en-US" altLang="zh-CN" dirty="0"/>
              <a:t>HTML</a:t>
            </a:r>
            <a:r>
              <a:rPr lang="zh-CN" altLang="en-US" dirty="0"/>
              <a:t>元素的函数</a:t>
            </a:r>
            <a:r>
              <a:rPr lang="en-US" altLang="zh-CN" dirty="0"/>
              <a:t>.</a:t>
            </a:r>
            <a:r>
              <a:rPr lang="zh-CN" altLang="en-US" dirty="0"/>
              <a:t>在本章</a:t>
            </a:r>
            <a:r>
              <a:rPr lang="en-US" altLang="zh-CN" dirty="0"/>
              <a:t>,</a:t>
            </a:r>
            <a:r>
              <a:rPr lang="zh-CN" altLang="en-US" dirty="0"/>
              <a:t>我们将会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如何在</a:t>
            </a:r>
            <a:r>
              <a:rPr lang="en-US" altLang="zh-CN" dirty="0"/>
              <a:t>Django</a:t>
            </a:r>
            <a:r>
              <a:rPr lang="zh-CN" altLang="en-US" dirty="0"/>
              <a:t>应用里使用</a:t>
            </a:r>
            <a:r>
              <a:rPr lang="en-US" altLang="zh-CN" dirty="0"/>
              <a:t>JQuery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向你阐释如何与</a:t>
            </a:r>
            <a:r>
              <a:rPr lang="en-US" altLang="zh-CN" dirty="0"/>
              <a:t>JQuery</a:t>
            </a:r>
            <a:r>
              <a:rPr lang="zh-CN" altLang="en-US" dirty="0"/>
              <a:t>代码交互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提供一些小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在你的</a:t>
            </a:r>
            <a:r>
              <a:rPr lang="en-US" altLang="zh-CN" dirty="0"/>
              <a:t>Django</a:t>
            </a:r>
            <a:r>
              <a:rPr lang="zh-CN" altLang="en-US" dirty="0"/>
              <a:t>项目</a:t>
            </a:r>
            <a:r>
              <a:rPr lang="en-US" altLang="zh-CN" dirty="0"/>
              <a:t>/</a:t>
            </a:r>
            <a:r>
              <a:rPr lang="zh-CN" altLang="en-US" dirty="0"/>
              <a:t>应用里使用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zh-CN" altLang="en-US" dirty="0"/>
              <a:t>在你的基础模板里加入下面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4869160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000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static 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/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rango-jquery.js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" %}"&gt;&lt;/script&gt;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11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79512" y="1268760"/>
            <a:ext cx="8507288" cy="48574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在静态文件夹创建</a:t>
            </a:r>
            <a:r>
              <a:rPr lang="en-US" altLang="zh-CN" dirty="0" err="1"/>
              <a:t>js</a:t>
            </a:r>
            <a:r>
              <a:rPr lang="zh-CN" altLang="en-US" dirty="0"/>
              <a:t>目录</a:t>
            </a:r>
            <a:r>
              <a:rPr lang="en-US" altLang="zh-CN" dirty="0"/>
              <a:t>,</a:t>
            </a:r>
            <a:r>
              <a:rPr lang="zh-CN" altLang="en-US" dirty="0"/>
              <a:t>然后把</a:t>
            </a:r>
            <a:r>
              <a:rPr lang="en-US" altLang="zh-CN" dirty="0"/>
              <a:t>JQuery</a:t>
            </a:r>
            <a:r>
              <a:rPr lang="zh-CN" altLang="en-US" dirty="0"/>
              <a:t>文件</a:t>
            </a:r>
            <a:r>
              <a:rPr lang="en-US" altLang="zh-CN" dirty="0"/>
              <a:t>(jquery.js)</a:t>
            </a:r>
            <a:r>
              <a:rPr lang="zh-CN" altLang="en-US" dirty="0"/>
              <a:t>放入这里</a:t>
            </a:r>
            <a:r>
              <a:rPr lang="en-US" altLang="zh-CN" dirty="0"/>
              <a:t>,</a:t>
            </a:r>
            <a:r>
              <a:rPr lang="zh-CN" altLang="en-US" dirty="0"/>
              <a:t>同时创建一个叫做</a:t>
            </a:r>
            <a:r>
              <a:rPr lang="en-US" altLang="zh-CN" dirty="0"/>
              <a:t>rango-jquery.js</a:t>
            </a:r>
            <a:r>
              <a:rPr lang="zh-CN" altLang="en-US" dirty="0"/>
              <a:t>的文件</a:t>
            </a:r>
            <a:r>
              <a:rPr lang="en-US" altLang="zh-CN" dirty="0"/>
              <a:t>,</a:t>
            </a:r>
            <a:r>
              <a:rPr lang="zh-CN" altLang="en-US" dirty="0"/>
              <a:t>我们将会在这里写入</a:t>
            </a:r>
            <a:r>
              <a:rPr lang="en-US" altLang="zh-CN" dirty="0" err="1"/>
              <a:t>javascript</a:t>
            </a:r>
            <a:r>
              <a:rPr lang="zh-CN" altLang="en-US" dirty="0"/>
              <a:t>代码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rango-jquery.js</a:t>
            </a:r>
            <a:r>
              <a:rPr lang="zh-CN" altLang="en-US" dirty="0"/>
              <a:t>里添加下面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/>
            <a:r>
              <a:rPr lang="zh-CN" altLang="en-US" dirty="0"/>
              <a:t>这段</a:t>
            </a:r>
            <a:r>
              <a:rPr lang="en-US" altLang="zh-CN" dirty="0" err="1"/>
              <a:t>javascript</a:t>
            </a:r>
            <a:r>
              <a:rPr lang="zh-CN" altLang="en-US" dirty="0"/>
              <a:t>代码会首先选择一个文档对象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/>
              <a:t>$(document)),</a:t>
            </a:r>
            <a:r>
              <a:rPr lang="zh-CN" altLang="en-US" dirty="0"/>
              <a:t>然后调用</a:t>
            </a:r>
            <a:r>
              <a:rPr lang="en-US" altLang="zh-CN" dirty="0"/>
              <a:t>ready().</a:t>
            </a:r>
            <a:r>
              <a:rPr lang="zh-CN" altLang="en-US" dirty="0"/>
              <a:t>一旦文档准备好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整个页面加载完毕</a:t>
            </a:r>
            <a:r>
              <a:rPr lang="en-US" altLang="zh-CN" dirty="0"/>
              <a:t>),</a:t>
            </a:r>
            <a:r>
              <a:rPr lang="zh-CN" altLang="en-US" dirty="0"/>
              <a:t>这个</a:t>
            </a:r>
            <a:r>
              <a:rPr lang="en-US" altLang="zh-CN" dirty="0"/>
              <a:t>function(){}</a:t>
            </a:r>
            <a:r>
              <a:rPr lang="zh-CN" altLang="en-US" dirty="0"/>
              <a:t>匿名函数包含的内容会被执行</a:t>
            </a:r>
            <a:r>
              <a:rPr lang="en-US" altLang="zh-CN" dirty="0"/>
              <a:t>.</a:t>
            </a:r>
            <a:r>
              <a:rPr lang="zh-CN" altLang="en-US" dirty="0"/>
              <a:t>这是非常常用的方法</a:t>
            </a:r>
            <a:r>
              <a:rPr lang="en-US" altLang="zh-CN" dirty="0"/>
              <a:t>,</a:t>
            </a:r>
            <a:r>
              <a:rPr lang="zh-CN" altLang="en-US" dirty="0"/>
              <a:t>它会移植等到文档全部载入完毕再执行</a:t>
            </a:r>
            <a:r>
              <a:rPr lang="en-US" altLang="zh-CN" dirty="0"/>
              <a:t>JQuery</a:t>
            </a:r>
            <a:r>
              <a:rPr lang="zh-CN" altLang="en-US" dirty="0"/>
              <a:t>函数</a:t>
            </a:r>
            <a:r>
              <a:rPr lang="en-US" altLang="zh-CN" dirty="0"/>
              <a:t>.</a:t>
            </a:r>
            <a:r>
              <a:rPr lang="zh-CN" altLang="en-US" dirty="0"/>
              <a:t>否则的话</a:t>
            </a:r>
            <a:r>
              <a:rPr lang="en-US" altLang="zh-CN" dirty="0"/>
              <a:t>,</a:t>
            </a:r>
            <a:r>
              <a:rPr lang="zh-CN" altLang="en-US" dirty="0"/>
              <a:t>代码就会尝试执行</a:t>
            </a:r>
            <a:r>
              <a:rPr lang="en-US" altLang="zh-CN" dirty="0"/>
              <a:t>,</a:t>
            </a:r>
            <a:r>
              <a:rPr lang="zh-CN" altLang="en-US" dirty="0"/>
              <a:t>但是这时候</a:t>
            </a:r>
            <a:r>
              <a:rPr lang="en-US" altLang="zh-CN" dirty="0"/>
              <a:t>HTML</a:t>
            </a:r>
            <a:r>
              <a:rPr lang="zh-CN" altLang="en-US" dirty="0"/>
              <a:t>文档或许还没有下载完毕</a:t>
            </a:r>
            <a:r>
              <a:rPr lang="en-US" altLang="zh-CN" dirty="0"/>
              <a:t>(</a:t>
            </a:r>
            <a:r>
              <a:rPr lang="zh-CN" altLang="en-US" dirty="0"/>
              <a:t>查看</a:t>
            </a:r>
            <a:r>
              <a:rPr lang="en-US" altLang="zh-CN" dirty="0"/>
              <a:t>http://api.jquery.com/ready/)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0086B3"/>
                </a:solidFill>
                <a:latin typeface="Menlo"/>
              </a:rPr>
              <a:t>document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).ready(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JQuery code to be added in here.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9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点击弹出框的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在你的</a:t>
            </a:r>
            <a:r>
              <a:rPr lang="en-US" altLang="zh-CN" dirty="0"/>
              <a:t>about.html</a:t>
            </a:r>
            <a:r>
              <a:rPr lang="zh-CN" altLang="en-US" dirty="0"/>
              <a:t>模板</a:t>
            </a:r>
            <a:r>
              <a:rPr lang="en-US" altLang="zh-CN" dirty="0"/>
              <a:t>,</a:t>
            </a:r>
            <a:r>
              <a:rPr lang="zh-CN" altLang="en-US" dirty="0"/>
              <a:t>加入下面代码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我们在按钮</a:t>
            </a:r>
            <a:r>
              <a:rPr lang="en-US" altLang="zh-CN" dirty="0" err="1"/>
              <a:t>onClick</a:t>
            </a:r>
            <a:r>
              <a:rPr lang="zh-CN" altLang="en-US" dirty="0"/>
              <a:t>事件中加入</a:t>
            </a:r>
            <a:r>
              <a:rPr lang="en-US" altLang="zh-CN" dirty="0"/>
              <a:t>alert()</a:t>
            </a:r>
            <a:r>
              <a:rPr lang="zh-CN" altLang="en-US" dirty="0"/>
              <a:t>函数</a:t>
            </a:r>
            <a:r>
              <a:rPr lang="en-US" altLang="zh-CN" dirty="0"/>
              <a:t>.</a:t>
            </a:r>
            <a:r>
              <a:rPr lang="zh-CN" altLang="en-US" dirty="0"/>
              <a:t>加载</a:t>
            </a:r>
            <a:r>
              <a:rPr lang="en-US" altLang="zh-CN" dirty="0"/>
              <a:t>about</a:t>
            </a:r>
            <a:r>
              <a:rPr lang="zh-CN" altLang="en-US" dirty="0"/>
              <a:t>页面</a:t>
            </a:r>
            <a:r>
              <a:rPr lang="en-US" altLang="zh-CN" dirty="0"/>
              <a:t>,</a:t>
            </a:r>
            <a:r>
              <a:rPr lang="zh-CN" altLang="en-US" dirty="0"/>
              <a:t>试一试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2048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latin typeface="Menlo"/>
              </a:rPr>
              <a:t>&lt;button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onClick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"alert('You clicked the button using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Javascript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.');"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Click Me - I run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Javascript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&lt;/button&gt;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4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现在我们</a:t>
            </a:r>
            <a:r>
              <a:rPr lang="zh-CN" altLang="en-US" dirty="0"/>
              <a:t>用</a:t>
            </a:r>
            <a:r>
              <a:rPr lang="en-US" altLang="zh-CN" dirty="0"/>
              <a:t>JQuery</a:t>
            </a:r>
            <a:r>
              <a:rPr lang="zh-CN" altLang="en-US" dirty="0"/>
              <a:t>加入另一个按钮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现在这个按钮还没有关联</a:t>
            </a:r>
            <a:r>
              <a:rPr lang="en-US" altLang="zh-CN" dirty="0" err="1"/>
              <a:t>javascript</a:t>
            </a:r>
            <a:r>
              <a:rPr lang="zh-CN" altLang="en-US" dirty="0"/>
              <a:t>代码</a:t>
            </a:r>
            <a:r>
              <a:rPr lang="en-US" altLang="zh-CN" dirty="0"/>
              <a:t>.</a:t>
            </a:r>
            <a:r>
              <a:rPr lang="zh-CN" altLang="en-US" dirty="0"/>
              <a:t>下面我们将会在</a:t>
            </a:r>
            <a:r>
              <a:rPr lang="en-US" altLang="zh-CN" dirty="0"/>
              <a:t>rango-jquery.js</a:t>
            </a:r>
            <a:r>
              <a:rPr lang="zh-CN" altLang="en-US" dirty="0"/>
              <a:t>增加如下代码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加载</a:t>
            </a:r>
            <a:r>
              <a:rPr lang="zh-CN" altLang="en-US" dirty="0"/>
              <a:t>页面尝试一下</a:t>
            </a:r>
            <a:r>
              <a:rPr lang="en-US" altLang="zh-CN" dirty="0"/>
              <a:t>.</a:t>
            </a:r>
            <a:r>
              <a:rPr lang="zh-CN" altLang="en-US" dirty="0"/>
              <a:t>如果顺利的话点击两个按钮都将会弹出会话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412776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latin typeface="Menlo"/>
              </a:rPr>
              <a:t>&lt;button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id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"about-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Click Me - I'm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Javascript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on Speed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&lt;/button&gt;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000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This is a example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This is another example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78904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0086B3"/>
                </a:solidFill>
                <a:latin typeface="Menlo"/>
              </a:rPr>
              <a:t>document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).ready(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$(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"#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about-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).click(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(event) 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alert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"You clicked the button using JQuery!"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});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5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里有许多不同的方式来选择元素</a:t>
            </a:r>
            <a:r>
              <a:rPr lang="en-US" altLang="zh-CN" dirty="0"/>
              <a:t>.</a:t>
            </a:r>
            <a:r>
              <a:rPr lang="zh-CN" altLang="en-US" dirty="0"/>
              <a:t>从上面的例子展示了如何使用</a:t>
            </a:r>
            <a:r>
              <a:rPr lang="en-US" altLang="zh-CN" dirty="0"/>
              <a:t>#</a:t>
            </a:r>
            <a:r>
              <a:rPr lang="zh-CN" altLang="en-US" dirty="0"/>
              <a:t>来在</a:t>
            </a:r>
            <a:r>
              <a:rPr lang="en-US" altLang="zh-CN" dirty="0"/>
              <a:t>HTML</a:t>
            </a:r>
            <a:r>
              <a:rPr lang="zh-CN" altLang="en-US" dirty="0"/>
              <a:t>文档里找到</a:t>
            </a:r>
            <a:r>
              <a:rPr lang="en-US" altLang="zh-CN" dirty="0"/>
              <a:t>id</a:t>
            </a:r>
            <a:r>
              <a:rPr lang="zh-CN" altLang="en-US" dirty="0"/>
              <a:t>元素</a:t>
            </a:r>
            <a:r>
              <a:rPr lang="en-US" altLang="zh-CN" dirty="0"/>
              <a:t>.</a:t>
            </a:r>
            <a:r>
              <a:rPr lang="zh-CN" altLang="en-US" dirty="0"/>
              <a:t>查找类时</a:t>
            </a:r>
            <a:r>
              <a:rPr lang="en-US" altLang="zh-CN" dirty="0"/>
              <a:t>,</a:t>
            </a:r>
            <a:r>
              <a:rPr lang="zh-CN" altLang="en-US" dirty="0"/>
              <a:t>你可以使用</a:t>
            </a:r>
            <a:r>
              <a:rPr lang="en-US" altLang="zh-CN" dirty="0"/>
              <a:t>.,</a:t>
            </a:r>
            <a:r>
              <a:rPr lang="zh-CN" altLang="en-US" dirty="0"/>
              <a:t>例如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所有</a:t>
            </a:r>
            <a:r>
              <a:rPr lang="zh-CN" altLang="en-US" dirty="0"/>
              <a:t>含有</a:t>
            </a:r>
            <a:r>
              <a:rPr lang="en-US" altLang="zh-CN" dirty="0"/>
              <a:t>class="ouch"</a:t>
            </a:r>
            <a:r>
              <a:rPr lang="zh-CN" altLang="en-US" dirty="0"/>
              <a:t>的元素将被选择</a:t>
            </a:r>
            <a:r>
              <a:rPr lang="en-US" altLang="zh-CN" dirty="0"/>
              <a:t>,</a:t>
            </a:r>
            <a:r>
              <a:rPr lang="zh-CN" altLang="en-US" dirty="0"/>
              <a:t>然后设置一个点击事件触发</a:t>
            </a:r>
            <a:r>
              <a:rPr lang="en-US" altLang="zh-CN" dirty="0"/>
              <a:t>alert()</a:t>
            </a:r>
            <a:r>
              <a:rPr lang="zh-CN" altLang="en-US" dirty="0"/>
              <a:t>函数</a:t>
            </a:r>
            <a:r>
              <a:rPr lang="en-US" altLang="zh-CN" dirty="0"/>
              <a:t>.</a:t>
            </a:r>
            <a:r>
              <a:rPr lang="zh-CN" altLang="en-US" dirty="0"/>
              <a:t>注意所有的元素都将会设置相同的函数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HTML</a:t>
            </a:r>
            <a:r>
              <a:rPr lang="zh-CN" altLang="en-US" dirty="0"/>
              <a:t>标签也可以通过选择器进行选择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32263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".ouch"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).click(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(event) 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alert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"You clicked me! ouch!"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});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3777" y="4515853"/>
            <a:ext cx="74964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).hover(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$(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this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'color'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'red'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}, 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$(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this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'color'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'blue'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2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操作</a:t>
            </a:r>
            <a:r>
              <a:rPr lang="en-US" altLang="zh-CN" dirty="0"/>
              <a:t>DOM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在上面的例子中我们使用</a:t>
            </a:r>
            <a:r>
              <a:rPr lang="en-US" altLang="zh-CN" dirty="0"/>
              <a:t>hover</a:t>
            </a:r>
            <a:r>
              <a:rPr lang="zh-CN" altLang="en-US" dirty="0"/>
              <a:t>函数来设置浮动事件的触发</a:t>
            </a:r>
            <a:r>
              <a:rPr lang="en-US" altLang="zh-CN" dirty="0"/>
              <a:t>,</a:t>
            </a:r>
            <a:r>
              <a:rPr lang="zh-CN" altLang="en-US" dirty="0"/>
              <a:t>然后使用</a:t>
            </a:r>
            <a:r>
              <a:rPr lang="en-US" altLang="zh-CN" dirty="0" err="1"/>
              <a:t>css</a:t>
            </a:r>
            <a:r>
              <a:rPr lang="zh-CN" altLang="en-US" dirty="0"/>
              <a:t>函数来改变元素的颜色</a:t>
            </a:r>
            <a:r>
              <a:rPr lang="en-US" altLang="zh-CN" dirty="0"/>
              <a:t>.</a:t>
            </a:r>
            <a:r>
              <a:rPr lang="zh-CN" altLang="en-US" dirty="0"/>
              <a:t>这个</a:t>
            </a:r>
            <a:r>
              <a:rPr lang="en-US" altLang="zh-CN" dirty="0" err="1"/>
              <a:t>css</a:t>
            </a:r>
            <a:r>
              <a:rPr lang="zh-CN" altLang="en-US" dirty="0"/>
              <a:t>是操作</a:t>
            </a:r>
            <a:r>
              <a:rPr lang="en-US" altLang="zh-CN" dirty="0"/>
              <a:t>DOM</a:t>
            </a:r>
            <a:r>
              <a:rPr lang="zh-CN" altLang="en-US" dirty="0"/>
              <a:t>的一个例子</a:t>
            </a:r>
            <a:r>
              <a:rPr lang="en-US" altLang="zh-CN" dirty="0"/>
              <a:t>,</a:t>
            </a:r>
            <a:r>
              <a:rPr lang="zh-CN" altLang="en-US" dirty="0"/>
              <a:t>然而标准</a:t>
            </a:r>
            <a:r>
              <a:rPr lang="en-US" altLang="zh-CN" dirty="0"/>
              <a:t>JQuery</a:t>
            </a:r>
            <a:r>
              <a:rPr lang="zh-CN" altLang="en-US" dirty="0"/>
              <a:t>库提供了许多其他方法来操作</a:t>
            </a:r>
            <a:r>
              <a:rPr lang="en-US" altLang="zh-CN" dirty="0"/>
              <a:t>DOM.</a:t>
            </a:r>
            <a:r>
              <a:rPr lang="zh-CN" altLang="en-US" dirty="0"/>
              <a:t>例如我们使用</a:t>
            </a:r>
            <a:r>
              <a:rPr lang="en-US" altLang="zh-CN" dirty="0" err="1"/>
              <a:t>addClass</a:t>
            </a:r>
            <a:r>
              <a:rPr lang="zh-CN" altLang="en-US" dirty="0"/>
              <a:t>函数为元素添加类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它将会选择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#about-</a:t>
            </a:r>
            <a:r>
              <a:rPr lang="en-US" altLang="zh-CN" dirty="0" err="1"/>
              <a:t>btn</a:t>
            </a:r>
            <a:r>
              <a:rPr lang="zh-CN" altLang="en-US" dirty="0"/>
              <a:t>的元素并且设置</a:t>
            </a:r>
            <a:r>
              <a:rPr lang="en-US" altLang="zh-CN" dirty="0" err="1"/>
              <a:t>btn</a:t>
            </a:r>
            <a:r>
              <a:rPr lang="zh-CN" altLang="en-US" dirty="0"/>
              <a:t>和</a:t>
            </a:r>
            <a:r>
              <a:rPr lang="en-US" altLang="zh-CN" dirty="0" err="1"/>
              <a:t>btn</a:t>
            </a:r>
            <a:r>
              <a:rPr lang="en-US" altLang="zh-CN" dirty="0"/>
              <a:t>-primary</a:t>
            </a:r>
            <a:r>
              <a:rPr lang="zh-CN" altLang="en-US" dirty="0"/>
              <a:t>类</a:t>
            </a:r>
            <a:r>
              <a:rPr lang="en-US" altLang="zh-CN" dirty="0"/>
              <a:t>.</a:t>
            </a:r>
            <a:r>
              <a:rPr lang="zh-CN" altLang="en-US" dirty="0"/>
              <a:t>加入上面的代码后</a:t>
            </a:r>
            <a:r>
              <a:rPr lang="en-US" altLang="zh-CN" dirty="0"/>
              <a:t>,</a:t>
            </a:r>
            <a:r>
              <a:rPr lang="zh-CN" altLang="en-US" dirty="0"/>
              <a:t>它会改变按钮为</a:t>
            </a:r>
            <a:r>
              <a:rPr lang="en-US" altLang="zh-CN" dirty="0"/>
              <a:t>Bootstrap</a:t>
            </a:r>
            <a:r>
              <a:rPr lang="zh-CN" altLang="en-US" dirty="0"/>
              <a:t>样式</a:t>
            </a:r>
            <a:r>
              <a:rPr lang="en-US" altLang="zh-CN" dirty="0"/>
              <a:t>(</a:t>
            </a:r>
            <a:r>
              <a:rPr lang="zh-CN" altLang="en-US" dirty="0"/>
              <a:t>如果你使用了</a:t>
            </a:r>
            <a:r>
              <a:rPr lang="en-US" altLang="zh-CN" dirty="0"/>
              <a:t>Bootstrap</a:t>
            </a:r>
            <a:r>
              <a:rPr lang="zh-CN" altLang="en-US" dirty="0"/>
              <a:t>套件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328129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"#about-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addClass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-primary'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8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我们还可以选择特定元素</a:t>
            </a:r>
            <a:r>
              <a:rPr lang="en-US" altLang="zh-CN" dirty="0"/>
              <a:t>.</a:t>
            </a:r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让我们在</a:t>
            </a:r>
            <a:r>
              <a:rPr lang="en-US" altLang="zh-CN" dirty="0"/>
              <a:t>about.html</a:t>
            </a:r>
            <a:r>
              <a:rPr lang="zh-CN" altLang="en-US" dirty="0"/>
              <a:t>加入一个</a:t>
            </a:r>
            <a:r>
              <a:rPr lang="en-US" altLang="zh-CN" dirty="0"/>
              <a:t>div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然后在</a:t>
            </a:r>
            <a:r>
              <a:rPr lang="en-US" altLang="zh-CN" dirty="0"/>
              <a:t>rango-jquery.js</a:t>
            </a:r>
            <a:r>
              <a:rPr lang="zh-CN" altLang="en-US" dirty="0"/>
              <a:t>中加入下面代码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zh-CN" altLang="en-US" dirty="0"/>
              <a:t>点击了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#about-</a:t>
            </a:r>
            <a:r>
              <a:rPr lang="en-US" altLang="zh-CN" dirty="0" err="1"/>
              <a:t>btn</a:t>
            </a:r>
            <a:r>
              <a:rPr lang="zh-CN" altLang="en-US" dirty="0"/>
              <a:t>的按钮</a:t>
            </a:r>
            <a:r>
              <a:rPr lang="en-US" altLang="zh-CN" dirty="0"/>
              <a:t>,</a:t>
            </a:r>
            <a:r>
              <a:rPr lang="zh-CN" altLang="en-US" dirty="0"/>
              <a:t>我们首先得到在其中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 err="1"/>
              <a:t>msg</a:t>
            </a:r>
            <a:r>
              <a:rPr lang="zh-CN" altLang="en-US" dirty="0"/>
              <a:t>的元素并且添加一个</a:t>
            </a:r>
            <a:r>
              <a:rPr lang="en-US" altLang="zh-CN" dirty="0"/>
              <a:t>"o".</a:t>
            </a:r>
            <a:r>
              <a:rPr lang="zh-CN" altLang="en-US" dirty="0"/>
              <a:t>然后通过再次调用</a:t>
            </a:r>
            <a:r>
              <a:rPr lang="en-US" altLang="zh-CN" dirty="0"/>
              <a:t>html</a:t>
            </a:r>
            <a:r>
              <a:rPr lang="zh-CN" altLang="en-US" dirty="0"/>
              <a:t>函数改变</a:t>
            </a:r>
            <a:r>
              <a:rPr lang="en-US" altLang="zh-CN" dirty="0"/>
              <a:t>html</a:t>
            </a:r>
            <a:r>
              <a:rPr lang="zh-CN" altLang="en-US" dirty="0"/>
              <a:t>里的元素</a:t>
            </a:r>
            <a:r>
              <a:rPr lang="en-US" altLang="zh-CN" dirty="0"/>
              <a:t>,</a:t>
            </a:r>
            <a:r>
              <a:rPr lang="zh-CN" altLang="en-US" dirty="0"/>
              <a:t>但是这次的作用是用</a:t>
            </a:r>
            <a:r>
              <a:rPr lang="en-US" altLang="zh-CN" dirty="0" err="1"/>
              <a:t>msgstr</a:t>
            </a:r>
            <a:r>
              <a:rPr lang="zh-CN" altLang="en-US" dirty="0"/>
              <a:t>代替</a:t>
            </a:r>
            <a:r>
              <a:rPr lang="en-US" altLang="zh-CN" dirty="0"/>
              <a:t>html</a:t>
            </a:r>
            <a:r>
              <a:rPr lang="zh-CN" altLang="en-US" dirty="0"/>
              <a:t>里的元素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88147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latin typeface="Menlo"/>
              </a:rPr>
              <a:t>&lt;div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id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msg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Hello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&lt;/div&gt;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2924944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"#about-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).click(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(event) 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msgstr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$(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"#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msg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).html()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msgstr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msgstr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+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"o"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$(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"#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msg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).html(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msgstr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75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练习、代码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和提示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JQuery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Django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smtClean="0">
                <a:solidFill>
                  <a:srgbClr val="000000"/>
                </a:solidFill>
              </a:rPr>
              <a:t>AJAX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2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（</a:t>
            </a:r>
            <a:r>
              <a:rPr lang="en-US" altLang="zh-CN" dirty="0"/>
              <a:t> Asynchronous </a:t>
            </a:r>
            <a:r>
              <a:rPr lang="en-US" altLang="zh-CN" dirty="0" err="1"/>
              <a:t>Javascript</a:t>
            </a:r>
            <a:r>
              <a:rPr lang="en-US" altLang="zh-CN" dirty="0"/>
              <a:t> And XML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AJAX</a:t>
            </a:r>
            <a:r>
              <a:rPr lang="zh-CN" altLang="en-US" dirty="0"/>
              <a:t>是一种混合技术</a:t>
            </a:r>
            <a:r>
              <a:rPr lang="en-US" altLang="zh-CN" dirty="0"/>
              <a:t>,</a:t>
            </a:r>
            <a:r>
              <a:rPr lang="zh-CN" altLang="en-US" dirty="0"/>
              <a:t>它可以减少页面加载的数量</a:t>
            </a:r>
            <a:r>
              <a:rPr lang="en-US" altLang="zh-CN" dirty="0"/>
              <a:t>.</a:t>
            </a:r>
            <a:r>
              <a:rPr lang="zh-CN" altLang="en-US" dirty="0"/>
              <a:t>代替了以往的加载全部页面</a:t>
            </a:r>
            <a:r>
              <a:rPr lang="en-US" altLang="zh-CN" dirty="0"/>
              <a:t>,AJAX</a:t>
            </a:r>
            <a:r>
              <a:rPr lang="zh-CN" altLang="en-US" dirty="0"/>
              <a:t>可以使一部分页面或者数据进行重载</a:t>
            </a:r>
            <a:r>
              <a:rPr lang="en-US" altLang="zh-CN" dirty="0"/>
              <a:t>.</a:t>
            </a:r>
            <a:r>
              <a:rPr lang="zh-CN" altLang="en-US" dirty="0"/>
              <a:t>如果你从来没有使用过</a:t>
            </a:r>
            <a:r>
              <a:rPr lang="en-US" altLang="zh-CN" dirty="0"/>
              <a:t>AJAX</a:t>
            </a:r>
            <a:r>
              <a:rPr lang="zh-CN" altLang="en-US" dirty="0"/>
              <a:t>或者你想在使用之前多多了解一下</a:t>
            </a:r>
            <a:r>
              <a:rPr lang="en-US" altLang="zh-CN" dirty="0"/>
              <a:t>,</a:t>
            </a:r>
            <a:r>
              <a:rPr lang="zh-CN" altLang="en-US" dirty="0"/>
              <a:t>可以查看这个网站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developer.mozilla.org/en-US/docs/AJAX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AJAX</a:t>
            </a:r>
            <a:r>
              <a:rPr lang="zh-CN" altLang="en-US" dirty="0"/>
              <a:t>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为了使我们无缝的和</a:t>
            </a:r>
            <a:r>
              <a:rPr lang="en-US" altLang="zh-CN" dirty="0" err="1"/>
              <a:t>Rango</a:t>
            </a:r>
            <a:r>
              <a:rPr lang="zh-CN" altLang="en-US" dirty="0"/>
              <a:t>进行交互</a:t>
            </a:r>
            <a:r>
              <a:rPr lang="en-US" altLang="zh-CN" dirty="0"/>
              <a:t>,</a:t>
            </a:r>
            <a:r>
              <a:rPr lang="zh-CN" altLang="en-US" dirty="0"/>
              <a:t>让我们用</a:t>
            </a:r>
            <a:r>
              <a:rPr lang="en-US" altLang="zh-CN" dirty="0"/>
              <a:t>AJAX</a:t>
            </a:r>
            <a:r>
              <a:rPr lang="zh-CN" altLang="en-US" dirty="0"/>
              <a:t>加入一些特性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增加</a:t>
            </a:r>
            <a:r>
              <a:rPr lang="en-US" altLang="zh-CN" dirty="0"/>
              <a:t>"Like Button"</a:t>
            </a:r>
            <a:r>
              <a:rPr lang="zh-CN" altLang="en-US" dirty="0"/>
              <a:t>让注册用户可以</a:t>
            </a:r>
            <a:r>
              <a:rPr lang="en-US" altLang="zh-CN" dirty="0"/>
              <a:t>"like"</a:t>
            </a:r>
            <a:r>
              <a:rPr lang="zh-CN" altLang="en-US" dirty="0"/>
              <a:t>一个特殊的目录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增加一个行内的目录建议 </a:t>
            </a:r>
            <a:r>
              <a:rPr lang="en-US" altLang="zh-CN" dirty="0"/>
              <a:t>- </a:t>
            </a:r>
            <a:r>
              <a:rPr lang="zh-CN" altLang="en-US" dirty="0"/>
              <a:t>这样当用户键入的时候就能很快的找到目录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增加</a:t>
            </a:r>
            <a:r>
              <a:rPr lang="en-US" altLang="zh-CN" dirty="0"/>
              <a:t>"Add Button"</a:t>
            </a:r>
            <a:r>
              <a:rPr lang="zh-CN" altLang="en-US" dirty="0"/>
              <a:t>使用户快速的方便的为目录添加页面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68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创建</a:t>
            </a:r>
            <a:r>
              <a:rPr lang="en-US" altLang="zh-CN" dirty="0"/>
              <a:t>rango-ajax.js</a:t>
            </a:r>
            <a:r>
              <a:rPr lang="zh-CN" altLang="en-US" dirty="0"/>
              <a:t>文件并放入到</a:t>
            </a:r>
            <a:r>
              <a:rPr lang="en-US" altLang="zh-CN" dirty="0" err="1"/>
              <a:t>js</a:t>
            </a:r>
            <a:r>
              <a:rPr lang="zh-CN" altLang="en-US" dirty="0"/>
              <a:t>目录</a:t>
            </a:r>
            <a:r>
              <a:rPr lang="en-US" altLang="zh-CN" dirty="0"/>
              <a:t>.</a:t>
            </a:r>
            <a:r>
              <a:rPr lang="zh-CN" altLang="en-US" dirty="0"/>
              <a:t>然后在你的基础模板里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增加</a:t>
            </a:r>
            <a:r>
              <a:rPr lang="en-US" altLang="zh-CN" dirty="0"/>
              <a:t>"Like Button"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20486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latin typeface="Menlo"/>
              </a:rPr>
              <a:t>&lt;script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static 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/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rango-ajax.js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" %}"&gt;&lt;/script&gt;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538794"/>
            <a:ext cx="7859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对于注册用户可以标记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"like"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一个目录是很友好的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接下来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我们将让用户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"like"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目录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但是我们将不会跟踪用户已经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"like"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的目录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我们相信用户不会重复点击喜欢按钮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3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练习、代码</a:t>
            </a:r>
            <a:r>
              <a:rPr lang="zh-CN" altLang="en-US" dirty="0"/>
              <a:t>和提示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JQuery</a:t>
            </a:r>
            <a:r>
              <a:rPr lang="zh-CN" altLang="en-US" dirty="0"/>
              <a:t>和</a:t>
            </a:r>
            <a:r>
              <a:rPr lang="en-US" altLang="zh-CN" dirty="0" smtClean="0"/>
              <a:t>Django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 smtClean="0"/>
              <a:t>AJAX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cateegory.html</a:t>
            </a:r>
            <a:r>
              <a:rPr lang="zh-CN" altLang="en-US" dirty="0"/>
              <a:t>模板</a:t>
            </a:r>
            <a:r>
              <a:rPr lang="en-US" altLang="zh-CN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"like"</a:t>
            </a:r>
            <a:r>
              <a:rPr lang="zh-CN" altLang="en-US" dirty="0"/>
              <a:t>按钮并且使用</a:t>
            </a:r>
            <a:r>
              <a:rPr lang="en-US" altLang="zh-CN" dirty="0"/>
              <a:t>id="like".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增加一个模板标签来展示喜欢的数量</a:t>
            </a:r>
            <a:r>
              <a:rPr lang="en-US" altLang="zh-CN" dirty="0"/>
              <a:t>:{{% </a:t>
            </a:r>
            <a:r>
              <a:rPr lang="en-US" altLang="zh-CN" dirty="0" err="1"/>
              <a:t>category.likes</a:t>
            </a:r>
            <a:r>
              <a:rPr lang="en-US" altLang="zh-CN" dirty="0"/>
              <a:t> %}}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添加一个</a:t>
            </a:r>
            <a:r>
              <a:rPr lang="en-US" altLang="zh-CN" dirty="0"/>
              <a:t>div</a:t>
            </a:r>
            <a:r>
              <a:rPr lang="zh-CN" altLang="en-US" dirty="0"/>
              <a:t>并使用</a:t>
            </a:r>
            <a:r>
              <a:rPr lang="en-US" altLang="zh-CN" dirty="0"/>
              <a:t>id="</a:t>
            </a:r>
            <a:r>
              <a:rPr lang="en-US" altLang="zh-CN" dirty="0" err="1"/>
              <a:t>like_count</a:t>
            </a:r>
            <a:r>
              <a:rPr lang="en-US" altLang="zh-CN" dirty="0"/>
              <a:t>",</a:t>
            </a:r>
            <a:r>
              <a:rPr lang="zh-CN" altLang="en-US" dirty="0"/>
              <a:t>例如</a:t>
            </a:r>
            <a:r>
              <a:rPr lang="en-US" altLang="zh-CN" dirty="0"/>
              <a:t>: &lt;div id="</a:t>
            </a:r>
            <a:r>
              <a:rPr lang="en-US" altLang="zh-CN" dirty="0" err="1"/>
              <a:t>like_count</a:t>
            </a:r>
            <a:r>
              <a:rPr lang="en-US" altLang="zh-CN" dirty="0"/>
              <a:t>"&gt;{{ </a:t>
            </a:r>
            <a:r>
              <a:rPr lang="en-US" altLang="zh-CN" dirty="0" err="1"/>
              <a:t>category.likes</a:t>
            </a:r>
            <a:r>
              <a:rPr lang="en-US" altLang="zh-CN" dirty="0"/>
              <a:t> }} &lt;/div&gt;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设置完后模板会获取喜欢并且展示喜欢的目录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注意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/>
              <a:t>category()</a:t>
            </a:r>
            <a:r>
              <a:rPr lang="zh-CN" altLang="en-US" dirty="0"/>
              <a:t>视图会传递一个目录对象的引用</a:t>
            </a:r>
            <a:r>
              <a:rPr lang="en-US" altLang="zh-CN" dirty="0"/>
              <a:t>,</a:t>
            </a:r>
            <a:r>
              <a:rPr lang="zh-CN" altLang="en-US" dirty="0"/>
              <a:t>我们可以使用</a:t>
            </a:r>
            <a:r>
              <a:rPr lang="en-US" altLang="zh-CN" dirty="0"/>
              <a:t>{{ </a:t>
            </a:r>
            <a:r>
              <a:rPr lang="en-US" altLang="zh-CN" dirty="0" err="1"/>
              <a:t>category.likes</a:t>
            </a:r>
            <a:r>
              <a:rPr lang="en-US" altLang="zh-CN" dirty="0"/>
              <a:t> }}</a:t>
            </a:r>
            <a:r>
              <a:rPr lang="zh-CN" altLang="en-US" dirty="0"/>
              <a:t>来获取用户喜欢数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234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创建</a:t>
            </a:r>
            <a:r>
              <a:rPr lang="en-US" altLang="zh-CN" dirty="0" err="1"/>
              <a:t>like_category</a:t>
            </a:r>
            <a:r>
              <a:rPr lang="zh-CN" altLang="en-US" dirty="0"/>
              <a:t>视图</a:t>
            </a:r>
            <a:r>
              <a:rPr lang="en-US" altLang="zh-CN" dirty="0"/>
              <a:t>,</a:t>
            </a:r>
            <a:r>
              <a:rPr lang="zh-CN" altLang="en-US" dirty="0"/>
              <a:t>它将会检测请求并取出</a:t>
            </a:r>
            <a:r>
              <a:rPr lang="en-US" altLang="zh-CN" dirty="0" err="1"/>
              <a:t>category_id</a:t>
            </a:r>
            <a:r>
              <a:rPr lang="zh-CN" altLang="en-US" dirty="0"/>
              <a:t>参数</a:t>
            </a:r>
            <a:r>
              <a:rPr lang="en-US" altLang="zh-CN" dirty="0"/>
              <a:t>,</a:t>
            </a:r>
            <a:r>
              <a:rPr lang="zh-CN" altLang="en-US" dirty="0"/>
              <a:t>并且增加喜欢目录的数目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不要往家增加</a:t>
            </a:r>
            <a:r>
              <a:rPr lang="en-US" altLang="zh-CN" dirty="0" err="1"/>
              <a:t>url</a:t>
            </a:r>
            <a:r>
              <a:rPr lang="zh-CN" altLang="en-US" dirty="0"/>
              <a:t>映射</a:t>
            </a:r>
            <a:r>
              <a:rPr lang="en-US" altLang="zh-CN" dirty="0"/>
              <a:t>;</a:t>
            </a:r>
            <a:r>
              <a:rPr lang="zh-CN" altLang="en-US" dirty="0"/>
              <a:t>例如 把</a:t>
            </a:r>
            <a:r>
              <a:rPr lang="en-US" altLang="zh-CN" dirty="0" err="1"/>
              <a:t>like_category</a:t>
            </a:r>
            <a:r>
              <a:rPr lang="zh-CN" altLang="en-US" dirty="0"/>
              <a:t>视图映射到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like_category</a:t>
            </a:r>
            <a:r>
              <a:rPr lang="en-US" altLang="zh-CN" dirty="0"/>
              <a:t>/.GET</a:t>
            </a:r>
            <a:r>
              <a:rPr lang="zh-CN" altLang="en-US" dirty="0"/>
              <a:t>请求将会是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like_category</a:t>
            </a:r>
            <a:r>
              <a:rPr lang="en-US" altLang="zh-CN" dirty="0"/>
              <a:t>/?</a:t>
            </a:r>
            <a:r>
              <a:rPr lang="en-US" altLang="zh-CN" dirty="0" err="1"/>
              <a:t>category_id</a:t>
            </a:r>
            <a:r>
              <a:rPr lang="en-US" altLang="zh-CN" dirty="0"/>
              <a:t>=XXX</a:t>
            </a:r>
            <a:r>
              <a:rPr lang="zh-CN" altLang="en-US" dirty="0"/>
              <a:t>样式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和以往返回</a:t>
            </a:r>
            <a:r>
              <a:rPr lang="en-US" altLang="zh-CN" dirty="0"/>
              <a:t>HTML</a:t>
            </a:r>
            <a:r>
              <a:rPr lang="zh-CN" altLang="en-US" dirty="0"/>
              <a:t>页面不同</a:t>
            </a:r>
            <a:r>
              <a:rPr lang="en-US" altLang="zh-CN" dirty="0"/>
              <a:t>,</a:t>
            </a:r>
            <a:r>
              <a:rPr lang="zh-CN" altLang="en-US" dirty="0"/>
              <a:t>这个视图将返回新的喜欢目录总数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现在在</a:t>
            </a:r>
            <a:r>
              <a:rPr lang="en-US" altLang="zh-CN" dirty="0"/>
              <a:t>rango-ajax.js</a:t>
            </a:r>
            <a:r>
              <a:rPr lang="zh-CN" altLang="en-US" dirty="0"/>
              <a:t>文件中加入</a:t>
            </a:r>
            <a:r>
              <a:rPr lang="en-US" altLang="zh-CN" dirty="0"/>
              <a:t>JQuery</a:t>
            </a:r>
            <a:r>
              <a:rPr lang="zh-CN" altLang="en-US" dirty="0"/>
              <a:t>代码来发送</a:t>
            </a:r>
            <a:r>
              <a:rPr lang="en-US" altLang="zh-CN" dirty="0"/>
              <a:t>AJAXGET</a:t>
            </a:r>
            <a:r>
              <a:rPr lang="zh-CN" altLang="en-US" dirty="0"/>
              <a:t>请求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如果请求成功</a:t>
            </a:r>
            <a:r>
              <a:rPr lang="en-US" altLang="zh-CN" dirty="0"/>
              <a:t>, </a:t>
            </a:r>
            <a:r>
              <a:rPr lang="zh-CN" altLang="en-US" dirty="0"/>
              <a:t>修改</a:t>
            </a:r>
            <a:r>
              <a:rPr lang="en-US" altLang="zh-CN" dirty="0"/>
              <a:t>#</a:t>
            </a:r>
            <a:r>
              <a:rPr lang="en-US" altLang="zh-CN" dirty="0" err="1"/>
              <a:t>like_count</a:t>
            </a:r>
            <a:r>
              <a:rPr lang="zh-CN" altLang="en-US" dirty="0"/>
              <a:t>元素并隐藏喜欢按钮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2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修改目录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我们需要添加</a:t>
            </a:r>
            <a:r>
              <a:rPr lang="en-US" altLang="zh-CN" dirty="0"/>
              <a:t>id="like"</a:t>
            </a:r>
            <a:r>
              <a:rPr lang="zh-CN" altLang="en-US" dirty="0"/>
              <a:t>的</a:t>
            </a:r>
            <a:r>
              <a:rPr lang="en-US" altLang="zh-CN" dirty="0"/>
              <a:t>"Like"</a:t>
            </a:r>
            <a:r>
              <a:rPr lang="zh-CN" altLang="en-US" dirty="0"/>
              <a:t>按钮</a:t>
            </a:r>
            <a:r>
              <a:rPr lang="en-US" altLang="zh-CN" dirty="0"/>
              <a:t>,</a:t>
            </a:r>
            <a:r>
              <a:rPr lang="zh-CN" altLang="en-US" dirty="0"/>
              <a:t>并且创建一个</a:t>
            </a:r>
            <a:r>
              <a:rPr lang="en-US" altLang="zh-CN" dirty="0"/>
              <a:t>&lt;div&gt;</a:t>
            </a:r>
            <a:r>
              <a:rPr lang="zh-CN" altLang="en-US" dirty="0"/>
              <a:t>来展示喜欢数量</a:t>
            </a:r>
            <a:r>
              <a:rPr lang="en-US" altLang="zh-CN" dirty="0"/>
              <a:t>{{% </a:t>
            </a:r>
            <a:r>
              <a:rPr lang="en-US" altLang="zh-CN" dirty="0" err="1"/>
              <a:t>category.likes</a:t>
            </a:r>
            <a:r>
              <a:rPr lang="en-US" altLang="zh-CN" dirty="0"/>
              <a:t> %}}.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239680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latin typeface="Menlo"/>
              </a:rPr>
              <a:t>&lt;p&gt;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strong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id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like_count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{{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category.likes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}}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people like this category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button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id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"likes"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data-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catid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"{{category.id}}"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-primary"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"button"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glyphicon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glyphicon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-thumbs-up"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Like 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button&gt;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50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创建喜欢目录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rango/views.py</a:t>
            </a:r>
            <a:r>
              <a:rPr lang="zh-CN" altLang="en-US" dirty="0"/>
              <a:t>里创建</a:t>
            </a:r>
            <a:r>
              <a:rPr lang="en-US" altLang="zh-CN" dirty="0" err="1"/>
              <a:t>like_category</a:t>
            </a:r>
            <a:r>
              <a:rPr lang="zh-CN" altLang="en-US" dirty="0"/>
              <a:t>视图</a:t>
            </a:r>
            <a:r>
              <a:rPr lang="en-US" altLang="zh-CN" dirty="0"/>
              <a:t>,</a:t>
            </a:r>
            <a:r>
              <a:rPr lang="zh-CN" altLang="en-US" dirty="0"/>
              <a:t>它会检测请求并抽取出</a:t>
            </a:r>
            <a:r>
              <a:rPr lang="en-US" altLang="zh-CN" dirty="0" err="1"/>
              <a:t>category_id</a:t>
            </a:r>
            <a:r>
              <a:rPr lang="zh-CN" altLang="en-US" dirty="0"/>
              <a:t>然后增加喜欢目录的数量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420888"/>
            <a:ext cx="88569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django.contrib.auth.decorators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login_required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@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login_required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Menlo"/>
              </a:rPr>
              <a:t>like_category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(request):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None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if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request.method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== 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'GET'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request.GET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category_id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]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likes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if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cat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Category.objects.get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(id=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    if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cat: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likes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cat.likes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+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1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cat.likes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likes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cat.save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b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HttpResponse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(likes)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236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91496" y="126876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这里只有注册用户才有权限标记喜欢的目录</a:t>
            </a:r>
            <a:r>
              <a:rPr lang="en-US" altLang="zh-CN" dirty="0"/>
              <a:t>.</a:t>
            </a:r>
            <a:r>
              <a:rPr lang="zh-CN" altLang="en-US" dirty="0"/>
              <a:t>这是视图假设通过</a:t>
            </a:r>
            <a:r>
              <a:rPr lang="en-US" altLang="zh-CN" dirty="0"/>
              <a:t>GET</a:t>
            </a:r>
            <a:r>
              <a:rPr lang="zh-CN" altLang="en-US" dirty="0"/>
              <a:t>方式传递进一个</a:t>
            </a:r>
            <a:r>
              <a:rPr lang="en-US" altLang="zh-CN" dirty="0" err="1"/>
              <a:t>category_id</a:t>
            </a:r>
            <a:r>
              <a:rPr lang="zh-CN" altLang="en-US" dirty="0"/>
              <a:t>变量</a:t>
            </a:r>
            <a:r>
              <a:rPr lang="en-US" altLang="zh-CN" dirty="0"/>
              <a:t>,</a:t>
            </a:r>
            <a:r>
              <a:rPr lang="zh-CN" altLang="en-US" dirty="0"/>
              <a:t>这样我们可以知道要更改哪个目录</a:t>
            </a:r>
            <a:r>
              <a:rPr lang="en-US" altLang="zh-CN" dirty="0"/>
              <a:t>.</a:t>
            </a:r>
            <a:r>
              <a:rPr lang="zh-CN" altLang="en-US" dirty="0"/>
              <a:t>在这个视图里</a:t>
            </a:r>
            <a:r>
              <a:rPr lang="en-US" altLang="zh-CN" dirty="0"/>
              <a:t>,</a:t>
            </a:r>
            <a:r>
              <a:rPr lang="zh-CN" altLang="en-US" dirty="0"/>
              <a:t>如果我们需要的话可以跟踪和记录特定用户喜欢的目录 </a:t>
            </a:r>
            <a:r>
              <a:rPr lang="en-US" altLang="zh-CN" dirty="0"/>
              <a:t>- </a:t>
            </a:r>
            <a:r>
              <a:rPr lang="zh-CN" altLang="en-US" dirty="0"/>
              <a:t>但是在这里我们为了保持</a:t>
            </a:r>
            <a:r>
              <a:rPr lang="en-US" altLang="zh-CN" dirty="0"/>
              <a:t>AJAX</a:t>
            </a:r>
            <a:r>
              <a:rPr lang="zh-CN" altLang="en-US" dirty="0"/>
              <a:t>简单就不这样做了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不要忘记在</a:t>
            </a:r>
            <a:r>
              <a:rPr lang="en-US" altLang="zh-CN" dirty="0"/>
              <a:t>rango/urls.py</a:t>
            </a:r>
            <a:r>
              <a:rPr lang="zh-CN" altLang="en-US" dirty="0"/>
              <a:t>里增加</a:t>
            </a:r>
            <a:r>
              <a:rPr lang="en-US" altLang="zh-CN" dirty="0"/>
              <a:t>URL</a:t>
            </a:r>
            <a:r>
              <a:rPr lang="zh-CN" altLang="en-US" dirty="0"/>
              <a:t>映射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 err="1"/>
              <a:t>urlpatterns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4459" y="4221088"/>
            <a:ext cx="796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r'^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like_category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/$'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views.like_category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name=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like_category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设置</a:t>
            </a:r>
            <a:r>
              <a:rPr lang="en-US" altLang="zh-CN" dirty="0"/>
              <a:t>AJAX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现在需要在</a:t>
            </a:r>
            <a:r>
              <a:rPr lang="en-US" altLang="zh-CN" dirty="0"/>
              <a:t>rango-ajax.js</a:t>
            </a:r>
            <a:r>
              <a:rPr lang="zh-CN" altLang="en-US" dirty="0"/>
              <a:t>里添加一些</a:t>
            </a:r>
            <a:r>
              <a:rPr lang="en-US" altLang="zh-CN" dirty="0"/>
              <a:t>JQuery</a:t>
            </a:r>
            <a:r>
              <a:rPr lang="zh-CN" altLang="en-US" dirty="0"/>
              <a:t>代码来完成</a:t>
            </a:r>
            <a:r>
              <a:rPr lang="en-US" altLang="zh-CN" dirty="0"/>
              <a:t>AJAXGET</a:t>
            </a:r>
            <a:r>
              <a:rPr lang="zh-CN" altLang="en-US" dirty="0"/>
              <a:t>请求</a:t>
            </a:r>
            <a:r>
              <a:rPr lang="en-US" altLang="zh-CN" dirty="0"/>
              <a:t>.</a:t>
            </a:r>
            <a:r>
              <a:rPr lang="zh-CN" altLang="en-US" dirty="0"/>
              <a:t>增加代码如下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000" y="2708920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'#likes'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).click(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catid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catid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$(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this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attr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"data-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catid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);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$.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get(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like_category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{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category_id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catid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},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(data){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$(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'#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like_count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).html(data);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$(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'#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likes'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).hide();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});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21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这段</a:t>
            </a:r>
            <a:r>
              <a:rPr lang="en-US" altLang="zh-CN" dirty="0"/>
              <a:t>JQuery/</a:t>
            </a:r>
            <a:r>
              <a:rPr lang="en-US" altLang="zh-CN" dirty="0" err="1"/>
              <a:t>Javascript</a:t>
            </a:r>
            <a:r>
              <a:rPr lang="zh-CN" altLang="en-US" dirty="0"/>
              <a:t>代码将会处理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#likes</a:t>
            </a:r>
            <a:r>
              <a:rPr lang="zh-CN" altLang="en-US" dirty="0"/>
              <a:t>的元素</a:t>
            </a:r>
            <a:r>
              <a:rPr lang="en-US" altLang="zh-CN" dirty="0"/>
              <a:t>,</a:t>
            </a:r>
            <a:r>
              <a:rPr lang="zh-CN" altLang="en-US" dirty="0"/>
              <a:t>例如按钮</a:t>
            </a:r>
            <a:r>
              <a:rPr lang="en-US" altLang="zh-CN" dirty="0"/>
              <a:t>.</a:t>
            </a:r>
            <a:r>
              <a:rPr lang="zh-CN" altLang="en-US" dirty="0"/>
              <a:t>当点击过后</a:t>
            </a:r>
            <a:r>
              <a:rPr lang="en-US" altLang="zh-CN" dirty="0"/>
              <a:t>,</a:t>
            </a:r>
            <a:r>
              <a:rPr lang="zh-CN" altLang="en-US" dirty="0"/>
              <a:t>它将会从按钮元素里抽取出</a:t>
            </a:r>
            <a:r>
              <a:rPr lang="en-US" altLang="zh-CN" dirty="0"/>
              <a:t>category</a:t>
            </a:r>
            <a:r>
              <a:rPr lang="zh-CN" altLang="en-US" dirty="0"/>
              <a:t>的</a:t>
            </a:r>
            <a:r>
              <a:rPr lang="en-US" altLang="zh-CN" dirty="0"/>
              <a:t>id,</a:t>
            </a:r>
            <a:r>
              <a:rPr lang="zh-CN" altLang="en-US" dirty="0"/>
              <a:t>并把</a:t>
            </a:r>
            <a:r>
              <a:rPr lang="en-US" altLang="zh-CN" dirty="0" err="1"/>
              <a:t>category_id</a:t>
            </a:r>
            <a:r>
              <a:rPr lang="zh-CN" altLang="en-US" dirty="0"/>
              <a:t>写入一个</a:t>
            </a:r>
            <a:r>
              <a:rPr lang="en-US" altLang="zh-CN" dirty="0"/>
              <a:t>AJAXGET</a:t>
            </a:r>
            <a:r>
              <a:rPr lang="zh-CN" altLang="en-US" dirty="0"/>
              <a:t>请求中</a:t>
            </a:r>
            <a:r>
              <a:rPr lang="en-US" altLang="zh-CN" dirty="0"/>
              <a:t>,</a:t>
            </a:r>
            <a:r>
              <a:rPr lang="zh-CN" altLang="en-US" dirty="0"/>
              <a:t>这个请求的地址是</a:t>
            </a:r>
            <a:r>
              <a:rPr lang="en-US" altLang="zh-CN" dirty="0"/>
              <a:t>/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like_category</a:t>
            </a:r>
            <a:r>
              <a:rPr lang="en-US" altLang="zh-CN" dirty="0"/>
              <a:t>/.</a:t>
            </a:r>
            <a:r>
              <a:rPr lang="zh-CN" altLang="en-US" dirty="0"/>
              <a:t>如果请求成功的话</a:t>
            </a:r>
            <a:r>
              <a:rPr lang="en-US" altLang="zh-CN" dirty="0"/>
              <a:t>,</a:t>
            </a:r>
            <a:r>
              <a:rPr lang="zh-CN" altLang="en-US" dirty="0"/>
              <a:t>这个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 err="1"/>
              <a:t>like_count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元素将会更新为返回的内容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likes</a:t>
            </a:r>
            <a:r>
              <a:rPr lang="zh-CN" altLang="en-US" dirty="0"/>
              <a:t>的按钮将会被隐藏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这背后运行的机理有些复杂</a:t>
            </a:r>
            <a:r>
              <a:rPr lang="en-US" altLang="zh-CN" dirty="0"/>
              <a:t>.</a:t>
            </a:r>
            <a:r>
              <a:rPr lang="zh-CN" altLang="en-US" dirty="0"/>
              <a:t>基本上</a:t>
            </a:r>
            <a:r>
              <a:rPr lang="en-US" altLang="zh-CN" dirty="0"/>
              <a:t>,</a:t>
            </a:r>
            <a:r>
              <a:rPr lang="zh-CN" altLang="en-US" dirty="0"/>
              <a:t>当一个按钮被点击后就会生成一个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r>
              <a:rPr lang="en-US" altLang="zh-CN" dirty="0"/>
              <a:t>,</a:t>
            </a:r>
            <a:r>
              <a:rPr lang="zh-CN" altLang="en-US" dirty="0"/>
              <a:t>它将会映射到相应的</a:t>
            </a:r>
            <a:r>
              <a:rPr lang="en-US" altLang="zh-CN" dirty="0" err="1"/>
              <a:t>url</a:t>
            </a:r>
            <a:r>
              <a:rPr lang="en-US" altLang="zh-CN" dirty="0"/>
              <a:t>,</a:t>
            </a:r>
            <a:r>
              <a:rPr lang="zh-CN" altLang="en-US" dirty="0"/>
              <a:t>传递给</a:t>
            </a:r>
            <a:r>
              <a:rPr lang="en-US" altLang="zh-CN" dirty="0" err="1"/>
              <a:t>like_category</a:t>
            </a:r>
            <a:r>
              <a:rPr lang="zh-CN" altLang="en-US" dirty="0"/>
              <a:t>视图</a:t>
            </a:r>
            <a:r>
              <a:rPr lang="en-US" altLang="zh-CN" dirty="0"/>
              <a:t>,</a:t>
            </a:r>
            <a:r>
              <a:rPr lang="zh-CN" altLang="en-US" dirty="0"/>
              <a:t>最后视图将会更改目录并返回新的喜欢数目</a:t>
            </a:r>
            <a:r>
              <a:rPr lang="en-US" altLang="zh-CN" dirty="0"/>
              <a:t>.</a:t>
            </a:r>
            <a:r>
              <a:rPr lang="zh-CN" altLang="en-US" dirty="0"/>
              <a:t>当</a:t>
            </a:r>
            <a:r>
              <a:rPr lang="en-US" altLang="zh-CN" dirty="0"/>
              <a:t>AJAX</a:t>
            </a:r>
            <a:r>
              <a:rPr lang="zh-CN" altLang="en-US" dirty="0"/>
              <a:t>请求得到响应它就会修改部分页面</a:t>
            </a:r>
            <a:r>
              <a:rPr lang="en-US" altLang="zh-CN" dirty="0"/>
              <a:t>,</a:t>
            </a:r>
            <a:r>
              <a:rPr lang="zh-CN" altLang="en-US" dirty="0"/>
              <a:t>例如文本和按钮</a:t>
            </a:r>
            <a:r>
              <a:rPr lang="en-US" altLang="zh-CN" dirty="0"/>
              <a:t>.#like</a:t>
            </a:r>
            <a:r>
              <a:rPr lang="zh-CN" altLang="en-US" dirty="0"/>
              <a:t>按钮将会被隐藏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6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增加行内目录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如果我们提供给用户快速寻找目录的方法那就再好不过了</a:t>
            </a:r>
            <a:r>
              <a:rPr lang="en-US" altLang="zh-CN" dirty="0"/>
              <a:t>,</a:t>
            </a:r>
            <a:r>
              <a:rPr lang="zh-CN" altLang="en-US" dirty="0"/>
              <a:t>而不是让用户浏览尝尝的列表</a:t>
            </a:r>
            <a:r>
              <a:rPr lang="en-US" altLang="zh-CN" dirty="0"/>
              <a:t>.</a:t>
            </a:r>
            <a:r>
              <a:rPr lang="zh-CN" altLang="en-US" dirty="0"/>
              <a:t>我们可以创建一个提示组建使用户输入一个字母或单词的一部分</a:t>
            </a:r>
            <a:r>
              <a:rPr lang="en-US" altLang="zh-CN" dirty="0"/>
              <a:t>,</a:t>
            </a:r>
            <a:r>
              <a:rPr lang="zh-CN" altLang="en-US" dirty="0"/>
              <a:t>然后会返回一个提示目录列表</a:t>
            </a:r>
            <a:r>
              <a:rPr lang="en-US" altLang="zh-CN" dirty="0"/>
              <a:t>,</a:t>
            </a:r>
            <a:r>
              <a:rPr lang="zh-CN" altLang="en-US" dirty="0"/>
              <a:t>这样用户就可以选择它们了</a:t>
            </a:r>
            <a:r>
              <a:rPr lang="en-US" altLang="zh-CN" dirty="0"/>
              <a:t>.</a:t>
            </a:r>
            <a:r>
              <a:rPr lang="zh-CN" altLang="en-US" dirty="0"/>
              <a:t>随着用户的输入服务器返回的目录将会更加接近用户所需要的</a:t>
            </a:r>
            <a:r>
              <a:rPr lang="en-US" altLang="zh-CN" dirty="0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0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938414"/>
            <a:ext cx="8229600" cy="56886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工作流程</a:t>
            </a:r>
          </a:p>
          <a:p>
            <a:r>
              <a:rPr lang="zh-CN" altLang="en-US" dirty="0"/>
              <a:t>你需要以下步骤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创建一个带参函数</a:t>
            </a:r>
            <a:r>
              <a:rPr lang="en-US" altLang="zh-CN" dirty="0" err="1"/>
              <a:t>get_category_list</a:t>
            </a:r>
            <a:r>
              <a:rPr lang="en-US" altLang="zh-CN" dirty="0"/>
              <a:t>(</a:t>
            </a:r>
            <a:r>
              <a:rPr lang="en-US" altLang="zh-CN" dirty="0" err="1"/>
              <a:t>max_results</a:t>
            </a:r>
            <a:r>
              <a:rPr lang="en-US" altLang="zh-CN" dirty="0"/>
              <a:t>=0, </a:t>
            </a:r>
            <a:r>
              <a:rPr lang="en-US" altLang="zh-CN" dirty="0" err="1"/>
              <a:t>starts_with</a:t>
            </a:r>
            <a:r>
              <a:rPr lang="en-US" altLang="zh-CN" dirty="0"/>
              <a:t>=''),</a:t>
            </a:r>
            <a:r>
              <a:rPr lang="zh-CN" altLang="en-US" dirty="0"/>
              <a:t>如果</a:t>
            </a:r>
            <a:r>
              <a:rPr lang="en-US" altLang="zh-CN" dirty="0" err="1"/>
              <a:t>max_result</a:t>
            </a:r>
            <a:r>
              <a:rPr lang="en-US" altLang="zh-CN" dirty="0"/>
              <a:t>=0</a:t>
            </a:r>
            <a:r>
              <a:rPr lang="zh-CN" altLang="en-US" dirty="0"/>
              <a:t>的话它会返回所有以</a:t>
            </a:r>
            <a:r>
              <a:rPr lang="en-US" altLang="zh-CN" dirty="0" err="1"/>
              <a:t>starts_with</a:t>
            </a:r>
            <a:r>
              <a:rPr lang="zh-CN" altLang="en-US" dirty="0"/>
              <a:t>开头的目录</a:t>
            </a:r>
            <a:r>
              <a:rPr lang="en-US" altLang="zh-CN" dirty="0"/>
              <a:t>,</a:t>
            </a:r>
            <a:r>
              <a:rPr lang="zh-CN" altLang="en-US" dirty="0"/>
              <a:t>否则的话它会返回最多</a:t>
            </a:r>
            <a:r>
              <a:rPr lang="en-US" altLang="zh-CN" dirty="0" err="1"/>
              <a:t>max_results</a:t>
            </a:r>
            <a:r>
              <a:rPr lang="zh-CN" altLang="en-US" dirty="0"/>
              <a:t>个目录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这个函数将会返回一个目录对象的列表</a:t>
            </a:r>
            <a:r>
              <a:rPr lang="en-US" altLang="zh-CN" dirty="0"/>
              <a:t>,</a:t>
            </a:r>
            <a:r>
              <a:rPr lang="zh-CN" altLang="en-US" dirty="0"/>
              <a:t>连同它们已经编码过后的</a:t>
            </a:r>
            <a:r>
              <a:rPr lang="en-US" altLang="zh-CN" dirty="0" err="1"/>
              <a:t>url</a:t>
            </a:r>
            <a:r>
              <a:rPr lang="zh-CN" altLang="en-US" dirty="0"/>
              <a:t>属性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创建一个叫做</a:t>
            </a:r>
            <a:r>
              <a:rPr lang="en-US" altLang="zh-CN" dirty="0" err="1"/>
              <a:t>suggest_category</a:t>
            </a:r>
            <a:r>
              <a:rPr lang="zh-CN" altLang="en-US" dirty="0"/>
              <a:t>的视图</a:t>
            </a:r>
            <a:r>
              <a:rPr lang="en-US" altLang="zh-CN" dirty="0"/>
              <a:t>,</a:t>
            </a:r>
            <a:r>
              <a:rPr lang="zh-CN" altLang="en-US" dirty="0"/>
              <a:t>它将会检测请求并抽取目录查询语句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假设</a:t>
            </a:r>
            <a:r>
              <a:rPr lang="en-US" altLang="zh-CN" dirty="0"/>
              <a:t>GET</a:t>
            </a:r>
            <a:r>
              <a:rPr lang="zh-CN" altLang="en-US" dirty="0"/>
              <a:t>请求已经生成并尝试得到查询属性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如果查询语句非空</a:t>
            </a:r>
            <a:r>
              <a:rPr lang="en-US" altLang="zh-CN" dirty="0"/>
              <a:t>,</a:t>
            </a:r>
            <a:r>
              <a:rPr lang="zh-CN" altLang="en-US" dirty="0"/>
              <a:t>询问目录模型获取获取</a:t>
            </a:r>
            <a:r>
              <a:rPr lang="en-US" altLang="zh-CN" dirty="0"/>
              <a:t>8</a:t>
            </a:r>
            <a:r>
              <a:rPr lang="zh-CN" altLang="en-US" dirty="0"/>
              <a:t>个最前面的以查询字符串为首的目录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这个目录对象列表将会通过模板整合进</a:t>
            </a:r>
            <a:r>
              <a:rPr lang="en-US" altLang="zh-CN" dirty="0"/>
              <a:t>HTML</a:t>
            </a:r>
            <a:r>
              <a:rPr lang="zh-CN" altLang="en-US" dirty="0"/>
              <a:t>的一部分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我们不用再新建一个</a:t>
            </a:r>
            <a:r>
              <a:rPr lang="en-US" altLang="zh-CN" dirty="0"/>
              <a:t>suggestions.html</a:t>
            </a:r>
            <a:r>
              <a:rPr lang="zh-CN" altLang="en-US" dirty="0"/>
              <a:t>模板了</a:t>
            </a:r>
            <a:r>
              <a:rPr lang="en-US" altLang="zh-CN" dirty="0"/>
              <a:t>,</a:t>
            </a:r>
            <a:r>
              <a:rPr lang="zh-CN" altLang="en-US" dirty="0"/>
              <a:t>我们可以重用</a:t>
            </a:r>
            <a:r>
              <a:rPr lang="en-US" altLang="zh-CN" dirty="0"/>
              <a:t>cats.html.</a:t>
            </a:r>
            <a:r>
              <a:rPr lang="zh-CN" altLang="en-US" dirty="0"/>
              <a:t>它可以展示同样类型的数据</a:t>
            </a:r>
            <a:r>
              <a:rPr lang="en-US" altLang="zh-CN" dirty="0"/>
              <a:t>.(</a:t>
            </a:r>
            <a:r>
              <a:rPr lang="zh-CN" altLang="en-US" dirty="0"/>
              <a:t>目录</a:t>
            </a:r>
            <a:r>
              <a:rPr lang="en-US" altLang="zh-CN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让客户端请求这个数据</a:t>
            </a:r>
            <a:r>
              <a:rPr lang="en-US" altLang="zh-CN" dirty="0"/>
              <a:t>,</a:t>
            </a:r>
            <a:r>
              <a:rPr lang="zh-CN" altLang="en-US" dirty="0"/>
              <a:t>你需要创建一个</a:t>
            </a:r>
            <a:r>
              <a:rPr lang="en-US" altLang="zh-CN" dirty="0"/>
              <a:t>URL</a:t>
            </a:r>
            <a:r>
              <a:rPr lang="zh-CN" altLang="en-US" dirty="0"/>
              <a:t>映射</a:t>
            </a:r>
            <a:r>
              <a:rPr lang="en-US" altLang="zh-CN" dirty="0"/>
              <a:t>:</a:t>
            </a:r>
            <a:r>
              <a:rPr lang="zh-CN" altLang="en-US" dirty="0"/>
              <a:t>让我们命名为</a:t>
            </a:r>
            <a:r>
              <a:rPr lang="en-US" altLang="zh-CN" dirty="0" err="1"/>
              <a:t>category_suggest</a:t>
            </a:r>
            <a:r>
              <a:rPr lang="zh-CN" altLang="en-US" dirty="0"/>
              <a:t>好了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4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映射视图和模板后</a:t>
            </a:r>
            <a:r>
              <a:rPr lang="en-US" altLang="zh-CN" dirty="0"/>
              <a:t>,</a:t>
            </a:r>
            <a:r>
              <a:rPr lang="zh-CN" altLang="en-US" dirty="0"/>
              <a:t>你需要修改</a:t>
            </a:r>
            <a:r>
              <a:rPr lang="en-US" altLang="zh-CN" dirty="0"/>
              <a:t>base.html</a:t>
            </a:r>
            <a:r>
              <a:rPr lang="zh-CN" altLang="en-US" dirty="0"/>
              <a:t>模板并添加一些</a:t>
            </a:r>
            <a:r>
              <a:rPr lang="en-US" altLang="zh-CN" dirty="0" err="1"/>
              <a:t>javascript</a:t>
            </a:r>
            <a:r>
              <a:rPr lang="zh-CN" altLang="en-US" dirty="0"/>
              <a:t>代码以便展示用户输入的目录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base.html</a:t>
            </a:r>
            <a:r>
              <a:rPr lang="zh-CN" altLang="en-US" dirty="0"/>
              <a:t>模板里修改侧边栏</a:t>
            </a:r>
            <a:r>
              <a:rPr lang="en-US" altLang="zh-CN" dirty="0"/>
              <a:t>,</a:t>
            </a:r>
            <a:r>
              <a:rPr lang="zh-CN" altLang="en-US" dirty="0"/>
              <a:t>添加进一个</a:t>
            </a:r>
            <a:r>
              <a:rPr lang="en-US" altLang="zh-CN" dirty="0"/>
              <a:t>id="cats"</a:t>
            </a:r>
            <a:r>
              <a:rPr lang="zh-CN" altLang="en-US" dirty="0"/>
              <a:t>的</a:t>
            </a:r>
            <a:r>
              <a:rPr lang="en-US" altLang="zh-CN" dirty="0"/>
              <a:t>&lt;div&gt;</a:t>
            </a:r>
            <a:r>
              <a:rPr lang="zh-CN" altLang="en-US" dirty="0"/>
              <a:t>以便呈现目录</a:t>
            </a:r>
            <a:r>
              <a:rPr lang="en-US" altLang="zh-CN" dirty="0"/>
              <a:t>.JQuery/AJAX</a:t>
            </a:r>
            <a:r>
              <a:rPr lang="zh-CN" altLang="en-US" dirty="0"/>
              <a:t>将会修改这个元素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在这个</a:t>
            </a:r>
            <a:r>
              <a:rPr lang="en-US" altLang="zh-CN" dirty="0"/>
              <a:t>&lt;div&gt;</a:t>
            </a:r>
            <a:r>
              <a:rPr lang="zh-CN" altLang="en-US" dirty="0"/>
              <a:t>上面添加一个输入框使用户可以输入目录的字母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:&lt;input class="input-medium search-query" type="text" name="suggestion" value="" id="suggestion" /&gt;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当这些元素都添加修改完毕</a:t>
            </a:r>
            <a:r>
              <a:rPr lang="en-US" altLang="zh-CN" dirty="0"/>
              <a:t>,</a:t>
            </a:r>
            <a:r>
              <a:rPr lang="zh-CN" altLang="en-US" dirty="0"/>
              <a:t>你需要添加一些</a:t>
            </a:r>
            <a:r>
              <a:rPr lang="en-US" altLang="zh-CN" dirty="0"/>
              <a:t>JQuery</a:t>
            </a:r>
            <a:r>
              <a:rPr lang="zh-CN" altLang="en-US" dirty="0"/>
              <a:t>代码来修改用户输入所呈现的目录列表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在</a:t>
            </a:r>
            <a:r>
              <a:rPr lang="en-US" altLang="zh-CN" dirty="0"/>
              <a:t>input</a:t>
            </a:r>
            <a:r>
              <a:rPr lang="zh-CN" altLang="en-US" dirty="0"/>
              <a:t>里关联一个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"suggestion"</a:t>
            </a:r>
            <a:r>
              <a:rPr lang="zh-CN" altLang="en-US" dirty="0"/>
              <a:t>的按键事件</a:t>
            </a:r>
          </a:p>
          <a:p>
            <a:pPr marL="1485900" lvl="2" indent="-342900"/>
            <a:r>
              <a:rPr lang="en-US" altLang="zh-CN" dirty="0"/>
              <a:t>$('#suggestion').</a:t>
            </a:r>
            <a:r>
              <a:rPr lang="en-US" altLang="zh-CN" dirty="0" err="1"/>
              <a:t>keyup</a:t>
            </a:r>
            <a:r>
              <a:rPr lang="en-US" altLang="zh-CN" dirty="0"/>
              <a:t>(function(){ ... })</a:t>
            </a:r>
          </a:p>
          <a:p>
            <a:pPr marL="1485900" lvl="2" indent="-342900"/>
            <a:r>
              <a:rPr lang="zh-CN" altLang="en-US" dirty="0"/>
              <a:t>当按键结束抬起时调用一个</a:t>
            </a:r>
            <a:r>
              <a:rPr lang="en-US" altLang="zh-CN" dirty="0"/>
              <a:t>ajax</a:t>
            </a:r>
            <a:r>
              <a:rPr lang="zh-CN" altLang="en-US" dirty="0"/>
              <a:t>来请求更新目录列表</a:t>
            </a:r>
          </a:p>
          <a:p>
            <a:pPr marL="1485900" lvl="2" indent="-342900"/>
            <a:r>
              <a:rPr lang="zh-CN" altLang="en-US" dirty="0"/>
              <a:t>然后使用</a:t>
            </a:r>
            <a:r>
              <a:rPr lang="en-US" altLang="zh-CN" dirty="0" err="1"/>
              <a:t>JQuery.get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$(this).get( ... )</a:t>
            </a:r>
          </a:p>
          <a:p>
            <a:pPr marL="1485900" lvl="2" indent="-342900"/>
            <a:r>
              <a:rPr lang="zh-CN" altLang="en-US" dirty="0"/>
              <a:t>如果调用成功</a:t>
            </a:r>
            <a:r>
              <a:rPr lang="en-US" altLang="zh-CN" dirty="0"/>
              <a:t>,</a:t>
            </a:r>
            <a:r>
              <a:rPr lang="zh-CN" altLang="en-US" dirty="0"/>
              <a:t>用返回的数据替换</a:t>
            </a:r>
            <a:r>
              <a:rPr lang="en-US" altLang="zh-CN" dirty="0"/>
              <a:t>id="cats"</a:t>
            </a:r>
            <a:r>
              <a:rPr lang="zh-CN" altLang="en-US" dirty="0"/>
              <a:t>的</a:t>
            </a:r>
            <a:r>
              <a:rPr lang="en-US" altLang="zh-CN" dirty="0"/>
              <a:t>&lt;div&gt;.</a:t>
            </a:r>
          </a:p>
          <a:p>
            <a:pPr marL="1485900" lvl="2" indent="-342900"/>
            <a:r>
              <a:rPr lang="zh-CN" altLang="en-US" dirty="0"/>
              <a:t>这里你可以使用</a:t>
            </a:r>
            <a:r>
              <a:rPr lang="en-US" altLang="zh-CN" dirty="0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.html()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$('#cats').html( data 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99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练习、代码</a:t>
            </a:r>
            <a:r>
              <a:rPr lang="zh-CN" altLang="en-US" dirty="0"/>
              <a:t>和提示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Django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AJAX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9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参数化</a:t>
            </a:r>
            <a:r>
              <a:rPr lang="zh-CN" altLang="en-US" dirty="0" smtClean="0"/>
              <a:t>获取目录</a:t>
            </a:r>
            <a:r>
              <a:rPr lang="zh-CN" altLang="en-US" dirty="0"/>
              <a:t>列表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在这个函数的帮助下</a:t>
            </a:r>
            <a:r>
              <a:rPr lang="en-US" altLang="zh-CN" dirty="0"/>
              <a:t>,</a:t>
            </a:r>
            <a:r>
              <a:rPr lang="zh-CN" altLang="en-US" dirty="0"/>
              <a:t>我们使用一个过滤器来查找以提供的字符串开头的目录</a:t>
            </a:r>
            <a:r>
              <a:rPr lang="en-US" altLang="zh-CN" dirty="0"/>
              <a:t>.</a:t>
            </a:r>
            <a:r>
              <a:rPr lang="zh-CN" altLang="en-US" dirty="0"/>
              <a:t>我们将使用</a:t>
            </a:r>
            <a:r>
              <a:rPr lang="en-US" altLang="zh-CN" dirty="0" err="1"/>
              <a:t>istartwith</a:t>
            </a:r>
            <a:r>
              <a:rPr lang="zh-CN" altLang="en-US" dirty="0"/>
              <a:t>来进行过滤</a:t>
            </a:r>
            <a:r>
              <a:rPr lang="en-US" altLang="zh-CN" dirty="0"/>
              <a:t>,</a:t>
            </a:r>
            <a:r>
              <a:rPr lang="zh-CN" altLang="en-US" dirty="0"/>
              <a:t>它可以确保输入的大小写无关</a:t>
            </a:r>
            <a:r>
              <a:rPr lang="en-US" altLang="zh-CN" dirty="0"/>
              <a:t>.</a:t>
            </a:r>
            <a:r>
              <a:rPr lang="zh-CN" altLang="en-US" dirty="0"/>
              <a:t>如果想使用大小写相关那就久使用</a:t>
            </a:r>
            <a:r>
              <a:rPr lang="en-US" altLang="zh-CN" dirty="0" err="1"/>
              <a:t>startswith</a:t>
            </a:r>
            <a:r>
              <a:rPr lang="zh-CN" altLang="en-US" dirty="0"/>
              <a:t>来替代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524" y="3263841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max_results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starts_with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cat_list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[]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if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starts_with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cat_list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Category.objects.filter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(name__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istartswith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starts_with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b="1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if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max_results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&gt;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    if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&gt;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max_results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cat_list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[: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max_results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]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return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06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映射视图到</a:t>
            </a:r>
            <a:r>
              <a:rPr lang="en-US" altLang="zh-CN" dirty="0" smtClean="0"/>
              <a:t>URL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rango/urls.py</a:t>
            </a:r>
            <a:r>
              <a:rPr lang="zh-CN" altLang="en-US" dirty="0"/>
              <a:t>的</a:t>
            </a:r>
            <a:r>
              <a:rPr lang="en-US" altLang="zh-CN" dirty="0" err="1"/>
              <a:t>urlpatterns</a:t>
            </a:r>
            <a:r>
              <a:rPr lang="zh-CN" altLang="en-US" dirty="0"/>
              <a:t>元组增加以下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</a:t>
            </a:r>
            <a:r>
              <a:rPr lang="zh-CN" altLang="en-US" dirty="0"/>
              <a:t>基础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在基础模板的侧边栏加入</a:t>
            </a:r>
            <a:r>
              <a:rPr lang="en-US" altLang="zh-CN" dirty="0"/>
              <a:t>&lt;div&gt;</a:t>
            </a:r>
            <a:r>
              <a:rPr lang="zh-CN" altLang="en-US" dirty="0"/>
              <a:t>如下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/>
            <a:r>
              <a:rPr lang="zh-CN" altLang="en-US" dirty="0" smtClean="0"/>
              <a:t>这里</a:t>
            </a:r>
            <a:r>
              <a:rPr lang="zh-CN" altLang="en-US" dirty="0"/>
              <a:t>我们加入了一个</a:t>
            </a:r>
            <a:r>
              <a:rPr lang="en-US" altLang="zh-CN" dirty="0"/>
              <a:t>id="suggestion"</a:t>
            </a:r>
            <a:r>
              <a:rPr lang="zh-CN" altLang="en-US" dirty="0"/>
              <a:t>的输入框和一个</a:t>
            </a:r>
            <a:r>
              <a:rPr lang="en-US" altLang="zh-CN" dirty="0"/>
              <a:t>id="cats"</a:t>
            </a:r>
            <a:r>
              <a:rPr lang="zh-CN" altLang="en-US" dirty="0"/>
              <a:t>的</a:t>
            </a:r>
            <a:r>
              <a:rPr lang="en-US" altLang="zh-CN" dirty="0"/>
              <a:t>div(</a:t>
            </a:r>
            <a:r>
              <a:rPr lang="zh-CN" altLang="en-US" dirty="0"/>
              <a:t>这个</a:t>
            </a:r>
            <a:r>
              <a:rPr lang="en-US" altLang="zh-CN" dirty="0"/>
              <a:t>div</a:t>
            </a:r>
            <a:r>
              <a:rPr lang="zh-CN" altLang="en-US" dirty="0"/>
              <a:t>用来展示返回结果</a:t>
            </a:r>
            <a:r>
              <a:rPr lang="en-US" altLang="zh-CN" dirty="0"/>
              <a:t>).</a:t>
            </a:r>
            <a:r>
              <a:rPr lang="zh-CN" altLang="en-US" dirty="0"/>
              <a:t>我们这里不需要加入按钮</a:t>
            </a:r>
            <a:r>
              <a:rPr lang="en-US" altLang="zh-CN" dirty="0"/>
              <a:t>,</a:t>
            </a:r>
            <a:r>
              <a:rPr lang="zh-CN" altLang="en-US" dirty="0"/>
              <a:t>因为我们添加了一个按键抬起的事件</a:t>
            </a:r>
            <a:r>
              <a:rPr lang="en-US" altLang="zh-CN" dirty="0"/>
              <a:t>,</a:t>
            </a:r>
            <a:r>
              <a:rPr lang="zh-CN" altLang="en-US" dirty="0"/>
              <a:t>触发它可以传送提示请求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459" y="1788857"/>
            <a:ext cx="87129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sz="17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700" dirty="0">
                <a:solidFill>
                  <a:srgbClr val="DD1144"/>
                </a:solidFill>
                <a:latin typeface="Menlo"/>
              </a:rPr>
              <a:t>r'^</a:t>
            </a:r>
            <a:r>
              <a:rPr lang="en-US" altLang="zh-CN" sz="1700" dirty="0" err="1">
                <a:solidFill>
                  <a:srgbClr val="DD1144"/>
                </a:solidFill>
                <a:latin typeface="Menlo"/>
              </a:rPr>
              <a:t>suggest_category</a:t>
            </a:r>
            <a:r>
              <a:rPr lang="en-US" altLang="zh-CN" sz="1700" dirty="0">
                <a:solidFill>
                  <a:srgbClr val="DD1144"/>
                </a:solidFill>
                <a:latin typeface="Menlo"/>
              </a:rPr>
              <a:t>/$'</a:t>
            </a:r>
            <a:r>
              <a:rPr lang="en-US" altLang="zh-CN" sz="17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sz="1700" dirty="0" err="1">
                <a:solidFill>
                  <a:srgbClr val="333333"/>
                </a:solidFill>
                <a:latin typeface="Menlo"/>
              </a:rPr>
              <a:t>views.suggest_category</a:t>
            </a:r>
            <a:r>
              <a:rPr lang="en-US" altLang="zh-CN" sz="1700" dirty="0">
                <a:solidFill>
                  <a:srgbClr val="333333"/>
                </a:solidFill>
                <a:latin typeface="Menlo"/>
              </a:rPr>
              <a:t>, name=</a:t>
            </a:r>
            <a:r>
              <a:rPr lang="en-US" altLang="zh-CN" sz="17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700" dirty="0" err="1">
                <a:solidFill>
                  <a:srgbClr val="DD1144"/>
                </a:solidFill>
                <a:latin typeface="Menlo"/>
              </a:rPr>
              <a:t>suggest_category</a:t>
            </a:r>
            <a:r>
              <a:rPr lang="en-US" altLang="zh-CN" sz="17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700" dirty="0">
                <a:solidFill>
                  <a:srgbClr val="333333"/>
                </a:solidFill>
                <a:latin typeface="Menlo"/>
              </a:rPr>
              <a:t>),</a:t>
            </a:r>
            <a:endParaRPr lang="zh-CN" altLang="en-US" sz="1700" dirty="0"/>
          </a:p>
        </p:txBody>
      </p:sp>
      <p:sp>
        <p:nvSpPr>
          <p:cNvPr id="5" name="矩形 4"/>
          <p:cNvSpPr/>
          <p:nvPr/>
        </p:nvSpPr>
        <p:spPr>
          <a:xfrm>
            <a:off x="467303" y="2950929"/>
            <a:ext cx="84352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-list"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li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-header"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Find a Category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&lt;/li&gt;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label&gt;&lt;/label&gt;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li&gt;&lt;input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"search-query span10"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"text"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"suggestion"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id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"suggestion"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/&gt;&lt;/li&gt;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id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"cats"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582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增加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js</a:t>
            </a:r>
            <a:r>
              <a:rPr lang="en-US" altLang="zh-CN" dirty="0"/>
              <a:t>/rango-ajax.js</a:t>
            </a:r>
            <a:r>
              <a:rPr lang="zh-CN" altLang="en-US" dirty="0"/>
              <a:t>增加如下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这里我们绑定了一个</a:t>
            </a:r>
            <a:r>
              <a:rPr lang="en-US" altLang="zh-CN" dirty="0"/>
              <a:t>id="suggestion"</a:t>
            </a:r>
            <a:r>
              <a:rPr lang="zh-CN" altLang="en-US" dirty="0"/>
              <a:t>的输入框来捕捉按键抬起事件</a:t>
            </a:r>
            <a:r>
              <a:rPr lang="en-US" altLang="zh-CN" dirty="0"/>
              <a:t>.</a:t>
            </a:r>
            <a:r>
              <a:rPr lang="zh-CN" altLang="en-US" dirty="0"/>
              <a:t>当它获取输入框的内容后会把让放入</a:t>
            </a:r>
            <a:r>
              <a:rPr lang="en-US" altLang="zh-CN" dirty="0"/>
              <a:t>query</a:t>
            </a:r>
            <a:r>
              <a:rPr lang="zh-CN" altLang="en-US" dirty="0"/>
              <a:t>变量</a:t>
            </a:r>
            <a:r>
              <a:rPr lang="en-US" altLang="zh-CN" dirty="0"/>
              <a:t>.</a:t>
            </a:r>
            <a:r>
              <a:rPr lang="zh-CN" altLang="en-US" dirty="0"/>
              <a:t>然后会调用一个</a:t>
            </a:r>
            <a:r>
              <a:rPr lang="en-US" altLang="zh-CN" dirty="0"/>
              <a:t>AJAXGET</a:t>
            </a:r>
            <a:r>
              <a:rPr lang="zh-CN" altLang="en-US" dirty="0"/>
              <a:t>请求</a:t>
            </a:r>
            <a:r>
              <a:rPr lang="en-US" altLang="zh-CN" dirty="0"/>
              <a:t>,</a:t>
            </a:r>
            <a:r>
              <a:rPr lang="zh-CN" altLang="en-US" dirty="0"/>
              <a:t>这个请求里包含</a:t>
            </a:r>
            <a:r>
              <a:rPr lang="en-US" altLang="zh-CN" dirty="0"/>
              <a:t>query</a:t>
            </a:r>
            <a:r>
              <a:rPr lang="zh-CN" altLang="en-US" dirty="0"/>
              <a:t>参数</a:t>
            </a:r>
            <a:r>
              <a:rPr lang="en-US" altLang="zh-CN" dirty="0"/>
              <a:t>.</a:t>
            </a:r>
            <a:r>
              <a:rPr lang="zh-CN" altLang="en-US" dirty="0"/>
              <a:t>如果请求成功</a:t>
            </a:r>
            <a:r>
              <a:rPr lang="en-US" altLang="zh-CN" dirty="0"/>
              <a:t>,</a:t>
            </a:r>
            <a:r>
              <a:rPr lang="zh-CN" altLang="en-US" dirty="0"/>
              <a:t>这个</a:t>
            </a:r>
            <a:r>
              <a:rPr lang="en-US" altLang="zh-CN" dirty="0"/>
              <a:t>id="cats"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/>
              <a:t>(div)</a:t>
            </a:r>
            <a:r>
              <a:rPr lang="zh-CN" altLang="en-US" dirty="0"/>
              <a:t>会更新目录列表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060848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'#suggestion'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keyup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query;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query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$(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this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$.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get(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suggest_category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{suggestion: query},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(data){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$(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'#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).html(data);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});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330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练习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为了让注册用户快速简单的添加一个页面到目录里</a:t>
            </a:r>
            <a:r>
              <a:rPr lang="en-US" altLang="zh-CN" dirty="0"/>
              <a:t>,</a:t>
            </a:r>
            <a:r>
              <a:rPr lang="zh-CN" altLang="en-US" dirty="0"/>
              <a:t>在每个搜索结果旁边添加</a:t>
            </a:r>
            <a:r>
              <a:rPr lang="en-US" altLang="zh-CN" dirty="0"/>
              <a:t>"Add"</a:t>
            </a:r>
            <a:r>
              <a:rPr lang="zh-CN" altLang="en-US" dirty="0"/>
              <a:t>按钮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category.html</a:t>
            </a:r>
            <a:r>
              <a:rPr lang="zh-CN" altLang="en-US" dirty="0"/>
              <a:t>模板</a:t>
            </a:r>
            <a:r>
              <a:rPr lang="en-US" altLang="zh-CN" dirty="0"/>
              <a:t>:</a:t>
            </a:r>
          </a:p>
          <a:p>
            <a:pPr marL="1485900" lvl="2" indent="-342900"/>
            <a:r>
              <a:rPr lang="zh-CN" altLang="en-US" dirty="0"/>
              <a:t>在每个搜索结果后面加入一个小按钮</a:t>
            </a:r>
            <a:r>
              <a:rPr lang="en-US" altLang="zh-CN" dirty="0"/>
              <a:t>(</a:t>
            </a:r>
            <a:r>
              <a:rPr lang="zh-CN" altLang="en-US" dirty="0"/>
              <a:t>如果用户已经验证</a:t>
            </a:r>
            <a:r>
              <a:rPr lang="en-US" altLang="zh-CN" dirty="0"/>
              <a:t>),</a:t>
            </a:r>
            <a:r>
              <a:rPr lang="zh-CN" altLang="en-US" dirty="0"/>
              <a:t>同时加入标题和</a:t>
            </a:r>
            <a:r>
              <a:rPr lang="en-US" altLang="zh-CN" dirty="0" err="1"/>
              <a:t>url</a:t>
            </a:r>
            <a:r>
              <a:rPr lang="zh-CN" altLang="en-US" dirty="0"/>
              <a:t>信息</a:t>
            </a:r>
            <a:r>
              <a:rPr lang="en-US" altLang="zh-CN" dirty="0"/>
              <a:t>,</a:t>
            </a:r>
            <a:r>
              <a:rPr lang="zh-CN" altLang="en-US" dirty="0"/>
              <a:t>以便</a:t>
            </a:r>
            <a:r>
              <a:rPr lang="en-US" altLang="zh-CN" dirty="0"/>
              <a:t>JQuery</a:t>
            </a:r>
            <a:r>
              <a:rPr lang="zh-CN" altLang="en-US" dirty="0"/>
              <a:t>能够抽取出来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在目录的每个页面都用</a:t>
            </a:r>
            <a:r>
              <a:rPr lang="en-US" altLang="zh-CN" dirty="0"/>
              <a:t>id="page"</a:t>
            </a:r>
            <a:r>
              <a:rPr lang="zh-CN" altLang="en-US" dirty="0"/>
              <a:t>的</a:t>
            </a:r>
            <a:r>
              <a:rPr lang="en-US" altLang="zh-CN" dirty="0"/>
              <a:t>&lt;div&gt;</a:t>
            </a:r>
            <a:r>
              <a:rPr lang="zh-CN" altLang="en-US" dirty="0"/>
              <a:t>包含</a:t>
            </a:r>
            <a:r>
              <a:rPr lang="en-US" altLang="zh-CN" dirty="0"/>
              <a:t>,</a:t>
            </a:r>
            <a:r>
              <a:rPr lang="zh-CN" altLang="en-US" dirty="0"/>
              <a:t>这样当页面增加的时候会更新</a:t>
            </a:r>
            <a:r>
              <a:rPr lang="en-US" altLang="zh-CN" dirty="0"/>
              <a:t>.</a:t>
            </a:r>
          </a:p>
          <a:p>
            <a:pPr marL="1485900" lvl="2" indent="-342900"/>
            <a:r>
              <a:rPr lang="zh-CN" altLang="en-US" dirty="0"/>
              <a:t>如果你喜欢的话移除增加按钮的链接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增加一个</a:t>
            </a:r>
            <a:r>
              <a:rPr lang="en-US" altLang="zh-CN" dirty="0" err="1"/>
              <a:t>auto_add_page</a:t>
            </a:r>
            <a:r>
              <a:rPr lang="zh-CN" altLang="en-US" dirty="0"/>
              <a:t>视图</a:t>
            </a:r>
            <a:r>
              <a:rPr lang="en-US" altLang="zh-CN" dirty="0"/>
              <a:t>,</a:t>
            </a:r>
            <a:r>
              <a:rPr lang="zh-CN" altLang="en-US" dirty="0"/>
              <a:t>它会接收</a:t>
            </a:r>
            <a:r>
              <a:rPr lang="en-US" altLang="zh-CN" dirty="0"/>
              <a:t>GET</a:t>
            </a:r>
            <a:r>
              <a:rPr lang="zh-CN" altLang="en-US" dirty="0"/>
              <a:t>请求的参数</a:t>
            </a:r>
            <a:r>
              <a:rPr lang="en-US" altLang="zh-CN" dirty="0"/>
              <a:t>(</a:t>
            </a:r>
            <a:r>
              <a:rPr lang="en-US" altLang="zh-CN" dirty="0" err="1"/>
              <a:t>title,utl,catid</a:t>
            </a:r>
            <a:r>
              <a:rPr lang="en-US" altLang="zh-CN" dirty="0"/>
              <a:t>)</a:t>
            </a:r>
            <a:r>
              <a:rPr lang="zh-CN" altLang="en-US" dirty="0"/>
              <a:t>并且添加到目录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映射视图到</a:t>
            </a:r>
            <a:r>
              <a:rPr lang="en-US" altLang="zh-CN" dirty="0" err="1"/>
              <a:t>urlurl</a:t>
            </a:r>
            <a:r>
              <a:rPr lang="en-US" altLang="zh-CN" dirty="0"/>
              <a:t>(r'^</a:t>
            </a:r>
            <a:r>
              <a:rPr lang="en-US" altLang="zh-CN" dirty="0" err="1"/>
              <a:t>auto_add_page</a:t>
            </a:r>
            <a:r>
              <a:rPr lang="en-US" altLang="zh-CN" dirty="0"/>
              <a:t>/$', </a:t>
            </a:r>
            <a:r>
              <a:rPr lang="en-US" altLang="zh-CN" dirty="0" err="1"/>
              <a:t>views.auto_add_page</a:t>
            </a:r>
            <a:r>
              <a:rPr lang="en-US" altLang="zh-CN" dirty="0"/>
              <a:t>, name='</a:t>
            </a:r>
            <a:r>
              <a:rPr lang="en-US" altLang="zh-CN" dirty="0" err="1"/>
              <a:t>auto_add_page</a:t>
            </a:r>
            <a:r>
              <a:rPr lang="en-US" altLang="zh-CN" dirty="0"/>
              <a:t>')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绑定按钮事件 </a:t>
            </a:r>
            <a:r>
              <a:rPr lang="en-US" altLang="zh-CN" dirty="0"/>
              <a:t>- </a:t>
            </a:r>
            <a:r>
              <a:rPr lang="zh-CN" altLang="en-US" dirty="0"/>
              <a:t>当添加过后隐藏按钮</a:t>
            </a:r>
            <a:r>
              <a:rPr lang="en-US" altLang="zh-CN" dirty="0"/>
              <a:t>.</a:t>
            </a:r>
            <a:r>
              <a:rPr lang="zh-CN" altLang="en-US" dirty="0"/>
              <a:t>同时也修改目录页的那些页面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713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HTML</a:t>
            </a:r>
            <a:r>
              <a:rPr lang="zh-CN" altLang="en-US" dirty="0"/>
              <a:t>模板代码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JQuery</a:t>
            </a:r>
            <a:r>
              <a:rPr lang="zh-CN" altLang="en-US" dirty="0"/>
              <a:t>代码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注意这里我们需要绑定所有</a:t>
            </a:r>
            <a:r>
              <a:rPr lang="en-US" altLang="zh-CN" dirty="0" err="1"/>
              <a:t>rango</a:t>
            </a:r>
            <a:r>
              <a:rPr lang="en-US" altLang="zh-CN" dirty="0"/>
              <a:t>-add</a:t>
            </a:r>
            <a:r>
              <a:rPr lang="zh-CN" altLang="en-US" dirty="0"/>
              <a:t>类按钮的事件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204864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if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button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data-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catid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"{{category.id}}"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data-title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"{{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result.title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}}"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data-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url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"{{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result.link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}}"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-add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-mini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-info"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"button"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Add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&lt;/button&gt;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66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31840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视图代码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156" y="1628800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@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login_required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Menlo"/>
              </a:rPr>
              <a:t>auto_add_page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(request):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600" dirty="0" err="1" smtClean="0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None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600" dirty="0" err="1" smtClean="0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None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title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None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600" dirty="0" err="1" smtClean="0">
                <a:solidFill>
                  <a:srgbClr val="333333"/>
                </a:solidFill>
                <a:latin typeface="Menlo"/>
              </a:rPr>
              <a:t>context_dict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{}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b="1" dirty="0" smtClean="0">
                <a:solidFill>
                  <a:srgbClr val="333333"/>
                </a:solidFill>
                <a:latin typeface="Menlo"/>
              </a:rPr>
              <a:t>   if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request.method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== 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'GET'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600" dirty="0" err="1" smtClean="0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request.GET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[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600" dirty="0" err="1">
                <a:solidFill>
                  <a:srgbClr val="DD1144"/>
                </a:solidFill>
                <a:latin typeface="Menlo"/>
              </a:rPr>
              <a:t>category_id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]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600" dirty="0" err="1" smtClean="0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request.GET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[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600" dirty="0" err="1">
                <a:solidFill>
                  <a:srgbClr val="DD1144"/>
                </a:solidFill>
                <a:latin typeface="Menlo"/>
              </a:rPr>
              <a:t>url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]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    title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request.GET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[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'title'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]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b="1" dirty="0" smtClean="0">
                <a:solidFill>
                  <a:srgbClr val="333333"/>
                </a:solidFill>
                <a:latin typeface="Menlo"/>
              </a:rPr>
              <a:t>       if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: category =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Category.objects.get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(id=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cat_id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))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        p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Page.objects.get_or_create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(category=category, title=title,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)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        pages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Page.objects.filter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(category=category).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order_by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'-views'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)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6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i="1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600" i="1" dirty="0" smtClean="0">
                <a:solidFill>
                  <a:srgbClr val="999988"/>
                </a:solidFill>
                <a:latin typeface="Menlo"/>
              </a:rPr>
              <a:t># </a:t>
            </a:r>
            <a:r>
              <a:rPr lang="en-US" altLang="zh-CN" sz="1600" i="1" dirty="0">
                <a:solidFill>
                  <a:srgbClr val="999988"/>
                </a:solidFill>
                <a:latin typeface="Menlo"/>
              </a:rPr>
              <a:t>Adds our results list to the template context under name pages.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600" dirty="0" err="1" smtClean="0">
                <a:solidFill>
                  <a:srgbClr val="333333"/>
                </a:solidFill>
                <a:latin typeface="Menlo"/>
              </a:rPr>
              <a:t>context_dict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[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'pages'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] = pages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600" b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b="1" dirty="0" smtClean="0">
                <a:solidFill>
                  <a:srgbClr val="333333"/>
                </a:solidFill>
                <a:latin typeface="Menlo"/>
              </a:rPr>
              <a:t>    return</a:t>
            </a:r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render(request, 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6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/page_list.html'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context_dict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33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跟踪页面</a:t>
            </a:r>
            <a:r>
              <a:rPr lang="zh-CN" altLang="en-US" dirty="0" smtClean="0"/>
              <a:t>点击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目前</a:t>
            </a:r>
            <a:r>
              <a:rPr lang="en-US" altLang="zh-CN" dirty="0" err="1"/>
              <a:t>Rango</a:t>
            </a:r>
            <a:r>
              <a:rPr lang="zh-CN" altLang="en-US" dirty="0"/>
              <a:t>直接提供了外部页面的链接</a:t>
            </a:r>
            <a:r>
              <a:rPr lang="en-US" altLang="zh-CN" dirty="0"/>
              <a:t>.</a:t>
            </a:r>
            <a:r>
              <a:rPr lang="zh-CN" altLang="en-US" dirty="0"/>
              <a:t>对于要统计每个页面点击和浏览次数很不利</a:t>
            </a:r>
            <a:r>
              <a:rPr lang="en-US" altLang="zh-CN" dirty="0"/>
              <a:t>.</a:t>
            </a:r>
            <a:r>
              <a:rPr lang="zh-CN" altLang="en-US" dirty="0"/>
              <a:t>为了计算通过</a:t>
            </a:r>
            <a:r>
              <a:rPr lang="en-US" altLang="zh-CN" dirty="0" err="1"/>
              <a:t>Rango</a:t>
            </a:r>
            <a:r>
              <a:rPr lang="zh-CN" altLang="en-US" dirty="0"/>
              <a:t>浏览一个页面的次数你需要完成下面几个步骤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创建</a:t>
            </a:r>
            <a:r>
              <a:rPr lang="en-US" altLang="zh-CN" dirty="0"/>
              <a:t>URL</a:t>
            </a:r>
            <a:r>
              <a:rPr lang="zh-CN" altLang="en-US" dirty="0"/>
              <a:t>跟踪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/rango/views.py</a:t>
            </a:r>
            <a:r>
              <a:rPr lang="zh-CN" altLang="en-US" dirty="0"/>
              <a:t>里创建一个叫做</a:t>
            </a:r>
            <a:r>
              <a:rPr lang="en-US" altLang="zh-CN" dirty="0" err="1"/>
              <a:t>track_url</a:t>
            </a:r>
            <a:r>
              <a:rPr lang="en-US" altLang="zh-CN" dirty="0"/>
              <a:t>()</a:t>
            </a:r>
            <a:r>
              <a:rPr lang="zh-CN" altLang="en-US" dirty="0"/>
              <a:t>的新视图</a:t>
            </a:r>
            <a:r>
              <a:rPr lang="en-US" altLang="zh-CN" dirty="0"/>
              <a:t>,</a:t>
            </a:r>
            <a:r>
              <a:rPr lang="zh-CN" altLang="en-US" dirty="0"/>
              <a:t>它将会获取</a:t>
            </a:r>
            <a:r>
              <a:rPr lang="en-US" altLang="zh-CN" dirty="0"/>
              <a:t>HTTPGET</a:t>
            </a:r>
            <a:r>
              <a:rPr lang="zh-CN" altLang="en-US" dirty="0"/>
              <a:t>请求的参数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goto</a:t>
            </a:r>
            <a:r>
              <a:rPr lang="en-US" altLang="zh-CN" dirty="0"/>
              <a:t>/?</a:t>
            </a:r>
            <a:r>
              <a:rPr lang="en-US" altLang="zh-CN" dirty="0" err="1"/>
              <a:t>page_id</a:t>
            </a:r>
            <a:r>
              <a:rPr lang="en-US" altLang="zh-CN" dirty="0"/>
              <a:t>=1)</a:t>
            </a:r>
            <a:r>
              <a:rPr lang="zh-CN" altLang="en-US" dirty="0"/>
              <a:t>并且修改浏览页面的次数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9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26876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django.shortcuts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redirect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b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track_url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(request):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page_id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if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request.method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'GET'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    if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page_id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request.GET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page_id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request.GET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[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page_id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]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        try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      page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Page.objects.get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(id=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page_id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page.views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page.views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+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page.save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page.url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        except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            pass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endParaRPr lang="en-US" altLang="zh-CN" b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 return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redirect(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确保在</a:t>
            </a:r>
            <a:r>
              <a:rPr lang="en-US" altLang="zh-CN" dirty="0"/>
              <a:t>views.py</a:t>
            </a:r>
            <a:r>
              <a:rPr lang="zh-CN" altLang="en-US" dirty="0"/>
              <a:t>文件里引入了</a:t>
            </a:r>
            <a:r>
              <a:rPr lang="en-US" altLang="zh-CN" dirty="0"/>
              <a:t>redirect()</a:t>
            </a:r>
            <a:r>
              <a:rPr lang="zh-CN" altLang="en-US" dirty="0"/>
              <a:t>函数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映射</a:t>
            </a:r>
            <a:r>
              <a:rPr lang="en-US" altLang="zh-CN" dirty="0" smtClean="0"/>
              <a:t>URL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/rango/urls.py</a:t>
            </a:r>
            <a:r>
              <a:rPr lang="zh-CN" altLang="en-US" dirty="0"/>
              <a:t>里为</a:t>
            </a:r>
            <a:r>
              <a:rPr lang="en-US" altLang="zh-CN" dirty="0" err="1"/>
              <a:t>urlpatterns</a:t>
            </a:r>
            <a:r>
              <a:rPr lang="zh-CN" altLang="en-US" dirty="0"/>
              <a:t>元组增加下列代码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修改目录模板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因为我们我们需要追踪点击数</a:t>
            </a:r>
            <a:r>
              <a:rPr lang="en-US" altLang="zh-CN" dirty="0"/>
              <a:t>,</a:t>
            </a:r>
            <a:r>
              <a:rPr lang="zh-CN" altLang="en-US" dirty="0"/>
              <a:t>你需要修改</a:t>
            </a:r>
            <a:r>
              <a:rPr lang="en-US" altLang="zh-CN" dirty="0"/>
              <a:t>category()</a:t>
            </a:r>
            <a:r>
              <a:rPr lang="zh-CN" altLang="en-US" dirty="0"/>
              <a:t>视图使页面按照浏览次数排序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现在</a:t>
            </a:r>
            <a:r>
              <a:rPr lang="zh-CN" altLang="en-US" dirty="0"/>
              <a:t>可以点击以下链接</a:t>
            </a:r>
            <a:r>
              <a:rPr lang="en-US" altLang="zh-CN" dirty="0"/>
              <a:t>,</a:t>
            </a:r>
            <a:r>
              <a:rPr lang="zh-CN" altLang="en-US" dirty="0"/>
              <a:t>然后回到目录页检查一下是否正常工作</a:t>
            </a:r>
            <a:r>
              <a:rPr lang="en-US" altLang="zh-CN" dirty="0"/>
              <a:t>.</a:t>
            </a:r>
            <a:r>
              <a:rPr lang="zh-CN" altLang="en-US" dirty="0"/>
              <a:t>不要忘记刷新或者点击其他目录来查看页面的更改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700808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django.shortcuts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redirect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336249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r'^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goto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/$'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views.track_url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name=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goto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),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7564" y="515719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pages 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Page.objects.filter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(category=category).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order_by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'-views'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7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创建和</a:t>
            </a:r>
            <a:r>
              <a:rPr lang="zh-CN" altLang="en-US" dirty="0" smtClean="0"/>
              <a:t>浏览个人档案</a:t>
            </a:r>
            <a:endParaRPr lang="en-US" altLang="zh-CN" dirty="0" smtClean="0"/>
          </a:p>
          <a:p>
            <a:pPr lvl="1"/>
            <a:r>
              <a:rPr lang="zh-CN" altLang="en-US" dirty="0"/>
              <a:t>如果你使用了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你必须收集</a:t>
            </a:r>
            <a:r>
              <a:rPr lang="en-US" altLang="zh-CN" dirty="0" err="1"/>
              <a:t>UserProfile</a:t>
            </a:r>
            <a:r>
              <a:rPr lang="zh-CN" altLang="en-US" dirty="0"/>
              <a:t>数据</a:t>
            </a:r>
            <a:r>
              <a:rPr lang="en-US" altLang="zh-CN" dirty="0"/>
              <a:t>.</a:t>
            </a:r>
            <a:r>
              <a:rPr lang="zh-CN" altLang="en-US" dirty="0"/>
              <a:t>你不需要跳转到用户的</a:t>
            </a:r>
            <a:r>
              <a:rPr lang="en-US" altLang="zh-CN" dirty="0" err="1"/>
              <a:t>rango</a:t>
            </a:r>
            <a:r>
              <a:rPr lang="zh-CN" altLang="en-US" dirty="0"/>
              <a:t>主页而是跳转到一个新的表单</a:t>
            </a:r>
            <a:r>
              <a:rPr lang="en-US" altLang="zh-CN" dirty="0"/>
              <a:t>,</a:t>
            </a:r>
            <a:r>
              <a:rPr lang="zh-CN" altLang="en-US" dirty="0"/>
              <a:t>去收集用户的个人网站和</a:t>
            </a:r>
            <a:r>
              <a:rPr lang="en-US" altLang="zh-CN" dirty="0" err="1"/>
              <a:t>url</a:t>
            </a:r>
            <a:r>
              <a:rPr lang="zh-CN" altLang="en-US" dirty="0"/>
              <a:t>信息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为了</a:t>
            </a:r>
            <a:r>
              <a:rPr lang="zh-CN" altLang="en-US" dirty="0"/>
              <a:t>增加</a:t>
            </a:r>
            <a:r>
              <a:rPr lang="en-US" altLang="zh-CN" dirty="0" err="1"/>
              <a:t>UserProfile</a:t>
            </a:r>
            <a:r>
              <a:rPr lang="zh-CN" altLang="en-US" dirty="0"/>
              <a:t>注册功能</a:t>
            </a:r>
            <a:r>
              <a:rPr lang="en-US" altLang="zh-CN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创建一个</a:t>
            </a:r>
            <a:r>
              <a:rPr lang="en-US" altLang="zh-CN" dirty="0"/>
              <a:t>profile_registration.html</a:t>
            </a:r>
            <a:r>
              <a:rPr lang="zh-CN" altLang="en-US" dirty="0"/>
              <a:t>模板来展示</a:t>
            </a:r>
            <a:r>
              <a:rPr lang="en-US" altLang="zh-CN" dirty="0" err="1"/>
              <a:t>UserProfileForm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 err="1"/>
              <a:t>register_profile</a:t>
            </a:r>
            <a:r>
              <a:rPr lang="en-US" altLang="zh-CN" dirty="0"/>
              <a:t>()</a:t>
            </a:r>
            <a:r>
              <a:rPr lang="zh-CN" altLang="en-US" dirty="0"/>
              <a:t>视图来获取个人信息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映射视图到</a:t>
            </a:r>
            <a:r>
              <a:rPr lang="en-US" altLang="zh-CN" dirty="0" err="1"/>
              <a:t>url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add_profile</a:t>
            </a:r>
            <a:r>
              <a:rPr lang="en-US" altLang="zh-CN" dirty="0"/>
              <a:t>/.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MyRegistrationView</a:t>
            </a:r>
            <a:r>
              <a:rPr lang="zh-CN" altLang="en-US" dirty="0"/>
              <a:t>中修改</a:t>
            </a:r>
            <a:r>
              <a:rPr lang="en-US" altLang="zh-CN" dirty="0" err="1"/>
              <a:t>get_sucess_url</a:t>
            </a:r>
            <a:r>
              <a:rPr lang="zh-CN" altLang="en-US" dirty="0"/>
              <a:t>指向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add_profile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05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另一个有用的功能是让用户修改个人信息</a:t>
            </a:r>
            <a:r>
              <a:rPr lang="en-US" altLang="zh-CN" dirty="0"/>
              <a:t>.</a:t>
            </a:r>
            <a:r>
              <a:rPr lang="zh-CN" altLang="en-US" dirty="0"/>
              <a:t>以下几步添加这个功能</a:t>
            </a:r>
            <a:r>
              <a:rPr lang="en-US" altLang="zh-CN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首先</a:t>
            </a:r>
            <a:r>
              <a:rPr lang="en-US" altLang="zh-CN" dirty="0"/>
              <a:t>,</a:t>
            </a:r>
            <a:r>
              <a:rPr lang="zh-CN" altLang="en-US" dirty="0"/>
              <a:t>床架一个名字叫</a:t>
            </a:r>
            <a:r>
              <a:rPr lang="en-US" altLang="zh-CN" dirty="0"/>
              <a:t>profile.html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  <a:r>
              <a:rPr lang="zh-CN" altLang="en-US" dirty="0"/>
              <a:t>在这个模板里添加用户个人信息相关的字段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用户名</a:t>
            </a:r>
            <a:r>
              <a:rPr lang="en-US" altLang="zh-CN" dirty="0"/>
              <a:t>,</a:t>
            </a:r>
            <a:r>
              <a:rPr lang="zh-CN" altLang="en-US" dirty="0"/>
              <a:t>邮箱</a:t>
            </a:r>
            <a:r>
              <a:rPr lang="en-US" altLang="zh-CN" dirty="0"/>
              <a:t>,</a:t>
            </a:r>
            <a:r>
              <a:rPr lang="zh-CN" altLang="en-US" dirty="0"/>
              <a:t>网站和图片</a:t>
            </a:r>
            <a:r>
              <a:rPr lang="en-US" altLang="zh-CN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创建</a:t>
            </a:r>
            <a:r>
              <a:rPr lang="en-US" altLang="zh-CN" dirty="0"/>
              <a:t>profile()</a:t>
            </a:r>
            <a:r>
              <a:rPr lang="zh-CN" altLang="en-US" dirty="0"/>
              <a:t>视图</a:t>
            </a:r>
            <a:r>
              <a:rPr lang="en-US" altLang="zh-CN" dirty="0"/>
              <a:t>.</a:t>
            </a:r>
            <a:r>
              <a:rPr lang="zh-CN" altLang="en-US" dirty="0"/>
              <a:t>这个视图将会获取用户个人信息模板里的数据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映射</a:t>
            </a:r>
            <a:r>
              <a:rPr lang="en-US" altLang="zh-CN" dirty="0"/>
              <a:t>profile()</a:t>
            </a:r>
            <a:r>
              <a:rPr lang="zh-CN" altLang="en-US" dirty="0"/>
              <a:t>视图到</a:t>
            </a:r>
            <a:r>
              <a:rPr lang="en-US" altLang="zh-CN" dirty="0"/>
              <a:t>/</a:t>
            </a:r>
            <a:r>
              <a:rPr lang="en-US" altLang="zh-CN" dirty="0" err="1"/>
              <a:t>rango</a:t>
            </a:r>
            <a:r>
              <a:rPr lang="en-US" altLang="zh-CN" dirty="0"/>
              <a:t>/profile/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在基础模板里增加个人档案的链接到菜单栏</a:t>
            </a:r>
            <a:r>
              <a:rPr lang="en-US" altLang="zh-CN" dirty="0"/>
              <a:t>,</a:t>
            </a:r>
            <a:r>
              <a:rPr lang="zh-CN" altLang="en-US" dirty="0"/>
              <a:t>在右边增加用户相关的链接</a:t>
            </a:r>
            <a:r>
              <a:rPr lang="en-US" altLang="zh-CN" dirty="0"/>
              <a:t>.</a:t>
            </a:r>
            <a:r>
              <a:rPr lang="zh-CN" altLang="en-US" dirty="0"/>
              <a:t>这个链接只提供给已登录的用户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{% if </a:t>
            </a:r>
            <a:r>
              <a:rPr lang="en-US" altLang="zh-CN" dirty="0" err="1"/>
              <a:t>user.is_authenticated</a:t>
            </a:r>
            <a:r>
              <a:rPr lang="en-US" altLang="zh-CN" dirty="0"/>
              <a:t> </a:t>
            </a:r>
            <a:r>
              <a:rPr lang="en-US" altLang="zh-CN" dirty="0" smtClean="0"/>
              <a:t>%}).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为了让用户浏览用户们信息</a:t>
            </a:r>
            <a:r>
              <a:rPr lang="en-US" altLang="zh-CN" dirty="0"/>
              <a:t>,</a:t>
            </a:r>
            <a:r>
              <a:rPr lang="zh-CN" altLang="en-US" dirty="0"/>
              <a:t>你可以创建用户页面</a:t>
            </a:r>
            <a:r>
              <a:rPr lang="en-US" altLang="zh-CN" dirty="0"/>
              <a:t>,</a:t>
            </a:r>
            <a:r>
              <a:rPr lang="zh-CN" altLang="en-US" dirty="0"/>
              <a:t>列出所有用户的列表</a:t>
            </a:r>
            <a:r>
              <a:rPr lang="en-US" altLang="zh-CN" dirty="0"/>
              <a:t>.</a:t>
            </a:r>
            <a:r>
              <a:rPr lang="zh-CN" altLang="en-US" dirty="0"/>
              <a:t>如果点击一个用户页面</a:t>
            </a:r>
            <a:r>
              <a:rPr lang="en-US" altLang="zh-CN" dirty="0"/>
              <a:t>,</a:t>
            </a:r>
            <a:r>
              <a:rPr lang="zh-CN" altLang="en-US" dirty="0"/>
              <a:t>你将会看到它们的个人信息</a:t>
            </a:r>
            <a:r>
              <a:rPr lang="en-US" altLang="zh-CN" dirty="0"/>
              <a:t>(</a:t>
            </a:r>
            <a:r>
              <a:rPr lang="zh-CN" altLang="en-US" dirty="0"/>
              <a:t>但是用户只能更改它们自己的信息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0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练习、代码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和提示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JQuery</a:t>
            </a:r>
            <a:r>
              <a:rPr lang="zh-CN" altLang="en-US" dirty="0"/>
              <a:t>和</a:t>
            </a:r>
            <a:r>
              <a:rPr lang="en-US" altLang="zh-CN" dirty="0" smtClean="0"/>
              <a:t>Django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AJAX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3586</Words>
  <Application>Microsoft Office PowerPoint</Application>
  <PresentationFormat>全屏显示(4:3)</PresentationFormat>
  <Paragraphs>369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Calibri</vt:lpstr>
      <vt:lpstr>Helvetica Neue</vt:lpstr>
      <vt:lpstr>Wingdings</vt:lpstr>
      <vt:lpstr>Times New Roman</vt:lpstr>
      <vt:lpstr>腾祥嘉丽线黑简</vt:lpstr>
      <vt:lpstr>思源黑体 CN Light</vt:lpstr>
      <vt:lpstr>Open Sans Light</vt:lpstr>
      <vt:lpstr>Arial</vt:lpstr>
      <vt:lpstr>宋体</vt:lpstr>
      <vt:lpstr>Menlo</vt:lpstr>
      <vt:lpstr>Source Han Sans Light</vt:lpstr>
      <vt:lpstr>Office 主题​​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  <vt:lpstr>Django开发教程(四)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202</cp:revision>
  <dcterms:created xsi:type="dcterms:W3CDTF">2016-11-29T04:36:55Z</dcterms:created>
  <dcterms:modified xsi:type="dcterms:W3CDTF">2017-05-22T23:57:05Z</dcterms:modified>
</cp:coreProperties>
</file>