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27CCB-412C-4E19-B6CA-EA3F050BC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1B330E-4D11-4296-A46A-1737B680D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77F4F-F4D1-4201-AFA2-9B813D46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555E-0034-45A2-8538-157741E1A4E1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B4562-D2EC-493D-8F9B-B575B17D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1EF50-C4E8-4A80-9DD1-B346A758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E5CF-F70E-4FAE-B746-9EE0574AE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2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8DB34-264E-489C-90C0-F18C0DBA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F38E65-704C-438D-8EDE-1A80A401B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4DF61-49CF-4936-8E60-54C6BA57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555E-0034-45A2-8538-157741E1A4E1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17BE9-4876-4EA6-98BF-F83F53F7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DCB29-DECE-4B39-B8F6-6FAC9715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E5CF-F70E-4FAE-B746-9EE0574AE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1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F0321D-2F4B-4E8F-A76C-9526EB0AA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C3B240-A742-478D-B580-93E4F7FF7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1FBFD-A7F5-468E-B575-751B5741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555E-0034-45A2-8538-157741E1A4E1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10743-7BC2-4275-8F48-B1D00F0D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A0C9D-5D50-4ECD-9C67-C8C48457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E5CF-F70E-4FAE-B746-9EE0574AE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5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70D91-6841-4631-9F8E-AC2D7B5C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22985-A12A-4558-A827-5C29451C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B0550-E49F-4C4A-80A3-17BAC61B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555E-0034-45A2-8538-157741E1A4E1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79FBB-D2E9-4002-9C35-509CA140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6DF17-EDE5-48F8-A328-33026D8B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E5CF-F70E-4FAE-B746-9EE0574AE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42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9C36D-2713-44C5-B000-BD48558F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436E5D-D111-4BC2-A783-7CBF779F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8E81-496D-4DE4-B8D0-AE800FEA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555E-0034-45A2-8538-157741E1A4E1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5F99F-1D64-4097-836E-9B5539CA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20E92-92C8-4AEF-8FAE-627BC27F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E5CF-F70E-4FAE-B746-9EE0574AE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00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9B33B-DFE2-47DA-A278-8A28ED89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848A8-C736-48BC-A0CC-7EAA509B6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D73447-8B84-49FB-83EF-B6807930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E9FCAA-B80A-434C-B446-DDE7EE20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555E-0034-45A2-8538-157741E1A4E1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3164B-B223-4C60-AB2A-61C4FD91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57CA36-1161-4D41-BCB5-26E37F18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E5CF-F70E-4FAE-B746-9EE0574AE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95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20393-1C91-447F-8E60-FEDB3A9E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E8B00-5AFD-4CE6-A41A-748EE3A6A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7DEEB9-B290-4300-B97B-C46B71E2A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41E40A-34EC-4599-BF59-091DC3E70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B7771E-EAF5-421C-8C8A-09C5F8AF6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CA03F1-BA72-4F4A-9839-188E92D5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555E-0034-45A2-8538-157741E1A4E1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FECD7B-5D0A-49DB-BC84-50E19A79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FE12BB-CD13-43B9-BB40-2F5E1A8E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E5CF-F70E-4FAE-B746-9EE0574AE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CB5A1-2E89-48D2-B9B1-16CB1CAE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D07B4F-4D74-418D-B97E-D9E6618D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555E-0034-45A2-8538-157741E1A4E1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04C85B-6D05-42AC-A327-9FDF4533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9E68EC-CD8E-495E-89EB-233264BA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E5CF-F70E-4FAE-B746-9EE0574AE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6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ED8679-4FB5-405F-AD3A-93FFFE3F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555E-0034-45A2-8538-157741E1A4E1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5C04BC-C22A-4695-9828-D5C3FD2D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34DECB-8C41-46A9-8B7A-7569A40F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E5CF-F70E-4FAE-B746-9EE0574AE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48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88909-5A74-42CB-8554-9867419E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2210A-B382-42F1-9C96-3208548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DF1554-56DC-4AF8-BF1D-59FDC311E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DF63AE-8D26-44DC-AF0A-7C68FD5E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555E-0034-45A2-8538-157741E1A4E1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5A7B11-CE10-4CED-8AE6-4B270B19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1EE39E-F613-4D94-B5CF-18074936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E5CF-F70E-4FAE-B746-9EE0574AE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05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6B69E-56A4-4AC7-9191-2367775D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E15165-37A4-47C3-90C9-D62AF2AC1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25199E-021F-40B4-8C79-722474FE0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9C6191-8D5E-4545-BDDD-2B056412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555E-0034-45A2-8538-157741E1A4E1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D0F419-BD23-4A59-972D-D0B25E51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A5EDC-6CB0-4B9E-9291-0F151748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E5CF-F70E-4FAE-B746-9EE0574AE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47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18329A-C3E6-4010-9251-55CF398E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8036A1-9C16-46EE-A7B1-7D31E1AD1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92682-310C-4AE9-8575-0F959C839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2555E-0034-45A2-8538-157741E1A4E1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606DA-16DF-404D-A863-C3B15E1FB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F1F0B-F925-4054-8FDB-A0576F2C3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2E5CF-F70E-4FAE-B746-9EE0574AE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9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5EFA84F-7B7C-4F31-BAA0-D53B8D1C0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681992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263915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38711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35177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76499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975215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804331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9550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81853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84656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109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9437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BE5E937-4F06-4A70-B431-E4C31292F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801962"/>
              </p:ext>
            </p:extLst>
          </p:nvPr>
        </p:nvGraphicFramePr>
        <p:xfrm>
          <a:off x="2032000" y="1493572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263915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38711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35177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76499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975215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804331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9550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81853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84656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109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94373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A7BBD6C1-2B55-4CAC-9934-368261C15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30126"/>
              </p:ext>
            </p:extLst>
          </p:nvPr>
        </p:nvGraphicFramePr>
        <p:xfrm>
          <a:off x="2032000" y="2267478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263915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38711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35177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76499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975215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804331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9550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81853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84656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109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9437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A11DCBD-C45A-46E4-AD79-D23788162FCB}"/>
              </a:ext>
            </a:extLst>
          </p:cNvPr>
          <p:cNvSpPr txBox="1"/>
          <p:nvPr/>
        </p:nvSpPr>
        <p:spPr>
          <a:xfrm>
            <a:off x="814388" y="612698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2F0DFD-2DB4-442A-AE70-2BCCD3F1B6E4}"/>
              </a:ext>
            </a:extLst>
          </p:cNvPr>
          <p:cNvSpPr txBox="1"/>
          <p:nvPr/>
        </p:nvSpPr>
        <p:spPr>
          <a:xfrm>
            <a:off x="597982" y="1386604"/>
            <a:ext cx="88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BE4C2F-E3AB-4753-BBBF-110946185ED3}"/>
              </a:ext>
            </a:extLst>
          </p:cNvPr>
          <p:cNvSpPr txBox="1"/>
          <p:nvPr/>
        </p:nvSpPr>
        <p:spPr>
          <a:xfrm>
            <a:off x="117882" y="2160510"/>
            <a:ext cx="1843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n&amp;(n-1)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1EEBB7-E20E-41FE-B66A-94611DE3A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0" t="26042" r="13148" b="50000"/>
          <a:stretch/>
        </p:blipFill>
        <p:spPr>
          <a:xfrm>
            <a:off x="1481557" y="3721366"/>
            <a:ext cx="6922294" cy="16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6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36</Words>
  <Application>Microsoft Office PowerPoint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进</dc:creator>
  <cp:lastModifiedBy>王 进</cp:lastModifiedBy>
  <cp:revision>3</cp:revision>
  <dcterms:created xsi:type="dcterms:W3CDTF">2021-02-22T11:40:27Z</dcterms:created>
  <dcterms:modified xsi:type="dcterms:W3CDTF">2021-02-22T13:46:59Z</dcterms:modified>
</cp:coreProperties>
</file>