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5837" autoAdjust="0"/>
  </p:normalViewPr>
  <p:slideViewPr>
    <p:cSldViewPr snapToGrid="0">
      <p:cViewPr varScale="1">
        <p:scale>
          <a:sx n="89" d="100"/>
          <a:sy n="89" d="100"/>
        </p:scale>
        <p:origin x="68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4530A-CDF4-4C45-952D-1A23A4A74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CCCA3E-E25B-4CF9-85B7-A886F9FD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C6FBF4-48FE-4891-A609-EDCDF5C3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1D41-53D4-4761-A0C0-A8E3AC15D685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03564D-7855-48CA-B08C-4560CF70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04E6B-08B5-4441-9D91-D8E40647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A9EB-3ADF-44EA-8722-2F3D72498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49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38C13-8FEC-454D-B822-F04F20E1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89CABF-3FD3-46E3-A4DD-5565C28C4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55347A-2839-4254-B3F4-8C4E6694A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1D41-53D4-4761-A0C0-A8E3AC15D685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F10F5-D20C-4C01-9EFB-1B4B731C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5D8534-5C83-42AC-8190-EC4BC3A4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A9EB-3ADF-44EA-8722-2F3D72498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75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0A23BE-9989-46B0-BD60-6E5707E6A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5D66C1-14ED-4213-B077-2D8648A98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84E582-9CD5-4D4E-A093-6663E90A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1D41-53D4-4761-A0C0-A8E3AC15D685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0BA65A-D778-4E4C-89D1-64834607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4810E-CF83-4397-8FFE-A06B81E0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A9EB-3ADF-44EA-8722-2F3D72498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73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41564-2CCD-4AD3-855B-FBD117B7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83F7E-E027-44E4-9649-63FFEAF98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B08D53-438F-4FF7-9185-4C36D93F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1D41-53D4-4761-A0C0-A8E3AC15D685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4223BB-A034-40C6-82FA-63E48993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747150-06F1-4FFC-A80F-97855867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A9EB-3ADF-44EA-8722-2F3D72498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1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D585F-BAD5-48FC-A472-3766732B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D42E55-D1E7-448B-B65C-84FB15E0F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40F6B-C670-421C-83CC-39F0A9F8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1D41-53D4-4761-A0C0-A8E3AC15D685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CDFF1B-2777-4B60-BCAE-648018E8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4FE70-8863-422A-B256-C1CB7630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A9EB-3ADF-44EA-8722-2F3D72498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81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4A798-919B-44D4-AE10-1CC005D3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895CB-32FC-4D1A-8817-8E64FE029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1402D1-C591-465D-BD9C-70874C819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3B3CA3-14C8-4800-8453-F28DE226F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1D41-53D4-4761-A0C0-A8E3AC15D685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C1427C-F11A-40C4-B1CD-633486AC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62DCD0-2F43-4B3F-844E-CDF514B8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A9EB-3ADF-44EA-8722-2F3D72498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11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32406-89C8-4C6F-B656-BECADC627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18653C-8DD4-4171-9E36-8D4C6C5C9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BB44DD-8DD8-420D-846A-E6B6B5876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80CD10-564E-4E2C-A0A2-4133C643B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D09F43-3411-4D14-A6D5-97FA03844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C92999-CE8B-4BD6-B6AA-F1F0D6BD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1D41-53D4-4761-A0C0-A8E3AC15D685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F70CE4-6B87-48AA-918B-9946378F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8AF72D-0D17-4D66-B177-D9045824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A9EB-3ADF-44EA-8722-2F3D72498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5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5A1DB-1534-4325-A1D5-D136FFF9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EE90E6-FA9F-4657-B0EF-D2D54807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1D41-53D4-4761-A0C0-A8E3AC15D685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3E3077-9B7C-4D3F-A989-0E6A8699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D4322D-E52C-4056-BDAA-E250501D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A9EB-3ADF-44EA-8722-2F3D72498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84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91EAD8-FB21-42EB-BED9-5398F17B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1D41-53D4-4761-A0C0-A8E3AC15D685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C8C373-9278-4D36-83D8-7A06F162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2F8AEF-D06E-4B05-A073-56490AFD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A9EB-3ADF-44EA-8722-2F3D72498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57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23BD2-A94C-4EEE-AB7A-70D27323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49D88-BF84-4640-BB92-3A1A926C3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4B3390-99D7-4E98-827B-7A1EAC6C7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474660-67EE-4524-A860-C60F1FD0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1D41-53D4-4761-A0C0-A8E3AC15D685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A9CDF9-6201-43C9-B132-4399D5BE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DE8C99-BD02-4F1A-835F-33B6C956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A9EB-3ADF-44EA-8722-2F3D72498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73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9919D-847D-41D0-B042-AB890684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A268D5-8B22-4471-94CD-2ACC352FC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D3303F-6242-4FEA-A948-742F1D43B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15043D-ABB8-447D-82C9-1CB27C632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1D41-53D4-4761-A0C0-A8E3AC15D685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FDB384-F271-4D8F-8299-6CACB31F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5DB6F-4EC9-4D5E-8A85-98EC637D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A9EB-3ADF-44EA-8722-2F3D72498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71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E9625B-C572-4F1B-8549-EFBA3CF43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5EEBE3-0AAA-43A5-A13C-AF712C1DC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34F1E0-63D8-4B39-A6E7-D2A50742C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61D41-53D4-4761-A0C0-A8E3AC15D685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6D178-8D78-48D9-8841-463FE4588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D673D9-357B-4E86-9193-A356DA658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6A9EB-3ADF-44EA-8722-2F3D72498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79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156596-B939-44FF-84B9-EB3D3BA18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2" r="76829" b="88958"/>
          <a:stretch/>
        </p:blipFill>
        <p:spPr>
          <a:xfrm>
            <a:off x="1159669" y="1371600"/>
            <a:ext cx="7927181" cy="1995654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B9032DC-103E-4AA2-9DB9-E8F2FD89B62E}"/>
              </a:ext>
            </a:extLst>
          </p:cNvPr>
          <p:cNvCxnSpPr>
            <a:cxnSpLocks/>
          </p:cNvCxnSpPr>
          <p:nvPr/>
        </p:nvCxnSpPr>
        <p:spPr>
          <a:xfrm flipV="1">
            <a:off x="3436143" y="2343150"/>
            <a:ext cx="0" cy="1700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B4556EB-034B-4AE3-80AA-19675F4E208C}"/>
              </a:ext>
            </a:extLst>
          </p:cNvPr>
          <p:cNvCxnSpPr>
            <a:cxnSpLocks/>
          </p:cNvCxnSpPr>
          <p:nvPr/>
        </p:nvCxnSpPr>
        <p:spPr>
          <a:xfrm flipV="1">
            <a:off x="4910137" y="2343150"/>
            <a:ext cx="0" cy="1700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55F8E2D-9A2F-4758-8EAC-4AE424158C55}"/>
              </a:ext>
            </a:extLst>
          </p:cNvPr>
          <p:cNvCxnSpPr>
            <a:cxnSpLocks/>
          </p:cNvCxnSpPr>
          <p:nvPr/>
        </p:nvCxnSpPr>
        <p:spPr>
          <a:xfrm flipV="1">
            <a:off x="5303043" y="2343150"/>
            <a:ext cx="0" cy="1700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A5AEBBF-DABD-46B4-B813-ABAA402B2ACF}"/>
              </a:ext>
            </a:extLst>
          </p:cNvPr>
          <p:cNvCxnSpPr>
            <a:cxnSpLocks/>
          </p:cNvCxnSpPr>
          <p:nvPr/>
        </p:nvCxnSpPr>
        <p:spPr>
          <a:xfrm flipV="1">
            <a:off x="5688806" y="2343150"/>
            <a:ext cx="0" cy="1700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D8509A2-2A1F-49C2-B019-111EEC726E92}"/>
              </a:ext>
            </a:extLst>
          </p:cNvPr>
          <p:cNvSpPr txBox="1"/>
          <p:nvPr/>
        </p:nvSpPr>
        <p:spPr>
          <a:xfrm>
            <a:off x="3144236" y="4000501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F8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E495082-B2DE-4658-A13A-A93641F8AB54}"/>
              </a:ext>
            </a:extLst>
          </p:cNvPr>
          <p:cNvSpPr txBox="1"/>
          <p:nvPr/>
        </p:nvSpPr>
        <p:spPr>
          <a:xfrm>
            <a:off x="4618230" y="4000501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F5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A3210F1-7720-48F9-89D8-21B1E15FF4E2}"/>
              </a:ext>
            </a:extLst>
          </p:cNvPr>
          <p:cNvSpPr txBox="1"/>
          <p:nvPr/>
        </p:nvSpPr>
        <p:spPr>
          <a:xfrm>
            <a:off x="5056090" y="3983667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F6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9B3505F-D218-4C05-9324-C81FCEAF90B2}"/>
              </a:ext>
            </a:extLst>
          </p:cNvPr>
          <p:cNvSpPr txBox="1"/>
          <p:nvPr/>
        </p:nvSpPr>
        <p:spPr>
          <a:xfrm>
            <a:off x="5451174" y="3992084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F7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350F1C8-CA00-49C3-A7EE-9D1055B753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80" t="33021" r="21481" b="32604"/>
          <a:stretch/>
        </p:blipFill>
        <p:spPr>
          <a:xfrm>
            <a:off x="1881126" y="2319173"/>
            <a:ext cx="7723909" cy="336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0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FE45792-0C8B-40DB-87B3-EDDC8D9C5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471487"/>
            <a:ext cx="5025629" cy="33504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7222755-A8BF-42C8-AA7D-32CC62535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1487"/>
            <a:ext cx="5261374" cy="350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4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EB622F0-AB75-4F9A-B6AC-7D4D7A3B4B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91" b="54697"/>
          <a:stretch/>
        </p:blipFill>
        <p:spPr>
          <a:xfrm>
            <a:off x="1085851" y="1028701"/>
            <a:ext cx="10177930" cy="422195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84F07D9-D8EB-4CF7-8B8B-8FE25FA96CE8}"/>
              </a:ext>
            </a:extLst>
          </p:cNvPr>
          <p:cNvSpPr/>
          <p:nvPr/>
        </p:nvSpPr>
        <p:spPr>
          <a:xfrm>
            <a:off x="3736182" y="1607343"/>
            <a:ext cx="257175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2047070-0D20-4174-991A-BF72F907A1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80" t="33541" r="8009" b="27917"/>
          <a:stretch/>
        </p:blipFill>
        <p:spPr>
          <a:xfrm>
            <a:off x="1831809" y="1607344"/>
            <a:ext cx="8583779" cy="333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2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进</dc:creator>
  <cp:lastModifiedBy>王 进</cp:lastModifiedBy>
  <cp:revision>3</cp:revision>
  <dcterms:created xsi:type="dcterms:W3CDTF">2021-02-28T09:29:47Z</dcterms:created>
  <dcterms:modified xsi:type="dcterms:W3CDTF">2021-02-28T11:42:03Z</dcterms:modified>
</cp:coreProperties>
</file>