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2B5A-7A48-4537-9D3C-440FD7FDE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13258-3DA9-48D6-A422-0DA36B378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3F8C0-3A36-48CF-B8A5-F7054C2A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19F43-2262-4012-BA9D-C8BEC80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17094-1C24-4647-AD51-CB9466B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5C66D-6AC2-4431-91FC-CEC5CAAE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983F9-94EA-4CCC-A516-EE834A776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EB511-AD8C-4E32-9F18-673B7CD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F1659-BF0B-4310-8157-67B3FFA0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ADA6-8DEA-44B0-B8A7-8AFA043A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1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43362-1858-4109-B3C5-32FC2916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9605B-25C6-44E1-85BC-FD4BAA117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5B3FF-BC34-4436-BF6C-C62C76CB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39A23-61F1-4E54-AB59-44C7C3DD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204E2-3130-4685-99A1-742F607F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529B7-1D4D-4CF3-BBEF-0E2352F0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8B3DF-BD11-4838-9865-2B550A3D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EF529-A71E-4E4B-828B-3AABBE64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BE195-C4E4-428C-9DE1-F191DC08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F16C3-8168-41BC-92FF-194968C9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EA45-620D-45EF-B242-EB478791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31010-9785-4084-8709-D95B6980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3E7D-5939-41D5-B58C-40CE2BC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6F118-27EE-41A1-A9BD-73C26FC7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D116F-66B7-46AB-834C-A0FE03FA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9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01561-6A21-477F-AC12-7881AF0E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B667E-FFA5-4F3E-AB1D-18EE13833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1126C-8FC6-40ED-B187-56CFE9D2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6544E-767C-4134-8A90-1E0D8FC1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FCB27-C533-4098-A2CC-6914F354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19082-F6C5-4EF8-AD76-58C10659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6D9B5-E8D0-406C-96BA-8C16618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A6987-E466-42FC-B311-F9EE9FBC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F9E91-53E4-409B-85E9-324C6A0A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F27DAA-83CD-4289-A3F8-6999071A6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33917-610F-4413-8286-B8C851DAA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F5C9E9-5AB9-4638-AAD3-C4C6E10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E6ADA1-F991-45BE-B6A1-4A607C5F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0B8E9B-09EE-4454-A764-84ECB845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ACD5-2B67-4864-9519-D172FE48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DFBA9-860C-4F3D-9FF6-1230E233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4DAA1-3D38-4B42-A2CF-FA29D518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9F1A9-0083-4DF7-A295-D4334A33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A4B15-8E29-4A11-AFD4-8F4A8892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BB5D0-8D78-4EB6-B79B-E1BB71B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7917B-C782-46D2-9F0D-6776C74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4048C-BF15-4687-87F3-B8AFB46A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FEB2C-B216-477F-88E2-01C07A18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6B4FE-69F1-47D2-8587-6DA8CDD0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A114A-298B-4337-9629-EC2D087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50FDE-9F1E-4E87-8FA2-D0606C22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304BB-8E65-4787-8C22-FD7A3E7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BD6E-1D49-4D84-A445-B40B0C83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AB3918-BB32-42AA-A08B-02C55EDD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2E8CA-71E9-4FE6-AFA0-8C611632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F065C-1429-49A5-9677-66F4AFEE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7D7EE-4EAF-43F5-9BC2-A0A584E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C33E-E1D4-4BC6-BB77-0DBC2705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A2BFEA-7577-4326-8BF9-6B2738BD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36666-F5C0-41A9-A5F7-DE0B8E08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6B27D-2E14-4346-80B1-4D8E2E15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0A15-D539-4494-A06B-73BC5E2F26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32F9C-2CC8-4BBC-8E7A-4E114B588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662C0-92FA-4038-90EC-2A13F330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1519-A573-4ACC-A4CD-25E697974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2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26B9C6-27B4-4176-9028-6B9C0345A9DB}"/>
              </a:ext>
            </a:extLst>
          </p:cNvPr>
          <p:cNvSpPr txBox="1"/>
          <p:nvPr/>
        </p:nvSpPr>
        <p:spPr>
          <a:xfrm>
            <a:off x="5488140" y="976997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390D9C-54FB-472E-8221-58DB4BFE46FE}"/>
              </a:ext>
            </a:extLst>
          </p:cNvPr>
          <p:cNvSpPr txBox="1"/>
          <p:nvPr/>
        </p:nvSpPr>
        <p:spPr>
          <a:xfrm>
            <a:off x="3373671" y="2045493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5960B-3FF9-4F01-9746-1EBAD8B86890}"/>
              </a:ext>
            </a:extLst>
          </p:cNvPr>
          <p:cNvSpPr txBox="1"/>
          <p:nvPr/>
        </p:nvSpPr>
        <p:spPr>
          <a:xfrm>
            <a:off x="5414403" y="2045493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E6F07F-272D-4006-A7E6-7671F1B9A3A0}"/>
              </a:ext>
            </a:extLst>
          </p:cNvPr>
          <p:cNvSpPr txBox="1"/>
          <p:nvPr/>
        </p:nvSpPr>
        <p:spPr>
          <a:xfrm>
            <a:off x="7226535" y="2045493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CBA18-BAAE-495C-B42B-86AB6CDCDE95}"/>
              </a:ext>
            </a:extLst>
          </p:cNvPr>
          <p:cNvSpPr txBox="1"/>
          <p:nvPr/>
        </p:nvSpPr>
        <p:spPr>
          <a:xfrm>
            <a:off x="2356417" y="3312319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29AFB1-52E2-431E-A365-10B84FE17643}"/>
              </a:ext>
            </a:extLst>
          </p:cNvPr>
          <p:cNvSpPr txBox="1"/>
          <p:nvPr/>
        </p:nvSpPr>
        <p:spPr>
          <a:xfrm>
            <a:off x="4016807" y="3312318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{1,3}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7647A7-D397-4136-8BC9-D42D4695E773}"/>
              </a:ext>
            </a:extLst>
          </p:cNvPr>
          <p:cNvSpPr txBox="1"/>
          <p:nvPr/>
        </p:nvSpPr>
        <p:spPr>
          <a:xfrm>
            <a:off x="5262661" y="3312317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{2,3}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9E7B27-982D-45F4-A3D0-6AE30BB37B41}"/>
              </a:ext>
            </a:extLst>
          </p:cNvPr>
          <p:cNvSpPr txBox="1"/>
          <p:nvPr/>
        </p:nvSpPr>
        <p:spPr>
          <a:xfrm>
            <a:off x="2148026" y="4651953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D1B560-26C1-4652-98F5-9A4E6999960C}"/>
              </a:ext>
            </a:extLst>
          </p:cNvPr>
          <p:cNvCxnSpPr>
            <a:cxnSpLocks/>
          </p:cNvCxnSpPr>
          <p:nvPr/>
        </p:nvCxnSpPr>
        <p:spPr>
          <a:xfrm>
            <a:off x="5828938" y="1571625"/>
            <a:ext cx="0" cy="542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0AD6C9-1A32-4FD6-9388-A585B65340A4}"/>
              </a:ext>
            </a:extLst>
          </p:cNvPr>
          <p:cNvCxnSpPr>
            <a:cxnSpLocks/>
          </p:cNvCxnSpPr>
          <p:nvPr/>
        </p:nvCxnSpPr>
        <p:spPr>
          <a:xfrm>
            <a:off x="5828295" y="2769392"/>
            <a:ext cx="0" cy="542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ABAC3AD-AB77-444B-9C9F-EEC3084153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88208" y="1623328"/>
            <a:ext cx="2040731" cy="422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333C67-55AE-4C7F-9F04-B180AEE1546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979344" y="2691824"/>
            <a:ext cx="808864" cy="620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AA4C42-74A2-4601-B806-4DB3ED0784E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788208" y="2691824"/>
            <a:ext cx="851526" cy="620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EF9603-378F-49E9-92CB-D90668AC9A0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71786" y="3986568"/>
            <a:ext cx="7558" cy="665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5CA435F-57E6-4127-8163-42B3B090628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28939" y="1623328"/>
            <a:ext cx="1812133" cy="422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F3A9FAB7-52AA-4683-961D-4E7C0638F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3" t="29827" r="26551" b="25208"/>
          <a:stretch/>
        </p:blipFill>
        <p:spPr>
          <a:xfrm>
            <a:off x="6112669" y="2342466"/>
            <a:ext cx="4290346" cy="30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1</cp:revision>
  <dcterms:created xsi:type="dcterms:W3CDTF">2021-02-22T08:11:42Z</dcterms:created>
  <dcterms:modified xsi:type="dcterms:W3CDTF">2021-02-22T08:18:49Z</dcterms:modified>
</cp:coreProperties>
</file>