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AFDAD-316A-45AD-8707-5D8A222E9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851B9-B20C-45F1-B27C-BCD3862AB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1227D-AFE5-429B-90C2-064EF87A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AF6AF-37BC-44C2-A9CD-D546A587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86AE7-DA12-4CBB-B8A2-A170B3F5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5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DB901-31BD-44BB-B201-0167777A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C8A8D-FCCC-4DA1-B4D6-F693E6ADF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BD98-8B83-480E-BF62-35C05815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3D935-1F35-45B8-91C4-39DE142C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F842C-A063-40B6-A0CB-E0DDE5D6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0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357365-804C-418F-AAE8-F9EC485DF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79909-9F7E-429A-90CA-3D4B839E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238FD-FF46-4416-8CFC-F812D981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30DAF-19C9-4939-82D6-F6F151F2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FE9F2-B69C-454D-A6BB-E3C319C6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045CB-3F30-4F95-BB73-D69B2D8F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FD40D-9387-411A-B170-B094A6C6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F41A4-26F5-4D99-AE20-83D16422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3D547-F235-45A7-866F-5C300B52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3D264-10BA-4579-9517-16095047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9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0B12-7CF2-4E54-BAC4-20CF1D9C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ACAED-5AF9-4756-BDEE-2008AEE0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C82E5-C9DD-42D4-9D8D-C362D3B2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2120B-C4F9-4998-B447-B91B5372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70C25-387F-4A9B-BE43-4DD66E9A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4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A7B07-B1DE-4A15-A80E-EF8AAB0F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B15DE-40B8-4FCD-A234-F9F7DCC85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740E0-FF15-4C08-AE2D-D079D692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941DD-646C-4F31-AD2A-33CDFAEF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597F1-969A-4C17-B141-788E0964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56C0D-18B3-453D-95DA-1545C918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004DC-958B-48E3-B452-AB3A870C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BE498-04AA-4914-88C7-71ABEFBF9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CEFE7F-FEE0-4DC7-84D8-4EBCF292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A79AA-1712-47BE-87AF-81A703895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5A4D76-DFED-4F6A-9210-75DC88492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A56B89-7095-4628-BAF5-B26CCA72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740FB9-97BD-44B7-88E7-8DB35405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5902EA-C57D-493E-BFA0-483305DC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8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62FDA-D77F-45D3-8191-55C7AC9D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607A0E-6F49-4DBD-BA66-42D3C5B2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6AE67C-575B-4EE7-958E-28A71282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2B250-EF01-4AFD-8EDB-09837F78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6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E8DFED-1251-42A7-9D74-3985D3CD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8F165D-30AE-400C-A8F2-4A244DC1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D2241E-2399-4F6C-87DF-DEA0C61F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5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EF42E-0026-4DA7-8C12-17FF23EB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2BAA3-680C-40B8-988B-C19D76A2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721D90-1B0C-440E-840A-E8BCEF8E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832AA-7C4C-416E-9E89-13CB2591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CAC27-E31E-442B-B564-751F9320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B8A2E-1219-4A69-B299-4765A585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96A45-8058-41DC-86B0-882CCB4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4AC816-0887-4C7B-8819-8665343CE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2A60E-5DC7-46D8-9F52-BB4644138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A7337-2B25-4450-89A2-2A60E241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4948E-9F30-4623-9E1D-B30A67F1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9BA8-8037-4FF6-9085-F617BCD7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2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77E0D2-7323-4863-BD13-A27603E8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98DDB-BB43-460A-BAFC-11B6E82C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24A31-66BD-4F4C-A215-E16930849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CDD0-A4F8-4BFB-9837-58DE8AA6C44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CE80A-F401-4D4D-A043-290D0B95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70706-5985-47AF-8D13-A36CFBB6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F056-EC9D-4980-A926-D7F35FDB2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1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18A282-50D8-41FA-A444-002253F4B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43" t="33334" r="9537" b="25313"/>
          <a:stretch/>
        </p:blipFill>
        <p:spPr>
          <a:xfrm>
            <a:off x="1928812" y="1343025"/>
            <a:ext cx="5781058" cy="32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0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1</cp:revision>
  <dcterms:created xsi:type="dcterms:W3CDTF">2021-02-08T02:54:04Z</dcterms:created>
  <dcterms:modified xsi:type="dcterms:W3CDTF">2021-02-08T09:21:16Z</dcterms:modified>
</cp:coreProperties>
</file>