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D73A-3C24-44E0-860C-018A32B1E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8AC8A3-A093-48BE-8960-71DA04136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E1F14-EEF9-4A1E-8FD6-DE8BC050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AEA-135D-4785-9465-E2C6300CA1B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5B890-CD3A-43D4-8670-7CAAEFE5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FA0F8-164E-469C-9FA5-D3F4ADA0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FC59-9B9D-4C99-9EE2-9B87A057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97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6F676-A456-4A07-8FC1-EEFA4330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E02014-7435-4838-8447-96BF54A0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A0533-2FB9-47F2-BFE9-188B96E9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AEA-135D-4785-9465-E2C6300CA1B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7DAD5-4AA6-44E9-A5D6-8FF7AB1A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84F6D-11D9-44A5-B7F8-F1DAC767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FC59-9B9D-4C99-9EE2-9B87A057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2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844AE5-D6EF-4AA2-85C8-77C33BDE0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779CAD-947A-4F75-9B3F-2387E0A49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2041C-74A8-492A-92EF-134D5A8D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AEA-135D-4785-9465-E2C6300CA1B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858F8-36BF-4EB1-A5C7-26FF3380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B2E9F-48AD-420D-919C-8E88DA99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FC59-9B9D-4C99-9EE2-9B87A057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9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93E45-0677-40FB-A258-E7B632B7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FEC23-FED1-425D-A7E4-31464FB4F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E5D41-2555-4758-A11D-C68C8439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AEA-135D-4785-9465-E2C6300CA1B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49806-697E-4B97-9FF8-B25E9DAA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4346D-114A-425F-A941-34EED0BF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FC59-9B9D-4C99-9EE2-9B87A057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B90BC-BAC4-440A-A3EB-74785358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8A7D31-2341-402A-91C4-F5E76197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2022D-0E1F-4ED4-8695-E15E7C3D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AEA-135D-4785-9465-E2C6300CA1B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B3881-647F-4321-BEB1-C888139F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1664B-2C94-43D3-8F62-F769D19B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FC59-9B9D-4C99-9EE2-9B87A057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7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56F74-19BF-4D8C-87DA-502DA302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1970B-EE6B-423F-9560-414A0F714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3BB3D8-B580-46DB-868C-116BFB92C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BFCA87-B818-46ED-A6C7-ED84CF91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AEA-135D-4785-9465-E2C6300CA1B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E9B9F-5C0F-45FC-9FF9-218A8A51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632007-8F5E-4C0C-980E-7B67987D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FC59-9B9D-4C99-9EE2-9B87A057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6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54419-6928-443E-8DA3-AE331047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408B5-061F-40F6-B569-318FC1A1C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B0E072-7769-4E1E-9A60-BED53F93C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A71D5B-BC10-4739-8CC0-1AB072140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79E427-3E37-4AD4-99D0-C94F9E868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5C702D-7AFB-423B-BA24-03CD10E5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AEA-135D-4785-9465-E2C6300CA1B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4FDBB0-4898-4FE0-8EBD-4E6ABC2B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209DB2-B6BA-48FD-B49F-7DED3741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FC59-9B9D-4C99-9EE2-9B87A057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5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C50C8-FA2B-4CC9-9304-3BDEAF5E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113322-CE3C-4A8F-B005-51B5468B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AEA-135D-4785-9465-E2C6300CA1B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10B4A7-0195-4233-B5E7-A9784FB0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A871EE-2226-4AD7-AE0F-379EFB47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FC59-9B9D-4C99-9EE2-9B87A057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84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983C3E-3A58-4885-8AC2-1C9359B8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AEA-135D-4785-9465-E2C6300CA1B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B9664F-A489-49D9-9F29-2D6F6560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4A2B33-991F-40D9-AEF1-DAF38D92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FC59-9B9D-4C99-9EE2-9B87A057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3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59A4C-01FE-4CD5-B1B1-83D7B7C6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B7BA1-DE8A-40E1-8743-413984B80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D3F8FE-64E9-41E4-8759-F22F10816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0A2284-E611-4507-BCB9-1974DCBD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AEA-135D-4785-9465-E2C6300CA1B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1CB67-A18B-4CC1-AF70-163AA07D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937FE-5720-4CA9-901E-AA711D80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FC59-9B9D-4C99-9EE2-9B87A057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8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D71CE-D9B3-4167-98F8-D4035319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52E18B-251B-4E9A-A0DD-82BB4BC21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B32A50-3390-4CE4-B603-A6A651CFD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7DAA5-7420-45B1-A963-246980E7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AEA-135D-4785-9465-E2C6300CA1B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A45F46-9E2F-4CF9-868F-169FFBD8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BF9CC4-FC33-4272-B103-C39732C4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FC59-9B9D-4C99-9EE2-9B87A057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40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6A1145-1A05-4C43-98DA-01EC55B3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6EE43-7F2C-41E4-A8D0-7398C607A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738D1-07F2-4F26-AC34-03A3FE5EE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18AEA-135D-4785-9465-E2C6300CA1B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78A36-C5B1-4F95-A042-90CA64959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4AEA-80EF-45A1-996C-D6D841837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FC59-9B9D-4C99-9EE2-9B87A057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81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0680E87-7C08-4996-A415-1893BF48E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08" t="34583" r="14814" b="31667"/>
          <a:stretch/>
        </p:blipFill>
        <p:spPr>
          <a:xfrm>
            <a:off x="1414462" y="992980"/>
            <a:ext cx="38862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6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进</dc:creator>
  <cp:lastModifiedBy>王 进</cp:lastModifiedBy>
  <cp:revision>2</cp:revision>
  <dcterms:created xsi:type="dcterms:W3CDTF">2021-02-08T09:48:49Z</dcterms:created>
  <dcterms:modified xsi:type="dcterms:W3CDTF">2021-02-08T10:01:36Z</dcterms:modified>
</cp:coreProperties>
</file>