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6B94D-AADC-4E02-93A9-7F7885770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D89AAC-04A0-46D6-9E97-683AD5225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2A5E79-ED79-4D1E-A4CE-7F38AD55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7927-4BBE-40D6-8897-BD17825B9F95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7A228-9699-4A4B-8764-A64E904C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B667B-B840-4B44-AD8D-39C177EF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00B8-5911-4FEA-B43B-26B07CA37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21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4F047-D5A4-42B0-8B17-F3674C4A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E9A672-9F08-4D17-9E70-9E76C2D08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96889-59BD-4D97-965B-9D8CE093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7927-4BBE-40D6-8897-BD17825B9F95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05407-1EAE-4C8C-9D04-94114F91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541BB-7AE6-4F77-B764-12DCF753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00B8-5911-4FEA-B43B-26B07CA37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3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383AE0-C37D-428D-B58A-45EDA644C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0AF6E0-1D54-4533-9352-515718507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3B6E3-8D0D-4DF5-B33C-B8148DE3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7927-4BBE-40D6-8897-BD17825B9F95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B41DC-BF34-4BBA-B560-ED99EBEF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B136F-E80C-4172-B701-BF1F4394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00B8-5911-4FEA-B43B-26B07CA37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9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B57B0-9219-47F3-9FC2-9E327671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13814-9301-4442-8DCD-14AA58F6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1D7D4-C109-46A7-B415-523FDC64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7927-4BBE-40D6-8897-BD17825B9F95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C5398-B389-44CA-99C8-B1A88EAC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E6D1F-724A-4267-9FC3-DFCCDCF4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00B8-5911-4FEA-B43B-26B07CA37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8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8B74B-61D8-4B68-B185-89C96CE9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039403-0D32-41F9-ACE5-BA5986DB3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5FDB4-610D-477B-81F0-F61C28E9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7927-4BBE-40D6-8897-BD17825B9F95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DE3E2-B217-446F-AAE1-471B5CDD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C0CA7-5996-4E97-8EFD-43DAAE88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00B8-5911-4FEA-B43B-26B07CA37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20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67006-EF44-483F-A1A1-B4820FDC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C50A3-F3D0-492E-A72C-4389C0699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F7E4D4-0E9B-4BA3-9D6A-A7BA2C2AD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19E253-5838-4159-A791-ED5C96A5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7927-4BBE-40D6-8897-BD17825B9F95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4E5559-E156-4DE0-9AD8-CFD5B050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475D80-7D83-4979-837C-03B1C29A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00B8-5911-4FEA-B43B-26B07CA37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48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62526-02C4-44B0-AD9B-E9627D29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F6BA8-2C8D-4722-93AD-8EDA0D7EF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801BC-CBA5-45F2-876D-0461126A7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6B953E-9FF7-4FFD-BF85-AC4B6B688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8DC68-C150-4B47-8A48-E9D7AC8E4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E583EF-8DF2-4C39-BA44-1ED45E1B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7927-4BBE-40D6-8897-BD17825B9F95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E5D7F8-B5C5-4CC8-93B3-1362274F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C133E6-1E57-4938-A7D7-06BE560A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00B8-5911-4FEA-B43B-26B07CA37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9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9D644-B404-4004-B9D4-49533D06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B5ED27-0B38-438F-A067-E8DC43EC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7927-4BBE-40D6-8897-BD17825B9F95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E609C4-C24E-4A97-8B34-F03C1F9E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B571F9-1624-438E-B088-A6BB9DAA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00B8-5911-4FEA-B43B-26B07CA37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99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32B336-FFB4-4ADC-9585-FC472017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7927-4BBE-40D6-8897-BD17825B9F95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97F09E-6609-4385-8ACE-A0D280E8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A937D4-0FBF-461B-B69C-7399F4EE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00B8-5911-4FEA-B43B-26B07CA37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5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55C58-34DE-474F-B024-C459C9C0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2F72B-47DC-4D05-9380-603E592B9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2066B6-63C1-4ED9-9943-4FB459506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0AC7E-790E-47FC-89D6-24BBDE49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7927-4BBE-40D6-8897-BD17825B9F95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AAAB8-3BCA-475B-AD8F-F21C90CB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874AA-0180-4C23-A0D3-4C1F0732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00B8-5911-4FEA-B43B-26B07CA37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4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18F17-4BAE-4784-A9A1-94E5F7C0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A372CB-06A7-4BC2-9B65-3E5FF80A4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211DF7-AAE8-4E4B-BEA6-55830D18E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0E436A-DAEE-462D-928F-EF6C780A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7927-4BBE-40D6-8897-BD17825B9F95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600F3-6926-4854-8679-23EEBA3E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5B18F-A928-45B5-BA74-96484A0D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00B8-5911-4FEA-B43B-26B07CA37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BE880B-B670-4109-90D5-7B5D76D0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B58560-2198-4120-A1DB-201643C5E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8CF89-AE95-486F-997E-4C582C7DB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B7927-4BBE-40D6-8897-BD17825B9F95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F7D04-FCA7-4C26-9429-B7F1DF668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A2BB7-31C3-4945-AF6F-67DBB7ABD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00B8-5911-4FEA-B43B-26B07CA37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3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42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进</dc:creator>
  <cp:lastModifiedBy>王 进</cp:lastModifiedBy>
  <cp:revision>2</cp:revision>
  <dcterms:created xsi:type="dcterms:W3CDTF">2021-04-09T17:01:43Z</dcterms:created>
  <dcterms:modified xsi:type="dcterms:W3CDTF">2021-04-09T22:36:56Z</dcterms:modified>
</cp:coreProperties>
</file>