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2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3364A-D74D-4AC6-B81C-9062EEAEF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28014A-F4F9-471E-BAA1-872EC934A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BA6A1-BCFB-4278-B098-E44B41B1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4776-0CFD-4443-8D34-229E9B79050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E3787-4516-47B9-AEE4-D7DD1768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88588-0867-4AC4-B470-A34F631F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1C22-29CE-4F19-B001-3A78B827E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9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6812B-079A-4433-9D0F-68205DB4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0621BA-3086-458B-A042-14CEE2BEE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355D7-AFFA-4FA7-8719-F1F385F2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4776-0CFD-4443-8D34-229E9B79050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55738-F6E8-4B14-AA92-C2C95833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8B8FB-75A6-4747-A3C6-8470D9AD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1C22-29CE-4F19-B001-3A78B827E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2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1462D8-13FC-4911-AAE2-09CB339A4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46A9FA-3165-4277-8846-CF6E89EE9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B2411-6DB0-4DB5-B949-002D7D89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4776-0CFD-4443-8D34-229E9B79050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C77C4-D09D-4903-8137-2BAEBD20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0A5C3-C1C4-491E-8041-7CDFC936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1C22-29CE-4F19-B001-3A78B827E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0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0C371-C811-4EA5-8C71-EDB6F820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E5166-1B4B-4C5B-9BB7-539152918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75341-8684-43E2-961C-EF9DA639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4776-0CFD-4443-8D34-229E9B79050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EEE2F-74C0-4379-909E-C3065BCD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9DCE5-F707-402B-9D81-9CA4B308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1C22-29CE-4F19-B001-3A78B827E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1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7E8CF-FE8D-4C97-819F-650D7CFC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9264C-F461-465E-AB8E-7EBA9F7A8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62704-4CFD-4653-989F-F672CBDF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4776-0CFD-4443-8D34-229E9B79050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80FBB-BB1F-44AB-8A50-742FD251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32814-0A64-403A-8A7C-5B9729CB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1C22-29CE-4F19-B001-3A78B827E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26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F66F5-DF9E-42D8-977C-459D53B0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92D70-6DEE-4C75-91D1-9731CCA71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49AB2D-4DED-41C5-9C69-1D20FC33D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79F6A-FE17-4D72-A957-BA7E5E68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4776-0CFD-4443-8D34-229E9B79050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C2806-CF0A-48B6-A60B-5ADA5D3D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1EAD0C-13E7-4FAC-BFD6-59094459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1C22-29CE-4F19-B001-3A78B827E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77852-D0D9-405B-A65C-C7A4D292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CD8D04-8A86-442F-8B41-1483DD35A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34BC73-7F02-45AE-B99E-4528C11CA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629F3B-BBCD-4A96-9CA1-91E6BDDC4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CA16B9-EE8A-4255-AF8E-050293C03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3A07F0-32E8-47E9-87CA-29FD454C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4776-0CFD-4443-8D34-229E9B79050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F20287-F3BA-4A8A-B201-4AA8FA96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104CDD-8F01-48D3-9F5C-7D28EBE7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1C22-29CE-4F19-B001-3A78B827E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4038C-B217-40CF-9520-473F7684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3B7CFE-D0B5-4AEB-8B62-47B9F5D9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4776-0CFD-4443-8D34-229E9B79050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578B7C-F75A-477D-83BB-3B7DAAD3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6750C6-6B3E-4C93-8070-A8085FA1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1C22-29CE-4F19-B001-3A78B827E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8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106798-F029-4769-968F-399E20F4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4776-0CFD-4443-8D34-229E9B79050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F9C479-0607-4A64-9B8D-23BE511C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8301E7-1A86-4CA2-96EF-8D0A2867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1C22-29CE-4F19-B001-3A78B827E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CE046-E2E5-417D-86DD-DF021842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1E45E-398F-4062-B263-54278DF6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B16A34-F5A3-48B4-85C4-E8BBFA07D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0D194B-FEF7-4E1A-92A9-3F64FBA4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4776-0CFD-4443-8D34-229E9B79050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CCC77-3DCF-442E-9514-08DF13B1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2072CB-ED2C-4C44-82FC-30C7AC51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1C22-29CE-4F19-B001-3A78B827E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3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6BBDE-2B0E-44B3-9195-B9519851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E4D15E-B91B-41C1-92CA-71429B13E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17E33C-2D7D-4052-9681-2DAF147B0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D225ED-FE4C-468E-9EC8-20C64008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4776-0CFD-4443-8D34-229E9B79050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4611B1-4749-4BFB-AF8A-7F480EC8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22B8C-24ED-4765-B6DE-A273367A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1C22-29CE-4F19-B001-3A78B827E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8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9F82BF-FB96-4C0A-A5F9-4CA44A29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3C06A-B10E-4267-B7FE-A86E70A5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8D317-A64D-4DFE-9B94-8D52C7D52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74776-0CFD-4443-8D34-229E9B790505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C3DE7-447F-4870-8156-9396CB2B1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2B366-AFBF-466F-9371-BE111DCED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1C22-29CE-4F19-B001-3A78B827E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6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8B4B52-7AE4-49B8-A188-D8E20AB3D06C}"/>
              </a:ext>
            </a:extLst>
          </p:cNvPr>
          <p:cNvSpPr/>
          <p:nvPr/>
        </p:nvSpPr>
        <p:spPr>
          <a:xfrm>
            <a:off x="2407612" y="3104957"/>
            <a:ext cx="1960420" cy="796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F93401-2C50-459A-A884-55C794912765}"/>
              </a:ext>
            </a:extLst>
          </p:cNvPr>
          <p:cNvSpPr txBox="1"/>
          <p:nvPr/>
        </p:nvSpPr>
        <p:spPr>
          <a:xfrm>
            <a:off x="2383861" y="3318609"/>
            <a:ext cx="20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3326DA-5F80-428D-B091-5FF26EB8C40D}"/>
              </a:ext>
            </a:extLst>
          </p:cNvPr>
          <p:cNvSpPr/>
          <p:nvPr/>
        </p:nvSpPr>
        <p:spPr>
          <a:xfrm>
            <a:off x="5517339" y="500302"/>
            <a:ext cx="1960420" cy="796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0D0ABD-36DE-4D59-958D-4F0EBC614D4A}"/>
              </a:ext>
            </a:extLst>
          </p:cNvPr>
          <p:cNvSpPr txBox="1"/>
          <p:nvPr/>
        </p:nvSpPr>
        <p:spPr>
          <a:xfrm>
            <a:off x="5541543" y="713954"/>
            <a:ext cx="19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HandlerMapping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75527D-4C8B-4298-92E0-04C0F3A61618}"/>
              </a:ext>
            </a:extLst>
          </p:cNvPr>
          <p:cNvSpPr/>
          <p:nvPr/>
        </p:nvSpPr>
        <p:spPr>
          <a:xfrm>
            <a:off x="5513998" y="1664084"/>
            <a:ext cx="1960420" cy="796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69A6C1-42E5-4367-9FCC-912B7BDFFCB9}"/>
              </a:ext>
            </a:extLst>
          </p:cNvPr>
          <p:cNvSpPr txBox="1"/>
          <p:nvPr/>
        </p:nvSpPr>
        <p:spPr>
          <a:xfrm>
            <a:off x="5541511" y="1877736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HandlerExecution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7350D5-0489-43BC-A939-026230DC2C9D}"/>
              </a:ext>
            </a:extLst>
          </p:cNvPr>
          <p:cNvSpPr/>
          <p:nvPr/>
        </p:nvSpPr>
        <p:spPr>
          <a:xfrm>
            <a:off x="5537749" y="3104957"/>
            <a:ext cx="1960420" cy="796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A90334-FB29-4885-BEE1-0876ED33C43D}"/>
              </a:ext>
            </a:extLst>
          </p:cNvPr>
          <p:cNvSpPr txBox="1"/>
          <p:nvPr/>
        </p:nvSpPr>
        <p:spPr>
          <a:xfrm>
            <a:off x="5631248" y="3318609"/>
            <a:ext cx="18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HandlerAdapter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4E0DAE-BEC1-4892-B0AB-4BB4D60A2075}"/>
              </a:ext>
            </a:extLst>
          </p:cNvPr>
          <p:cNvSpPr/>
          <p:nvPr/>
        </p:nvSpPr>
        <p:spPr>
          <a:xfrm>
            <a:off x="9408709" y="3084638"/>
            <a:ext cx="1960420" cy="796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2A022D1-93BC-4A2F-9CF6-83B61E57C061}"/>
              </a:ext>
            </a:extLst>
          </p:cNvPr>
          <p:cNvSpPr txBox="1"/>
          <p:nvPr/>
        </p:nvSpPr>
        <p:spPr>
          <a:xfrm>
            <a:off x="9820555" y="3318609"/>
            <a:ext cx="121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61778E55-18DD-40C4-A283-7EA2F1EEA574}"/>
              </a:ext>
            </a:extLst>
          </p:cNvPr>
          <p:cNvSpPr/>
          <p:nvPr/>
        </p:nvSpPr>
        <p:spPr>
          <a:xfrm>
            <a:off x="9658774" y="4734560"/>
            <a:ext cx="1642622" cy="87376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947D0F3-8F87-426D-9D41-FC27BD034ED8}"/>
              </a:ext>
            </a:extLst>
          </p:cNvPr>
          <p:cNvSpPr txBox="1"/>
          <p:nvPr/>
        </p:nvSpPr>
        <p:spPr>
          <a:xfrm>
            <a:off x="9990207" y="507629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347F8D-93DE-49EA-9080-D592CC95DB13}"/>
              </a:ext>
            </a:extLst>
          </p:cNvPr>
          <p:cNvSpPr/>
          <p:nvPr/>
        </p:nvSpPr>
        <p:spPr>
          <a:xfrm>
            <a:off x="5537749" y="5076290"/>
            <a:ext cx="1960420" cy="796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C7C525D-55D4-4DED-95EB-53110D4B1B64}"/>
              </a:ext>
            </a:extLst>
          </p:cNvPr>
          <p:cNvSpPr txBox="1"/>
          <p:nvPr/>
        </p:nvSpPr>
        <p:spPr>
          <a:xfrm>
            <a:off x="5787035" y="5317036"/>
            <a:ext cx="15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ViewResolver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7D1AD56-B302-463A-9180-7264906CA259}"/>
              </a:ext>
            </a:extLst>
          </p:cNvPr>
          <p:cNvSpPr/>
          <p:nvPr/>
        </p:nvSpPr>
        <p:spPr>
          <a:xfrm>
            <a:off x="2407612" y="5076290"/>
            <a:ext cx="1960420" cy="796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15A7CC-7F7C-4C4F-8528-53D44995E9A1}"/>
              </a:ext>
            </a:extLst>
          </p:cNvPr>
          <p:cNvSpPr txBox="1"/>
          <p:nvPr/>
        </p:nvSpPr>
        <p:spPr>
          <a:xfrm>
            <a:off x="3039038" y="5279597"/>
            <a:ext cx="67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形 23" descr="Internet">
            <a:extLst>
              <a:ext uri="{FF2B5EF4-FFF2-40B4-BE49-F238E27FC236}">
                <a16:creationId xmlns:a16="http://schemas.microsoft.com/office/drawing/2014/main" id="{6B38FB6E-FC4F-48A8-B9A6-36BC485C4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29" y="3398334"/>
            <a:ext cx="1585284" cy="1585284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C362BD9-5B96-4EE2-A7F1-21DA37A485AF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 flipV="1">
            <a:off x="1615513" y="3503275"/>
            <a:ext cx="768348" cy="687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00C3F87-9ABA-48A7-B596-0C67C24D76A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368032" y="898621"/>
            <a:ext cx="1149307" cy="2206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DCB3639-2B4C-4914-A6A1-D5AE9AC0FD7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6494208" y="1296939"/>
            <a:ext cx="3341" cy="367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BE63025-2EB7-486D-A422-251B28F62E9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12193" y="2062403"/>
            <a:ext cx="1101805" cy="1181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0BAD725-DD3C-4712-83ED-BC6E2991DB62}"/>
              </a:ext>
            </a:extLst>
          </p:cNvPr>
          <p:cNvCxnSpPr>
            <a:cxnSpLocks/>
          </p:cNvCxnSpPr>
          <p:nvPr/>
        </p:nvCxnSpPr>
        <p:spPr>
          <a:xfrm>
            <a:off x="4391783" y="3423144"/>
            <a:ext cx="114596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2877270-46AE-4B97-B78D-AC1D9C025C72}"/>
              </a:ext>
            </a:extLst>
          </p:cNvPr>
          <p:cNvCxnSpPr>
            <a:cxnSpLocks/>
          </p:cNvCxnSpPr>
          <p:nvPr/>
        </p:nvCxnSpPr>
        <p:spPr>
          <a:xfrm>
            <a:off x="7486294" y="3318609"/>
            <a:ext cx="1934291" cy="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E9BFEFE-868B-4A24-B9D6-D44AE9F9D0B0}"/>
              </a:ext>
            </a:extLst>
          </p:cNvPr>
          <p:cNvCxnSpPr>
            <a:cxnSpLocks/>
          </p:cNvCxnSpPr>
          <p:nvPr/>
        </p:nvCxnSpPr>
        <p:spPr>
          <a:xfrm flipH="1">
            <a:off x="7518580" y="3687941"/>
            <a:ext cx="18901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F63CE96-450B-4E98-A036-1EC8AF25E80B}"/>
              </a:ext>
            </a:extLst>
          </p:cNvPr>
          <p:cNvCxnSpPr>
            <a:cxnSpLocks/>
          </p:cNvCxnSpPr>
          <p:nvPr/>
        </p:nvCxnSpPr>
        <p:spPr>
          <a:xfrm flipH="1" flipV="1">
            <a:off x="4415534" y="3729219"/>
            <a:ext cx="10733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BBB75EC-3F59-4DA6-95CB-FEC72299531E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0388919" y="3881275"/>
            <a:ext cx="0" cy="8360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C763244-2F17-4CBB-85EE-AEC22AADCBB9}"/>
              </a:ext>
            </a:extLst>
          </p:cNvPr>
          <p:cNvCxnSpPr>
            <a:cxnSpLocks/>
          </p:cNvCxnSpPr>
          <p:nvPr/>
        </p:nvCxnSpPr>
        <p:spPr>
          <a:xfrm>
            <a:off x="4365142" y="3901595"/>
            <a:ext cx="1167932" cy="1174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0EA0250-FD5E-4123-92D2-3EE7A08D278C}"/>
              </a:ext>
            </a:extLst>
          </p:cNvPr>
          <p:cNvCxnSpPr>
            <a:cxnSpLocks/>
          </p:cNvCxnSpPr>
          <p:nvPr/>
        </p:nvCxnSpPr>
        <p:spPr>
          <a:xfrm flipH="1" flipV="1">
            <a:off x="4246880" y="3994015"/>
            <a:ext cx="1155981" cy="1169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84BB428-4C35-47BF-8DE5-0DD12A9ED7FA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3387822" y="3901594"/>
            <a:ext cx="0" cy="11746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333758C-0504-440C-8C1E-17E1F3827760}"/>
              </a:ext>
            </a:extLst>
          </p:cNvPr>
          <p:cNvCxnSpPr>
            <a:cxnSpLocks/>
          </p:cNvCxnSpPr>
          <p:nvPr/>
        </p:nvCxnSpPr>
        <p:spPr>
          <a:xfrm flipH="1" flipV="1">
            <a:off x="1557731" y="4862637"/>
            <a:ext cx="847500" cy="652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D27002B3-F186-48FD-8211-95152FD781CD}"/>
              </a:ext>
            </a:extLst>
          </p:cNvPr>
          <p:cNvSpPr txBox="1"/>
          <p:nvPr/>
        </p:nvSpPr>
        <p:spPr>
          <a:xfrm>
            <a:off x="1697466" y="3423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8634FEB-EAF5-4311-AD46-19EDF2887733}"/>
              </a:ext>
            </a:extLst>
          </p:cNvPr>
          <p:cNvSpPr txBox="1"/>
          <p:nvPr/>
        </p:nvSpPr>
        <p:spPr>
          <a:xfrm>
            <a:off x="1803080" y="47013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12</a:t>
            </a:r>
            <a:endParaRPr lang="zh-CN" altLang="en-US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48F5BCE-E069-4DF4-85F2-F5BEAABC5C96}"/>
              </a:ext>
            </a:extLst>
          </p:cNvPr>
          <p:cNvSpPr txBox="1"/>
          <p:nvPr/>
        </p:nvSpPr>
        <p:spPr>
          <a:xfrm>
            <a:off x="2979453" y="42976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11</a:t>
            </a:r>
            <a:endParaRPr lang="zh-CN" altLang="en-US" b="1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1921988-038F-4508-B4AD-D1D412673DEA}"/>
              </a:ext>
            </a:extLst>
          </p:cNvPr>
          <p:cNvSpPr txBox="1"/>
          <p:nvPr/>
        </p:nvSpPr>
        <p:spPr>
          <a:xfrm>
            <a:off x="4479626" y="45327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10</a:t>
            </a:r>
            <a:endParaRPr lang="zh-CN" altLang="en-US" b="1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FF0368B-825F-4DF5-A129-5F774CA449E8}"/>
              </a:ext>
            </a:extLst>
          </p:cNvPr>
          <p:cNvSpPr txBox="1"/>
          <p:nvPr/>
        </p:nvSpPr>
        <p:spPr>
          <a:xfrm>
            <a:off x="5000816" y="41742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B7703A9-2771-4658-9B46-0D184C325F23}"/>
              </a:ext>
            </a:extLst>
          </p:cNvPr>
          <p:cNvSpPr txBox="1"/>
          <p:nvPr/>
        </p:nvSpPr>
        <p:spPr>
          <a:xfrm>
            <a:off x="4842556" y="37413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98D3F0C-BDD4-46DF-BA60-DFE3D9F59C19}"/>
              </a:ext>
            </a:extLst>
          </p:cNvPr>
          <p:cNvSpPr txBox="1"/>
          <p:nvPr/>
        </p:nvSpPr>
        <p:spPr>
          <a:xfrm>
            <a:off x="8354980" y="3716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A4696E1-3F56-485F-9255-A78B34C25894}"/>
              </a:ext>
            </a:extLst>
          </p:cNvPr>
          <p:cNvSpPr txBox="1"/>
          <p:nvPr/>
        </p:nvSpPr>
        <p:spPr>
          <a:xfrm>
            <a:off x="8331229" y="29493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C2106D6-1520-4813-B8C6-4CB61471A5F7}"/>
              </a:ext>
            </a:extLst>
          </p:cNvPr>
          <p:cNvSpPr txBox="1"/>
          <p:nvPr/>
        </p:nvSpPr>
        <p:spPr>
          <a:xfrm>
            <a:off x="4846738" y="3027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3E09E87-C7FA-4561-9940-47F9EEBEA769}"/>
              </a:ext>
            </a:extLst>
          </p:cNvPr>
          <p:cNvSpPr txBox="1"/>
          <p:nvPr/>
        </p:nvSpPr>
        <p:spPr>
          <a:xfrm>
            <a:off x="5084682" y="25405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070FE83-BFC3-4CCB-9DD2-C3BE401D5215}"/>
              </a:ext>
            </a:extLst>
          </p:cNvPr>
          <p:cNvSpPr txBox="1"/>
          <p:nvPr/>
        </p:nvSpPr>
        <p:spPr>
          <a:xfrm>
            <a:off x="6564708" y="12657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948AAA7-F421-4BFB-8D24-353D2F1D40BF}"/>
              </a:ext>
            </a:extLst>
          </p:cNvPr>
          <p:cNvSpPr txBox="1"/>
          <p:nvPr/>
        </p:nvSpPr>
        <p:spPr>
          <a:xfrm>
            <a:off x="4471656" y="17563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2108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D83E94-91A5-4CC8-BED3-2C6973E2D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3" r="5095" b="18519"/>
          <a:stretch/>
        </p:blipFill>
        <p:spPr>
          <a:xfrm>
            <a:off x="952500" y="806026"/>
            <a:ext cx="9762913" cy="47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8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进</dc:creator>
  <cp:lastModifiedBy>王 进</cp:lastModifiedBy>
  <cp:revision>3</cp:revision>
  <dcterms:created xsi:type="dcterms:W3CDTF">2021-03-08T08:47:01Z</dcterms:created>
  <dcterms:modified xsi:type="dcterms:W3CDTF">2021-03-08T09:19:57Z</dcterms:modified>
</cp:coreProperties>
</file>