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13E5-2AC3-4BD2-AA12-C61E8427A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A6072-8184-496B-AAE5-1D4068B97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63370-55BC-4564-AA03-390B588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1F5D4-DCD1-45B9-9771-3853EBCF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48786-358E-433D-9362-7E4E6F2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0C72-7187-4C6B-B0B5-A566A15C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95A14-5295-45B1-B7A9-A39873B8F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91504-8738-4CF6-B49B-6F3753DE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E63CD-B38C-4F23-887C-F331F8C3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16055-50C5-447F-BC7B-F0CF0C3B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373363-AD7F-483A-BFE3-C115D7E61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9E1DB-49FE-4B14-8723-EC2D616F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B3B15-949A-4DA4-B6DA-DEC4A86C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19CAB-0856-4817-A895-CDA1BC19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FC9F6-1F86-4AB7-96A9-29116D1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8839E-2816-422E-BC26-ECE5FB75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67ACC-A4E3-4F23-A131-B9F7CDA7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632CA-E835-4F3D-ADE0-10B5CFF6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644A7-8DD8-427B-B937-2AC24481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71AC5-A918-4333-899D-A9C0877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6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946BB-E4FE-46C1-93F6-F9E8021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31C2F-D1FD-45FD-8D42-CA179C97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42604-EEC2-4E65-B30B-32D7030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3850B-CF26-410F-9177-88565FC3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2EA60-4684-43D6-9D7A-A77AFBD8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3B133-5030-4AA0-B531-A1F07F2A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B27F4-2388-4CCA-A97B-AB24B1A7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709CB-1A3C-46EF-AA09-7F4568AC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8A46E-5995-4C38-BAAF-445AA84B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9844-FE8A-4A80-999B-A457269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E9E93-921A-4172-B583-99B115D6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49ABF-A585-4830-9648-6F071022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324A-0822-46F5-AF68-E567367A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BDEEF-EDB9-4296-BCC7-629E3FA2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DB051-A5DD-4067-819D-79F43F943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B7E23-28F4-46D6-A740-BA17F49F2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9176F-BC48-40A2-97D7-F2051FD6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42875-323C-413D-8928-A1C590BB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3A4A6-3FA8-4BAD-A630-E46646C4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7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4D8A-2B8E-419C-91D0-E5BBE7AF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4CE6E-31F7-40BC-BAC8-BF66CF7E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09133-5AD3-4DD8-9DFF-3C19C734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2CAD38-4B90-4C41-B4E8-15857474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06B02-3574-4A01-8356-B7C872F5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21E67-EB20-42E8-9B45-952B29B6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0381F-13E0-4D0E-B603-E9DA3360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D215-CD81-46C7-80E3-1840A596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8F7A7-517D-4102-A6DE-F867ECBC9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BC88B-FE3A-430B-8CFE-BD798B048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D2B51-9AB4-4272-B8C4-D45E9C29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0AB12-CDCF-4257-B354-E9FF1E9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582AB-D93C-4BC7-AFE3-011E43EC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D8CD-FAF9-4FE6-985F-2CE4FB2B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AEB0E-4357-4D42-A2F2-7CAD9A745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3BD43-0F39-44A8-B011-80F16A0C5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6956F-3E2F-44B2-8CCF-6E7D523F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A16A6-898B-4429-93B0-989207A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C70A0-F22E-4C99-9F64-C2175840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0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90447-AA01-47F4-B07C-8238DCE5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464CC-9433-4E5E-93C2-A803BF4C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91123-E9BA-402D-B953-35AC96C9A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A19A-8FC6-4E48-BB40-14AD2372BE0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19F6D-0012-40F1-ABDB-7084ADDA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36019-EC7E-43A8-B871-B755BB0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A173-B68E-433D-8321-846012374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7BE2DE-23F5-4EBA-AB88-1B3FF43EC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39049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567751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391938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971767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39028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85636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162460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31113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477890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5016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8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8924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F8459B-396D-434C-A07B-D82A267D107E}"/>
              </a:ext>
            </a:extLst>
          </p:cNvPr>
          <p:cNvSpPr txBox="1"/>
          <p:nvPr/>
        </p:nvSpPr>
        <p:spPr>
          <a:xfrm>
            <a:off x="978694" y="721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6CA949-DC2B-4BEA-B10E-0F96D4E6134C}"/>
              </a:ext>
            </a:extLst>
          </p:cNvPr>
          <p:cNvSpPr txBox="1"/>
          <p:nvPr/>
        </p:nvSpPr>
        <p:spPr>
          <a:xfrm>
            <a:off x="978693" y="1092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7FCE00-8372-4170-84A4-43CCBD180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4" t="27396" r="14606" b="63021"/>
          <a:stretch/>
        </p:blipFill>
        <p:spPr>
          <a:xfrm>
            <a:off x="2171700" y="4907756"/>
            <a:ext cx="617934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4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22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2</cp:revision>
  <dcterms:created xsi:type="dcterms:W3CDTF">2021-02-02T09:17:23Z</dcterms:created>
  <dcterms:modified xsi:type="dcterms:W3CDTF">2021-02-02T14:14:29Z</dcterms:modified>
</cp:coreProperties>
</file>