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E69D7-7523-4425-9D91-82E0F265B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54BEB5-B2DE-491D-960D-C3EBD79AC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07437-6184-442B-86CC-92CD8580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31F4-F2A2-4BCC-A7B5-C13820ADF2C3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42AF2-D9EA-477A-B1EF-242D1240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5F348-9AAF-4A8C-9A8D-759793DB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640E-A751-4B22-B4D0-640F0FC42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02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80DA7-3D38-4E2F-932D-4FA01955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A07E6E-48F8-4723-AF0E-256E11D07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81E15-3BC2-41B8-B234-BB2718C9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31F4-F2A2-4BCC-A7B5-C13820ADF2C3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7E460-AEB5-4C47-A545-4B1BD23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5D9D7-98E4-4A1C-9B6D-F00600A7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640E-A751-4B22-B4D0-640F0FC42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68E5F0-D68C-4F5A-B99A-184FF7F02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E37C10-7294-4A49-9C46-4C8C604E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7C789-3499-4EB2-97D3-6D3EA01A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31F4-F2A2-4BCC-A7B5-C13820ADF2C3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664E5-2FC7-4E29-8AB4-02DFA4B1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230F4-4F54-4643-A983-BEDA65B9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640E-A751-4B22-B4D0-640F0FC42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7E22D-F91D-4311-972D-11AE7DC2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8B208-A5E5-4FE4-9E58-705F8DF02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DEAA-1082-451C-BAFE-61EDF187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31F4-F2A2-4BCC-A7B5-C13820ADF2C3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812B7-D551-4A83-8B0B-7F222507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D3248-5E2E-40A4-A028-52BF894A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640E-A751-4B22-B4D0-640F0FC42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3A5D1-07F6-47E7-9748-F0A0C3E5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DCD396-3F6D-4DCE-932E-886061D42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01EB3-AB16-4A2F-B1AD-DB96D272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31F4-F2A2-4BCC-A7B5-C13820ADF2C3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AEFB7-8EE7-409D-9BB1-859F55B4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1715F-7302-428A-BA09-6EEC4D11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640E-A751-4B22-B4D0-640F0FC42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4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424FF-BD7A-4333-834D-31F928E9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5BB16-A298-4D51-BD42-318E73EDF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D49286-77B4-4C66-9316-0BD5B4F61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ABCC64-0092-40C0-B6E0-A8629B2C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31F4-F2A2-4BCC-A7B5-C13820ADF2C3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7E905-6231-42B4-B330-1CE89818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7CCFF7-8E3B-4A42-8E31-BB9D33C4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640E-A751-4B22-B4D0-640F0FC42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41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045E7-4DE2-4850-BBED-22B969C1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C7EBAE-7E4C-4AE9-B409-A8C205524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4A714-901C-4E1B-9129-7EE66BA17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00509D-D7AD-4543-B7FB-E4A82626C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E4B06E-C302-4B84-9337-1F8105495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A4EA02-DB4F-4BCD-84C3-6AE1082D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31F4-F2A2-4BCC-A7B5-C13820ADF2C3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2ADF68-0FD2-4E32-8072-EF5119CF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950406-0742-4B89-BAC6-BC2918A4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640E-A751-4B22-B4D0-640F0FC42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8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B7F45-FF9F-41D2-B6B3-3EF02BE8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5094A1-40D2-48E4-AC7F-2C3345FE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31F4-F2A2-4BCC-A7B5-C13820ADF2C3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B7FA39-CBE9-46BC-A5FD-64F8F6B5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0C7654-E81E-4A4A-AC76-CB62D4AF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640E-A751-4B22-B4D0-640F0FC42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5C27BC-4444-4A77-A588-0D29F404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31F4-F2A2-4BCC-A7B5-C13820ADF2C3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6FF2C5-40BD-4098-AB46-E58B77EE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1C338-6E6E-4240-80F4-33E90229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640E-A751-4B22-B4D0-640F0FC42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3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B1A6-CDAD-496E-AA2D-9F0F2865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D1FB6-08CA-45E8-B32E-A78668985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EA26AA-C75F-40D6-86E8-9E89F7778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F2EA6-9E1C-4B2B-BA1A-AD9C60C6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31F4-F2A2-4BCC-A7B5-C13820ADF2C3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61F56F-E032-47C8-85DE-32831509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94BD1B-E103-42A1-821F-185941DA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640E-A751-4B22-B4D0-640F0FC42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7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E1B17-67D3-4E5F-AFD9-E705EB05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43B28A-CFEA-4260-81C5-73E5031AC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4B4A08-6683-4584-98B1-FCB6DB714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2A4C69-D6E5-409D-B168-F222631D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31F4-F2A2-4BCC-A7B5-C13820ADF2C3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A646B-1CFD-4DC7-A877-6976F680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85C325-A7B8-4E1A-83A0-CEA02FE8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640E-A751-4B22-B4D0-640F0FC42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6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453FE3-064B-4C39-AFE8-FA333079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CB0EB-2504-444B-9CEA-70EF5EA7A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258D7-CB59-4B77-B68B-64D9C4AB4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F31F4-F2A2-4BCC-A7B5-C13820ADF2C3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DECBB-1626-4B07-BEC5-8E030FF6C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52303-9313-489B-8D3D-6DB686AD0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640E-A751-4B22-B4D0-640F0FC42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73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2FE906B-E547-4B5C-92A6-FD625BF1C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93179"/>
              </p:ext>
            </p:extLst>
          </p:nvPr>
        </p:nvGraphicFramePr>
        <p:xfrm>
          <a:off x="2032000" y="1141150"/>
          <a:ext cx="812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27714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585340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50D4D57-CAF8-487C-B746-1AF21FE15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17130"/>
              </p:ext>
            </p:extLst>
          </p:nvPr>
        </p:nvGraphicFramePr>
        <p:xfrm>
          <a:off x="1236265" y="2005544"/>
          <a:ext cx="2404269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1423">
                  <a:extLst>
                    <a:ext uri="{9D8B030D-6E8A-4147-A177-3AD203B41FA5}">
                      <a16:colId xmlns:a16="http://schemas.microsoft.com/office/drawing/2014/main" val="1869828197"/>
                    </a:ext>
                  </a:extLst>
                </a:gridCol>
                <a:gridCol w="801423">
                  <a:extLst>
                    <a:ext uri="{9D8B030D-6E8A-4147-A177-3AD203B41FA5}">
                      <a16:colId xmlns:a16="http://schemas.microsoft.com/office/drawing/2014/main" val="3282936955"/>
                    </a:ext>
                  </a:extLst>
                </a:gridCol>
                <a:gridCol w="801423">
                  <a:extLst>
                    <a:ext uri="{9D8B030D-6E8A-4147-A177-3AD203B41FA5}">
                      <a16:colId xmlns:a16="http://schemas.microsoft.com/office/drawing/2014/main" val="4009863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61906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820A280-445F-4E5C-A624-F144001AB760}"/>
              </a:ext>
            </a:extLst>
          </p:cNvPr>
          <p:cNvCxnSpPr>
            <a:cxnSpLocks/>
          </p:cNvCxnSpPr>
          <p:nvPr/>
        </p:nvCxnSpPr>
        <p:spPr>
          <a:xfrm flipH="1">
            <a:off x="1784151" y="1573029"/>
            <a:ext cx="495697" cy="371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666A405-6AF2-42ED-B067-146905A48248}"/>
              </a:ext>
            </a:extLst>
          </p:cNvPr>
          <p:cNvCxnSpPr>
            <a:cxnSpLocks/>
          </p:cNvCxnSpPr>
          <p:nvPr/>
        </p:nvCxnSpPr>
        <p:spPr>
          <a:xfrm>
            <a:off x="2610842" y="1573029"/>
            <a:ext cx="546696" cy="371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B3A14B1-C629-44D1-893F-695022588BB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431256" y="1573029"/>
            <a:ext cx="7143" cy="4325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20F50BA-A50B-4523-B574-8FD518BD1C45}"/>
              </a:ext>
            </a:extLst>
          </p:cNvPr>
          <p:cNvSpPr txBox="1"/>
          <p:nvPr/>
        </p:nvSpPr>
        <p:spPr>
          <a:xfrm>
            <a:off x="603998" y="200705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表格 6">
            <a:extLst>
              <a:ext uri="{FF2B5EF4-FFF2-40B4-BE49-F238E27FC236}">
                <a16:creationId xmlns:a16="http://schemas.microsoft.com/office/drawing/2014/main" id="{0B2348EE-41DF-44E4-9D99-F83ECCB5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36174"/>
              </p:ext>
            </p:extLst>
          </p:nvPr>
        </p:nvGraphicFramePr>
        <p:xfrm>
          <a:off x="1620259" y="3043204"/>
          <a:ext cx="812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27714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58534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FF104F4-ADAE-4E6F-82E8-87997CFCA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65980"/>
              </p:ext>
            </p:extLst>
          </p:nvPr>
        </p:nvGraphicFramePr>
        <p:xfrm>
          <a:off x="1261583" y="3921325"/>
          <a:ext cx="16028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1423">
                  <a:extLst>
                    <a:ext uri="{9D8B030D-6E8A-4147-A177-3AD203B41FA5}">
                      <a16:colId xmlns:a16="http://schemas.microsoft.com/office/drawing/2014/main" val="3299407067"/>
                    </a:ext>
                  </a:extLst>
                </a:gridCol>
                <a:gridCol w="801423">
                  <a:extLst>
                    <a:ext uri="{9D8B030D-6E8A-4147-A177-3AD203B41FA5}">
                      <a16:colId xmlns:a16="http://schemas.microsoft.com/office/drawing/2014/main" val="2386558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3742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BFA19362-584C-4646-A6FD-5E987FDACAC6}"/>
              </a:ext>
            </a:extLst>
          </p:cNvPr>
          <p:cNvSpPr txBox="1"/>
          <p:nvPr/>
        </p:nvSpPr>
        <p:spPr>
          <a:xfrm>
            <a:off x="9491082" y="1203697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丑数序列：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A20EF57-5FEB-4851-9F90-E9286517A61D}"/>
              </a:ext>
            </a:extLst>
          </p:cNvPr>
          <p:cNvSpPr txBox="1"/>
          <p:nvPr/>
        </p:nvSpPr>
        <p:spPr>
          <a:xfrm>
            <a:off x="9491082" y="3049740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丑数序列：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[1,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CF8326D-28FF-4C78-9756-93DDFE7F103F}"/>
              </a:ext>
            </a:extLst>
          </p:cNvPr>
          <p:cNvSpPr txBox="1"/>
          <p:nvPr/>
        </p:nvSpPr>
        <p:spPr>
          <a:xfrm>
            <a:off x="9386888" y="4916549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丑数序列：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[1,2,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2E47687-36BD-4472-AAC5-76864E9EA532}"/>
              </a:ext>
            </a:extLst>
          </p:cNvPr>
          <p:cNvSpPr txBox="1"/>
          <p:nvPr/>
        </p:nvSpPr>
        <p:spPr>
          <a:xfrm>
            <a:off x="4122084" y="142797"/>
            <a:ext cx="428194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用来记录一个丑数是不是乘了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2,3,5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DA835DE-8BBB-485D-8734-0FD3F42A2011}"/>
              </a:ext>
            </a:extLst>
          </p:cNvPr>
          <p:cNvCxnSpPr>
            <a:cxnSpLocks/>
          </p:cNvCxnSpPr>
          <p:nvPr/>
        </p:nvCxnSpPr>
        <p:spPr>
          <a:xfrm flipH="1">
            <a:off x="1620259" y="3476190"/>
            <a:ext cx="247849" cy="371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2153D6A-EF51-407D-A449-B1FDB26E2C7D}"/>
              </a:ext>
            </a:extLst>
          </p:cNvPr>
          <p:cNvCxnSpPr>
            <a:cxnSpLocks/>
          </p:cNvCxnSpPr>
          <p:nvPr/>
        </p:nvCxnSpPr>
        <p:spPr>
          <a:xfrm>
            <a:off x="2199101" y="3476190"/>
            <a:ext cx="310026" cy="371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2160AEA-55BF-48FC-AD0A-69F6880A1F74}"/>
              </a:ext>
            </a:extLst>
          </p:cNvPr>
          <p:cNvSpPr txBox="1"/>
          <p:nvPr/>
        </p:nvSpPr>
        <p:spPr>
          <a:xfrm>
            <a:off x="584237" y="3921325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FC188D2-7B21-41E0-B210-DC599BD60A97}"/>
              </a:ext>
            </a:extLst>
          </p:cNvPr>
          <p:cNvSpPr txBox="1"/>
          <p:nvPr/>
        </p:nvSpPr>
        <p:spPr>
          <a:xfrm>
            <a:off x="596323" y="2604898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可以通过乘以</a:t>
            </a:r>
            <a:r>
              <a:rPr lang="en-US" altLang="zh-CN" dirty="0"/>
              <a:t>3,5</a:t>
            </a:r>
            <a:r>
              <a:rPr lang="zh-CN" altLang="en-US" dirty="0"/>
              <a:t>得到新的丑数</a:t>
            </a:r>
          </a:p>
        </p:txBody>
      </p:sp>
      <p:graphicFrame>
        <p:nvGraphicFramePr>
          <p:cNvPr id="36" name="表格 6">
            <a:extLst>
              <a:ext uri="{FF2B5EF4-FFF2-40B4-BE49-F238E27FC236}">
                <a16:creationId xmlns:a16="http://schemas.microsoft.com/office/drawing/2014/main" id="{1F1A3DEB-7F1A-4993-8F92-B8EEF1CC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48"/>
              </p:ext>
            </p:extLst>
          </p:nvPr>
        </p:nvGraphicFramePr>
        <p:xfrm>
          <a:off x="1031192" y="4900346"/>
          <a:ext cx="812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27714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585340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FD8D46D5-2096-4DB2-8E89-A950D157A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402362"/>
              </p:ext>
            </p:extLst>
          </p:nvPr>
        </p:nvGraphicFramePr>
        <p:xfrm>
          <a:off x="1042569" y="5794670"/>
          <a:ext cx="801423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1423">
                  <a:extLst>
                    <a:ext uri="{9D8B030D-6E8A-4147-A177-3AD203B41FA5}">
                      <a16:colId xmlns:a16="http://schemas.microsoft.com/office/drawing/2014/main" val="2386558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37421"/>
                  </a:ext>
                </a:extLst>
              </a:tr>
            </a:tbl>
          </a:graphicData>
        </a:graphic>
      </p:graphicFrame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4341DAC-798C-41AE-9E28-D94AD0ED7D9F}"/>
              </a:ext>
            </a:extLst>
          </p:cNvPr>
          <p:cNvCxnSpPr>
            <a:cxnSpLocks/>
          </p:cNvCxnSpPr>
          <p:nvPr/>
        </p:nvCxnSpPr>
        <p:spPr>
          <a:xfrm flipH="1">
            <a:off x="1393845" y="5314121"/>
            <a:ext cx="2908" cy="4437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407DEF8-3BD7-42D6-9982-3C8042D777F5}"/>
              </a:ext>
            </a:extLst>
          </p:cNvPr>
          <p:cNvSpPr txBox="1"/>
          <p:nvPr/>
        </p:nvSpPr>
        <p:spPr>
          <a:xfrm>
            <a:off x="365223" y="579467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9" name="表格 6">
            <a:extLst>
              <a:ext uri="{FF2B5EF4-FFF2-40B4-BE49-F238E27FC236}">
                <a16:creationId xmlns:a16="http://schemas.microsoft.com/office/drawing/2014/main" id="{26A982E1-F252-403A-B4BF-2D57D7831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29794"/>
              </p:ext>
            </p:extLst>
          </p:nvPr>
        </p:nvGraphicFramePr>
        <p:xfrm>
          <a:off x="7243737" y="4962267"/>
          <a:ext cx="81280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277148430"/>
                    </a:ext>
                  </a:extLst>
                </a:gridCol>
              </a:tblGrid>
              <a:tr h="2999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585340"/>
                  </a:ext>
                </a:extLst>
              </a:tr>
            </a:tbl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E0AFB969-58AB-4DA5-A7F7-38C22B6E21E6}"/>
              </a:ext>
            </a:extLst>
          </p:cNvPr>
          <p:cNvSpPr txBox="1"/>
          <p:nvPr/>
        </p:nvSpPr>
        <p:spPr>
          <a:xfrm>
            <a:off x="7243737" y="447556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未知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5E52CE3-5097-48F0-96B1-DAAAAC48C12C}"/>
              </a:ext>
            </a:extLst>
          </p:cNvPr>
          <p:cNvSpPr txBox="1"/>
          <p:nvPr/>
        </p:nvSpPr>
        <p:spPr>
          <a:xfrm>
            <a:off x="9429135" y="6414026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丑数序列：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[1,2,3,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4BAB7B6-CC7D-4EA0-9706-773AADEF7A1B}"/>
              </a:ext>
            </a:extLst>
          </p:cNvPr>
          <p:cNvSpPr txBox="1"/>
          <p:nvPr/>
        </p:nvSpPr>
        <p:spPr>
          <a:xfrm>
            <a:off x="2952831" y="1127638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E270A43-1404-4DBB-870B-2BCBBF7FE197}"/>
              </a:ext>
            </a:extLst>
          </p:cNvPr>
          <p:cNvSpPr txBox="1"/>
          <p:nvPr/>
        </p:nvSpPr>
        <p:spPr>
          <a:xfrm>
            <a:off x="2502226" y="300841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0931B1B-34C0-452C-B4EB-8BBBFD71AC36}"/>
              </a:ext>
            </a:extLst>
          </p:cNvPr>
          <p:cNvSpPr txBox="1"/>
          <p:nvPr/>
        </p:nvSpPr>
        <p:spPr>
          <a:xfrm>
            <a:off x="1879316" y="48812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0CDA0DA-E32E-44BA-8103-B4D1101D69E2}"/>
              </a:ext>
            </a:extLst>
          </p:cNvPr>
          <p:cNvSpPr txBox="1"/>
          <p:nvPr/>
        </p:nvSpPr>
        <p:spPr>
          <a:xfrm>
            <a:off x="5314531" y="496226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481E654-1685-41F1-B929-EAF506B322B5}"/>
              </a:ext>
            </a:extLst>
          </p:cNvPr>
          <p:cNvSpPr txBox="1"/>
          <p:nvPr/>
        </p:nvSpPr>
        <p:spPr>
          <a:xfrm>
            <a:off x="221079" y="691256"/>
            <a:ext cx="6017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还没有乘以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2,3,5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可以通过乘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2,3,5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得到新的丑数</a:t>
            </a:r>
          </a:p>
        </p:txBody>
      </p:sp>
      <p:graphicFrame>
        <p:nvGraphicFramePr>
          <p:cNvPr id="62" name="表格 6">
            <a:extLst>
              <a:ext uri="{FF2B5EF4-FFF2-40B4-BE49-F238E27FC236}">
                <a16:creationId xmlns:a16="http://schemas.microsoft.com/office/drawing/2014/main" id="{65CB4021-1A96-422C-8CE3-4F7BD4042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727733"/>
              </p:ext>
            </p:extLst>
          </p:nvPr>
        </p:nvGraphicFramePr>
        <p:xfrm>
          <a:off x="5092906" y="3042766"/>
          <a:ext cx="812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27714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585340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FE6A20BF-C4A7-4F7F-9805-B9FB679E9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47887"/>
              </p:ext>
            </p:extLst>
          </p:nvPr>
        </p:nvGraphicFramePr>
        <p:xfrm>
          <a:off x="5081531" y="3915645"/>
          <a:ext cx="801423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1423">
                  <a:extLst>
                    <a:ext uri="{9D8B030D-6E8A-4147-A177-3AD203B41FA5}">
                      <a16:colId xmlns:a16="http://schemas.microsoft.com/office/drawing/2014/main" val="2386558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37421"/>
                  </a:ext>
                </a:extLst>
              </a:tr>
            </a:tbl>
          </a:graphicData>
        </a:graphic>
      </p:graphicFrame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54CE7CB-2577-4F26-A0B4-0A917B47808E}"/>
              </a:ext>
            </a:extLst>
          </p:cNvPr>
          <p:cNvCxnSpPr>
            <a:cxnSpLocks/>
          </p:cNvCxnSpPr>
          <p:nvPr/>
        </p:nvCxnSpPr>
        <p:spPr>
          <a:xfrm flipH="1">
            <a:off x="5455559" y="3456541"/>
            <a:ext cx="2908" cy="4437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5" name="表格 6">
            <a:extLst>
              <a:ext uri="{FF2B5EF4-FFF2-40B4-BE49-F238E27FC236}">
                <a16:creationId xmlns:a16="http://schemas.microsoft.com/office/drawing/2014/main" id="{81C183BD-F415-4695-96C1-D0D3385D8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839495"/>
              </p:ext>
            </p:extLst>
          </p:nvPr>
        </p:nvGraphicFramePr>
        <p:xfrm>
          <a:off x="4320245" y="4975543"/>
          <a:ext cx="812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27714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585340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F8AC0D50-0FF9-47B0-B760-80C5AF710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558075"/>
              </p:ext>
            </p:extLst>
          </p:nvPr>
        </p:nvGraphicFramePr>
        <p:xfrm>
          <a:off x="3961569" y="5853664"/>
          <a:ext cx="16028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1423">
                  <a:extLst>
                    <a:ext uri="{9D8B030D-6E8A-4147-A177-3AD203B41FA5}">
                      <a16:colId xmlns:a16="http://schemas.microsoft.com/office/drawing/2014/main" val="3299407067"/>
                    </a:ext>
                  </a:extLst>
                </a:gridCol>
                <a:gridCol w="801423">
                  <a:extLst>
                    <a:ext uri="{9D8B030D-6E8A-4147-A177-3AD203B41FA5}">
                      <a16:colId xmlns:a16="http://schemas.microsoft.com/office/drawing/2014/main" val="2386558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37421"/>
                  </a:ext>
                </a:extLst>
              </a:tr>
            </a:tbl>
          </a:graphicData>
        </a:graphic>
      </p:graphicFrame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9BE9924-B400-4977-B78B-BBD433E5C691}"/>
              </a:ext>
            </a:extLst>
          </p:cNvPr>
          <p:cNvCxnSpPr>
            <a:cxnSpLocks/>
          </p:cNvCxnSpPr>
          <p:nvPr/>
        </p:nvCxnSpPr>
        <p:spPr>
          <a:xfrm flipH="1">
            <a:off x="4320245" y="5408529"/>
            <a:ext cx="247849" cy="371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0145C53-117A-43A6-9828-032AEE8892F3}"/>
              </a:ext>
            </a:extLst>
          </p:cNvPr>
          <p:cNvCxnSpPr>
            <a:cxnSpLocks/>
          </p:cNvCxnSpPr>
          <p:nvPr/>
        </p:nvCxnSpPr>
        <p:spPr>
          <a:xfrm>
            <a:off x="4899087" y="5408529"/>
            <a:ext cx="310026" cy="371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E794C3AF-4F02-40A0-A283-C7CC0609895E}"/>
              </a:ext>
            </a:extLst>
          </p:cNvPr>
          <p:cNvSpPr txBox="1"/>
          <p:nvPr/>
        </p:nvSpPr>
        <p:spPr>
          <a:xfrm>
            <a:off x="4044703" y="2605319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可以通过乘以</a:t>
            </a:r>
            <a:r>
              <a:rPr lang="en-US" altLang="zh-CN" dirty="0"/>
              <a:t>2</a:t>
            </a:r>
            <a:r>
              <a:rPr lang="zh-CN" altLang="en-US" dirty="0"/>
              <a:t>得到新的丑数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804D384-2757-40E8-994D-EC8A50831951}"/>
              </a:ext>
            </a:extLst>
          </p:cNvPr>
          <p:cNvSpPr txBox="1"/>
          <p:nvPr/>
        </p:nvSpPr>
        <p:spPr>
          <a:xfrm>
            <a:off x="6018435" y="303385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2CD1A8E-A32E-490B-B135-20A16DCD21EA}"/>
              </a:ext>
            </a:extLst>
          </p:cNvPr>
          <p:cNvSpPr txBox="1"/>
          <p:nvPr/>
        </p:nvSpPr>
        <p:spPr>
          <a:xfrm>
            <a:off x="3230076" y="4466693"/>
            <a:ext cx="3086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可以通过乘以</a:t>
            </a:r>
            <a:r>
              <a:rPr lang="en-US" altLang="zh-CN" dirty="0"/>
              <a:t>2,3</a:t>
            </a:r>
            <a:r>
              <a:rPr lang="zh-CN" altLang="en-US" dirty="0"/>
              <a:t>得到新的丑数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DE34B6F-3FCF-45D8-BD81-7B15BC7CB592}"/>
              </a:ext>
            </a:extLst>
          </p:cNvPr>
          <p:cNvSpPr txBox="1"/>
          <p:nvPr/>
        </p:nvSpPr>
        <p:spPr>
          <a:xfrm>
            <a:off x="170182" y="4465316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可以通过乘以</a:t>
            </a:r>
            <a:r>
              <a:rPr lang="en-US" altLang="zh-CN" dirty="0"/>
              <a:t>5</a:t>
            </a:r>
            <a:r>
              <a:rPr lang="zh-CN" altLang="en-US" dirty="0"/>
              <a:t>得到新的丑数</a:t>
            </a: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AC1DAB75-955A-40C6-8B83-601328A38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3" b="8229"/>
          <a:stretch/>
        </p:blipFill>
        <p:spPr>
          <a:xfrm>
            <a:off x="647797" y="691256"/>
            <a:ext cx="10287000" cy="56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3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153</Words>
  <Application>Microsoft Office PowerPoint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进</dc:creator>
  <cp:lastModifiedBy>王 进</cp:lastModifiedBy>
  <cp:revision>5</cp:revision>
  <dcterms:created xsi:type="dcterms:W3CDTF">2021-01-28T13:52:51Z</dcterms:created>
  <dcterms:modified xsi:type="dcterms:W3CDTF">2021-01-28T14:28:42Z</dcterms:modified>
</cp:coreProperties>
</file>