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3F54A-83CE-4D58-ABFF-706EDE131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3D673A-81C8-468F-9EC0-B27B8A15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18BFA-AF43-4BFE-A595-6DC85BBF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310B-7928-41AD-9904-B3DC3165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52F21-A644-455C-9037-44FF9832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F2824-490F-4DF5-87D8-1B0FE4C0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3928B-06F0-47CB-9E1D-174F74BBE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6B8F-E0F6-4706-98E9-F541CA8E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A6AFD-6A5E-4AD9-9F22-E1F7873D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D21F2-72A8-45D9-8580-D2875759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8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0009BF-B614-4ACF-9167-2C599F63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0923F-6A92-4120-A835-7EF1CF2B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802F4-6029-4A29-8B74-864E1218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006CB-2C61-4818-9727-06150C6B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FB824-0460-40FD-BBD5-BF2D58BB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7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1A855-9217-4C35-9D52-8827BB2E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7FC00-EC12-4349-8B7E-17A06E0B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D4DAA-5806-40FC-B321-C0550B6B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04CBB-A4B7-486C-9698-5604B372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03CD8-9E85-44F2-B69F-0644AAD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B098-7C2C-407D-BCD6-493AB29E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F7AFE-16B3-4642-8D29-E64048E6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69506-96BE-4914-8FD4-A44B63D2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5FDEB-9FEA-449A-90C7-05D93DED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85372-1DFB-45E0-ACC1-E6230D4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2896C-D473-4694-8A65-E0AD3631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3FDDD-88A2-4EDD-83CE-D379B2F2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35D2B-41B6-4E8B-AEE1-25A93B7B4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FCA31-F474-4E4B-8DF7-7EAF8BB5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E7210-C2FB-4A02-AE11-9C5F69B8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F2E0F-8BD3-47E5-86E6-A3A46564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53107-A55C-4430-91D7-F3AB7037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AC699-8573-4440-B0E4-E125433F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C092A-1883-4ABD-8FE9-9406AAEF3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467F47-79E3-41AF-9023-FD95E9467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E5AB5E-9E95-41ED-8646-A721FB5BC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78B86-B309-4796-99F6-B3DFD90C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793EFA-097D-4D4C-BA6A-3DC35D4D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78391A-C366-4D83-B3C4-2FE936F1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C084C-6857-4DB9-A0E2-5949C65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70877B-4573-4F4C-AFC0-EBF0F4D3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4DE309-3C0B-4D72-8BEC-FA692E07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CF7863-762C-48EF-B8B4-842029A7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EB54-6835-4958-9462-4023CE3C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3304A9-CCAA-4A40-A4DA-47D2806E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48859-3E9B-4B14-A76B-7B11FAB6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1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73DC-5B17-4048-AA56-AFD4A811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A8B1D-D33C-47C7-8D01-A09D5A8A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54283-313B-48D7-BD1B-8F4E0007F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F6DA8-266B-4968-B22F-D80D9AF3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D1D8B-4C36-4938-90FC-9B54B70B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83BFC-EC28-45BC-B697-B1ABA59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59C2-2FBA-490B-BD23-B20D11D1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54F721-A6EE-4DA7-9286-9ABB4F4D5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C666F-80BB-40E3-903D-799FDA9E7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B976C-D88F-43D2-9116-44134906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47DFA-7DB5-4CFD-86AA-E0290A93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0253D-3A47-41E3-A47B-FAD7134E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7685D-CE7E-45B9-A775-79AD665F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E486C-0C1D-442C-A987-D607F9FC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82231-CA8D-43BE-985E-D94332A22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5CFB-0C56-432C-8057-96A7CBD06352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31DFA-9951-4C71-81F9-E986336FE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C6B6F-8335-456D-A942-5E6D4F370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5755-C0F6-4063-AEFD-650AFD88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6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5EDDA2F-C94E-4B16-B8C9-182242A05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4452"/>
              </p:ext>
            </p:extLst>
          </p:nvPr>
        </p:nvGraphicFramePr>
        <p:xfrm>
          <a:off x="2438400" y="1241159"/>
          <a:ext cx="7315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661329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1103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94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149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7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660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546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1812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02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87426"/>
                  </a:ext>
                </a:extLst>
              </a:tr>
            </a:tbl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3E91FA30-527A-4571-AB52-C461C63CA471}"/>
              </a:ext>
            </a:extLst>
          </p:cNvPr>
          <p:cNvSpPr/>
          <p:nvPr/>
        </p:nvSpPr>
        <p:spPr>
          <a:xfrm>
            <a:off x="2714626" y="742950"/>
            <a:ext cx="200025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7C27B7-CC34-4210-8717-4FCF5AA1A676}"/>
              </a:ext>
            </a:extLst>
          </p:cNvPr>
          <p:cNvSpPr txBox="1"/>
          <p:nvPr/>
        </p:nvSpPr>
        <p:spPr>
          <a:xfrm>
            <a:off x="2103962" y="309934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Left(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573515-5E38-47F5-84CB-D5EE1D3FF0A8}"/>
              </a:ext>
            </a:extLst>
          </p:cNvPr>
          <p:cNvSpPr txBox="1"/>
          <p:nvPr/>
        </p:nvSpPr>
        <p:spPr>
          <a:xfrm>
            <a:off x="8935767" y="31017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8B2F0F2-F8E3-4352-A129-DCFEC2625095}"/>
              </a:ext>
            </a:extLst>
          </p:cNvPr>
          <p:cNvSpPr/>
          <p:nvPr/>
        </p:nvSpPr>
        <p:spPr>
          <a:xfrm>
            <a:off x="9243079" y="742950"/>
            <a:ext cx="200025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9208AE-6B7B-4146-95D4-D0DE27521955}"/>
              </a:ext>
            </a:extLst>
          </p:cNvPr>
          <p:cNvSpPr txBox="1"/>
          <p:nvPr/>
        </p:nvSpPr>
        <p:spPr>
          <a:xfrm>
            <a:off x="2687839" y="16756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1D5ECA-A8DA-4A82-A9D0-FCD45D180417}"/>
              </a:ext>
            </a:extLst>
          </p:cNvPr>
          <p:cNvSpPr txBox="1"/>
          <p:nvPr/>
        </p:nvSpPr>
        <p:spPr>
          <a:xfrm>
            <a:off x="9216293" y="161199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70F544C8-A0AB-4967-A1E7-BDEE9C522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19840"/>
              </p:ext>
            </p:extLst>
          </p:nvPr>
        </p:nvGraphicFramePr>
        <p:xfrm>
          <a:off x="2438400" y="2173892"/>
          <a:ext cx="7315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661329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1103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94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149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7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660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546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1812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02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8742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E6F4465-121F-445A-918D-B920E070C706}"/>
              </a:ext>
            </a:extLst>
          </p:cNvPr>
          <p:cNvSpPr txBox="1"/>
          <p:nvPr/>
        </p:nvSpPr>
        <p:spPr>
          <a:xfrm>
            <a:off x="4347570" y="2606751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8968A1-E7DF-414D-9C2A-B480227505F3}"/>
              </a:ext>
            </a:extLst>
          </p:cNvPr>
          <p:cNvSpPr txBox="1"/>
          <p:nvPr/>
        </p:nvSpPr>
        <p:spPr>
          <a:xfrm>
            <a:off x="9216293" y="254322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B571F4E-59CB-4C72-8F96-B803CDF57E45}"/>
              </a:ext>
            </a:extLst>
          </p:cNvPr>
          <p:cNvSpPr/>
          <p:nvPr/>
        </p:nvSpPr>
        <p:spPr>
          <a:xfrm>
            <a:off x="1443293" y="3193257"/>
            <a:ext cx="707231" cy="2357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52569A94-F1C2-4225-B177-D8ACEA72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89500"/>
              </p:ext>
            </p:extLst>
          </p:nvPr>
        </p:nvGraphicFramePr>
        <p:xfrm>
          <a:off x="2438400" y="3114138"/>
          <a:ext cx="7315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661329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1103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94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149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7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660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546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1812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02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87426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981428F-92B8-4DDF-B55B-10C72C2EB41F}"/>
              </a:ext>
            </a:extLst>
          </p:cNvPr>
          <p:cNvSpPr txBox="1"/>
          <p:nvPr/>
        </p:nvSpPr>
        <p:spPr>
          <a:xfrm>
            <a:off x="364327" y="312646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5ADD5-77FE-48E0-9F98-42B5CF7C3211}"/>
              </a:ext>
            </a:extLst>
          </p:cNvPr>
          <p:cNvSpPr txBox="1"/>
          <p:nvPr/>
        </p:nvSpPr>
        <p:spPr>
          <a:xfrm>
            <a:off x="5969202" y="35058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63A7228-38CE-4509-958C-3A9820CA6E03}"/>
              </a:ext>
            </a:extLst>
          </p:cNvPr>
          <p:cNvSpPr txBox="1"/>
          <p:nvPr/>
        </p:nvSpPr>
        <p:spPr>
          <a:xfrm>
            <a:off x="6811230" y="348497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20ED6E2-9523-4B7B-8FCD-C2D7568D83D4}"/>
              </a:ext>
            </a:extLst>
          </p:cNvPr>
          <p:cNvSpPr/>
          <p:nvPr/>
        </p:nvSpPr>
        <p:spPr>
          <a:xfrm>
            <a:off x="1440107" y="4203601"/>
            <a:ext cx="707231" cy="2357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00DB14A8-09CA-40FB-827B-FBFC980F8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34155"/>
              </p:ext>
            </p:extLst>
          </p:nvPr>
        </p:nvGraphicFramePr>
        <p:xfrm>
          <a:off x="2435214" y="4124482"/>
          <a:ext cx="7315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661329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1103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94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149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7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660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546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1812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02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87426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2F45DBA0-3FB3-4F4F-9AD3-9DF4423E1ADB}"/>
              </a:ext>
            </a:extLst>
          </p:cNvPr>
          <p:cNvSpPr txBox="1"/>
          <p:nvPr/>
        </p:nvSpPr>
        <p:spPr>
          <a:xfrm>
            <a:off x="361141" y="413680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F3A77E-7EC3-4B91-A359-A1F56B7BC9AB}"/>
              </a:ext>
            </a:extLst>
          </p:cNvPr>
          <p:cNvSpPr txBox="1"/>
          <p:nvPr/>
        </p:nvSpPr>
        <p:spPr>
          <a:xfrm>
            <a:off x="5966016" y="451622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FA5D14-FEED-473D-A463-2EA794331D29}"/>
              </a:ext>
            </a:extLst>
          </p:cNvPr>
          <p:cNvSpPr txBox="1"/>
          <p:nvPr/>
        </p:nvSpPr>
        <p:spPr>
          <a:xfrm>
            <a:off x="6808044" y="449532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97D6E5-7F77-4088-8567-F073BC494178}"/>
              </a:ext>
            </a:extLst>
          </p:cNvPr>
          <p:cNvSpPr txBox="1"/>
          <p:nvPr/>
        </p:nvSpPr>
        <p:spPr>
          <a:xfrm>
            <a:off x="253398" y="5387134"/>
            <a:ext cx="2181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 =  strs[left]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strs[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 = strs[l]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strs[left] = 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C65DD877-CF52-4493-8FAC-EACAFAFA3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68465"/>
              </p:ext>
            </p:extLst>
          </p:nvPr>
        </p:nvGraphicFramePr>
        <p:xfrm>
          <a:off x="2435214" y="4996897"/>
          <a:ext cx="7315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661329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1103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94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149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7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660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546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1812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02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87426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BD5DAC3-6355-49CA-93CF-00576C878E8D}"/>
              </a:ext>
            </a:extLst>
          </p:cNvPr>
          <p:cNvSpPr txBox="1"/>
          <p:nvPr/>
        </p:nvSpPr>
        <p:spPr>
          <a:xfrm>
            <a:off x="5839218" y="53871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53735981-E5D4-4431-A4F3-98BCE76FC52F}"/>
              </a:ext>
            </a:extLst>
          </p:cNvPr>
          <p:cNvSpPr/>
          <p:nvPr/>
        </p:nvSpPr>
        <p:spPr>
          <a:xfrm>
            <a:off x="1440107" y="6319288"/>
            <a:ext cx="707231" cy="2357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102559DC-8F4D-4C64-9AA0-747685E72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20153"/>
              </p:ext>
            </p:extLst>
          </p:nvPr>
        </p:nvGraphicFramePr>
        <p:xfrm>
          <a:off x="2435214" y="6235879"/>
          <a:ext cx="7315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661329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1103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94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149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7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660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546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1812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102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8742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617B840-D24C-442C-9185-50CBBD654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" t="11979" r="18009" b="9071"/>
          <a:stretch/>
        </p:blipFill>
        <p:spPr>
          <a:xfrm>
            <a:off x="1207294" y="821530"/>
            <a:ext cx="8179594" cy="54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99</Words>
  <Application>Microsoft Office PowerPoint</Application>
  <PresentationFormat>宽屏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4</cp:revision>
  <dcterms:created xsi:type="dcterms:W3CDTF">2021-01-25T13:54:27Z</dcterms:created>
  <dcterms:modified xsi:type="dcterms:W3CDTF">2021-01-25T15:59:25Z</dcterms:modified>
</cp:coreProperties>
</file>