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9030CC-B5B3-4A0B-8DF2-567AEF51C7E9}" type="datetimeFigureOut">
              <a:rPr lang="zh-CN" altLang="en-US" smtClean="0"/>
              <a:t>2021/3/31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6BC3AE-0166-42BB-BECF-B259125B6B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1879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6BC3AE-0166-42BB-BECF-B259125B6B1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5579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025BA6-61E3-4F1D-B57F-AFDC1B28B9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CB8549B-F273-4A44-B227-3124900BC6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83E3B9-6A37-42D1-A77A-137DC55DB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EB9AD-E106-4421-8A4B-3404F2323E5E}" type="datetimeFigureOut">
              <a:rPr lang="zh-CN" altLang="en-US" smtClean="0"/>
              <a:t>2021/3/31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B6EA27-E277-4737-B328-E6655978F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16739F-38E4-4DB1-8413-F04E1F63A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FD653-1B4E-4EF6-990B-66F4DF1EA9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1466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EF86C5-8CCE-4976-B79D-ECE2A6A61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2AFDBD7-56E0-49AA-B59B-682CB8ABE6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6BE696-31CB-4CB5-95E2-D4DF8CE9E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EB9AD-E106-4421-8A4B-3404F2323E5E}" type="datetimeFigureOut">
              <a:rPr lang="zh-CN" altLang="en-US" smtClean="0"/>
              <a:t>2021/3/31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DEBAA7-D054-408D-8CE1-5CD0A7200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9027BB-2867-4E54-B924-34E53094C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FD653-1B4E-4EF6-990B-66F4DF1EA9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7225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FF94AA3-27B1-449D-9C41-63EED609EF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2F062FD-8CCA-45AD-A7D3-8CD45FA98C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588D5F-E1F2-4CF6-A177-92C567F8D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EB9AD-E106-4421-8A4B-3404F2323E5E}" type="datetimeFigureOut">
              <a:rPr lang="zh-CN" altLang="en-US" smtClean="0"/>
              <a:t>2021/3/31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979825-FCD5-4C69-94F5-CAB62D0B5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027505-04C2-42D9-960F-3E82D2478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FD653-1B4E-4EF6-990B-66F4DF1EA9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4362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626F02-5669-4654-9FBF-1102F151F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5897F2-C5BB-4072-A177-419DBE1847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0CD672-4ADB-49B4-AE6C-89526316E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EB9AD-E106-4421-8A4B-3404F2323E5E}" type="datetimeFigureOut">
              <a:rPr lang="zh-CN" altLang="en-US" smtClean="0"/>
              <a:t>2021/3/31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BFA176-1D06-4941-9C1F-B8073F478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974F90-3A28-47AB-96A6-77DCAB521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FD653-1B4E-4EF6-990B-66F4DF1EA9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2426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926835-BCC7-4585-B607-2F19167AF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A0FED3D-2162-4A82-BA74-1A0018D8D8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4D4758-B41B-4F4C-8782-3A570017E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EB9AD-E106-4421-8A4B-3404F2323E5E}" type="datetimeFigureOut">
              <a:rPr lang="zh-CN" altLang="en-US" smtClean="0"/>
              <a:t>2021/3/31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2F6EB8-3D2B-4FD4-878E-E30DD111F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9A920A-D969-4A45-AB3E-947B59A44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FD653-1B4E-4EF6-990B-66F4DF1EA9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8869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C8E59C-16DF-48C2-8820-5CDC50749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2264DA-A890-4077-A927-D677A1A99E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9A17B92-FF52-491B-B34D-7F465B7609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CBD4F49-4650-4642-BA4E-5CE3EA72D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EB9AD-E106-4421-8A4B-3404F2323E5E}" type="datetimeFigureOut">
              <a:rPr lang="zh-CN" altLang="en-US" smtClean="0"/>
              <a:t>2021/3/31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34CB329-8FB8-4857-972B-8BF224823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6213430-E17E-4056-AE63-5D7E43080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FD653-1B4E-4EF6-990B-66F4DF1EA9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0483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069906-E52F-4EB9-AB8B-6C1D7D4FE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21A7F02-E11F-498B-9E7B-96917EB3E6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B9AE4AA-2415-4F27-B400-9128E4D4BB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DE3F3FF-E0EA-4EF0-A8C5-78A058EBD9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5EBDEA1-769D-4D0D-BD78-D51D38E8CF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D9C2237-3FBC-44ED-AF1E-278044CD4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EB9AD-E106-4421-8A4B-3404F2323E5E}" type="datetimeFigureOut">
              <a:rPr lang="zh-CN" altLang="en-US" smtClean="0"/>
              <a:t>2021/3/31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8714ABF-B270-43F7-8BCF-5CC98D3E6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246F6EE-6B24-4690-A935-15F0BDABF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FD653-1B4E-4EF6-990B-66F4DF1EA9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4066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7FE20F-FB69-4B37-88F5-55AE28E05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BF338EA-77C4-4193-B578-661156A4C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EB9AD-E106-4421-8A4B-3404F2323E5E}" type="datetimeFigureOut">
              <a:rPr lang="zh-CN" altLang="en-US" smtClean="0"/>
              <a:t>2021/3/31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A58A3A3-D56E-4854-917D-4EC20868F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5FF941B-874D-4B97-8246-D67C14BBB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FD653-1B4E-4EF6-990B-66F4DF1EA9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0918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A3D5325-9264-4476-97E7-171D8E60C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EB9AD-E106-4421-8A4B-3404F2323E5E}" type="datetimeFigureOut">
              <a:rPr lang="zh-CN" altLang="en-US" smtClean="0"/>
              <a:t>2021/3/31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74ED411-6241-4652-8C95-5E16A7856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575EF38-7FF6-4FBD-B2CF-FA35D3F19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FD653-1B4E-4EF6-990B-66F4DF1EA9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7565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854A9B-566A-44A8-991A-AF3F29133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A71FEC-2D59-48CC-B8B3-8CE3E10358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3D2E707-25F3-46A7-98E1-5AC7E3EC43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CC009E0-ABF3-4785-A4EF-02702CC03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EB9AD-E106-4421-8A4B-3404F2323E5E}" type="datetimeFigureOut">
              <a:rPr lang="zh-CN" altLang="en-US" smtClean="0"/>
              <a:t>2021/3/31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99DAE72-3292-496C-A453-CEEBEC702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B8A1666-51D6-4324-8A6D-30830451D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FD653-1B4E-4EF6-990B-66F4DF1EA9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9326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85BC2F-C46D-45FD-8CB8-BB63549C1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3D6DA34-59D6-4984-B4D7-B328EF646E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769AEB9-DC05-41F9-9D9D-14A3868C8B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C8A5FE1-58A7-4956-A0BC-A79BEE27D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EB9AD-E106-4421-8A4B-3404F2323E5E}" type="datetimeFigureOut">
              <a:rPr lang="zh-CN" altLang="en-US" smtClean="0"/>
              <a:t>2021/3/31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1DE41DD-0932-415A-AE24-018EA34A1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74BD46C-4D9A-4247-AA3A-B490A7BAA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FD653-1B4E-4EF6-990B-66F4DF1EA9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4223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4E02F85-7E27-42B0-89A5-ADB9BF929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389E35C-90B4-4C2B-BF86-3B6FF50357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846CA1-2E14-45F5-858C-3BFAD5D847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4EB9AD-E106-4421-8A4B-3404F2323E5E}" type="datetimeFigureOut">
              <a:rPr lang="zh-CN" altLang="en-US" smtClean="0"/>
              <a:t>2021/3/31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8A79FD-D7C3-4FA0-A246-DF9B132A7E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EEB06C-BA1E-4679-9B8F-49A8FB5CF7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DFD653-1B4E-4EF6-990B-66F4DF1EA9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6537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85CCBBFC-32B5-464C-8717-B240FAC200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227" t="68566" r="39716" b="10455"/>
          <a:stretch/>
        </p:blipFill>
        <p:spPr>
          <a:xfrm>
            <a:off x="1447799" y="2445327"/>
            <a:ext cx="8084128" cy="1835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933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74507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26723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50899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04549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785093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53318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60166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31980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33167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61292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B972332-5DC8-47DA-8696-151554DEE49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318" t="21888" r="40966" b="4476"/>
          <a:stretch/>
        </p:blipFill>
        <p:spPr>
          <a:xfrm>
            <a:off x="2286001" y="997527"/>
            <a:ext cx="6061364" cy="4862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663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C158FE36-FEB9-4B4E-8357-CFB9CED858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186" t="4950" r="3148" b="61212"/>
          <a:stretch/>
        </p:blipFill>
        <p:spPr>
          <a:xfrm>
            <a:off x="1995055" y="1690254"/>
            <a:ext cx="7800109" cy="2320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845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5ECF2E5-9B32-45C9-8E04-13BF9A548D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94" t="5960" r="29994" b="11313"/>
          <a:stretch/>
        </p:blipFill>
        <p:spPr>
          <a:xfrm>
            <a:off x="1967346" y="592282"/>
            <a:ext cx="7322128" cy="5673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059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9347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E0C9A7B-A4CE-4DDC-9BAD-30DAF6E01E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444" t="41515" r="19862" b="43637"/>
          <a:stretch/>
        </p:blipFill>
        <p:spPr>
          <a:xfrm>
            <a:off x="1724891" y="2947554"/>
            <a:ext cx="8113322" cy="1381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025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52AD3CA-38BE-4FB0-990E-E17A31699F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684" t="17063" r="33156" b="30829"/>
          <a:stretch/>
        </p:blipFill>
        <p:spPr>
          <a:xfrm>
            <a:off x="2352583" y="1502545"/>
            <a:ext cx="5749574" cy="3852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548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62F6018-CC69-40B3-8A48-48B398F883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904" t="5514" r="10436" b="80922"/>
          <a:stretch/>
        </p:blipFill>
        <p:spPr>
          <a:xfrm>
            <a:off x="1677880" y="2512380"/>
            <a:ext cx="9366384" cy="1065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6917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51A4522-868A-47EF-BDDA-BD2697FF3B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393" t="43520" r="30899" b="26800"/>
          <a:stretch/>
        </p:blipFill>
        <p:spPr>
          <a:xfrm>
            <a:off x="2201661" y="2687715"/>
            <a:ext cx="6369652" cy="2292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2395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1</Words>
  <Application>Microsoft Office PowerPoint</Application>
  <PresentationFormat>宽屏</PresentationFormat>
  <Paragraphs>1</Paragraphs>
  <Slides>19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3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 进</dc:creator>
  <cp:lastModifiedBy>王 进</cp:lastModifiedBy>
  <cp:revision>7</cp:revision>
  <dcterms:created xsi:type="dcterms:W3CDTF">2021-03-30T13:52:16Z</dcterms:created>
  <dcterms:modified xsi:type="dcterms:W3CDTF">2021-03-31T07:14:47Z</dcterms:modified>
</cp:coreProperties>
</file>