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FB02-FBAA-45D8-949A-2E928B6F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DD061-7DB8-4835-AF04-30DB65E15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8AB74-7473-466E-9896-91205AEF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11F23-4C77-4A3E-8227-0C39FBBF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B2925-FE98-4C41-BDF8-7F2180C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8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3D9B4-F94D-4D07-9736-AA64DDB0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46EBC-922E-4AB6-BFBA-1E1B94F0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5126A-3BE2-406B-8305-6FBD2FB8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F97A0-A5FA-448C-8E08-34DC4650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B9008-AF81-4D94-B998-B57205C7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4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7B258-D626-4013-A07C-8798EC435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6059D3-5E48-4C73-A37A-B8FC08298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658C3-7E2E-4C5D-A94C-15AA1647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477B8-F508-43AD-AA59-198B383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32127-E6B5-4263-82B1-B83F3213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2F037-909E-4566-8AD0-B76CE4AC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4EFB3-CC81-4ECC-985C-D5605D5B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C97CE-D34A-4451-AFF3-A172B2B6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6EB1A-2480-4AB8-A566-63F0F1C5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9DDD2-214B-41F7-BBF3-8E89D7A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C93F-0B39-45E1-B79D-CA703D0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7DB4B-D3F4-4D60-A244-623000F7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65C56-CDEC-41AC-84CC-A69FCD7B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87D8D-2C1D-4388-953B-7728C604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9197B-F264-4359-9625-2422E3A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4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0387-16CA-4CD5-8D66-4C899F5A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63D99-C1E6-4975-8758-1EF09413B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ED2B7-4AE5-4C3A-B452-96478659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4EF4A-0A6B-4D77-BA08-0313EBE4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4BD12-AF21-40E4-9BE1-8A128DBF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7CB9D-4BF9-4F9C-8581-50F39A56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50A14-8326-423B-9955-E62750A1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1E81B-85CE-4BA4-ADAF-E78D27E7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06C4E-52FD-4E61-98AE-6BA01E0F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54E04A-DA13-4396-AA3C-1C63E38B7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AFE3E-EBEF-47A8-833F-CA94206F9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FA9103-C653-4401-B518-9DB741D5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A26133-9098-4AC9-A4C6-BEED688D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0FBF1-5CFF-4EDF-B19B-C2F89FEB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2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29804-5655-484A-996B-420863BF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5F5B4E-B6A3-4229-9FA9-540CC68B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047914-143C-4BFB-B2F0-2F592EA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34A35-A9D8-48F1-9CA8-98B0380D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8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6BC016-DDB1-465E-A571-A1A7227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E4C2B5-B6C9-478F-A544-1E552298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4428F-22A5-4AB7-BDD8-3E653FAD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5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B6002-141A-485E-929E-61515B00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A3C72-EB2D-4FAD-B06A-10F88F31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88A31-8391-4715-8617-BB2821032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96269-32D7-4D6F-A501-4FE64447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2F989-7E28-4432-98ED-1CFDDE11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05C20-B05B-4F78-B537-FAE260A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9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4F06-8D89-475D-86B0-7B6A4987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D16C8A-FF1F-4FA0-B7BE-F0675E015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002E2-27E3-45D1-8B82-FA48D5C35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371C8-CB29-4616-93A2-D15F271F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BFDDA-A5C1-4C68-A8A1-B9C60766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B64BA-F4B2-46A9-B28F-0F0CC827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C78418-C531-4156-9D9B-870DA628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24B11-E1DC-4A32-B74A-EDD354B6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88016-A727-433B-8CE2-D4C65FC6A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48BF-04CA-4C16-8988-E9E6F9104DC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36D8C-85BF-457F-9541-2CB3BBEBD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908C3-5CB5-4ACA-83F4-64DFCA2D3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FDFC-C428-4C57-81CA-B99AE6A1C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9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9D142D-D19A-4920-8166-BE4BFDC0E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0" t="25657" r="4611" b="16057"/>
          <a:stretch/>
        </p:blipFill>
        <p:spPr>
          <a:xfrm>
            <a:off x="1794768" y="1660123"/>
            <a:ext cx="8602464" cy="38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5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0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04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23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10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48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5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25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3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208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8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83ACE5-D64D-4649-9366-C4A468B75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4" t="41908" r="16844" b="32441"/>
          <a:stretch/>
        </p:blipFill>
        <p:spPr>
          <a:xfrm>
            <a:off x="2787588" y="2308193"/>
            <a:ext cx="7128769" cy="16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4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4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7396D5-800A-4958-84BC-EC9A209DC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1" t="29016" r="28204" b="30022"/>
          <a:stretch/>
        </p:blipFill>
        <p:spPr>
          <a:xfrm>
            <a:off x="2672178" y="1926455"/>
            <a:ext cx="5752731" cy="27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678034-3F76-48E3-BAF7-3BC43D4FD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" t="7931" r="31699" b="3297"/>
          <a:stretch/>
        </p:blipFill>
        <p:spPr>
          <a:xfrm>
            <a:off x="1757779" y="621437"/>
            <a:ext cx="8131946" cy="58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43AAE1-7727-4012-BA1D-5FAEE2742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37" t="6343" r="13831" b="72816"/>
          <a:stretch/>
        </p:blipFill>
        <p:spPr>
          <a:xfrm>
            <a:off x="2237174" y="1724487"/>
            <a:ext cx="7876754" cy="17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10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25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2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70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宽屏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6</cp:revision>
  <dcterms:created xsi:type="dcterms:W3CDTF">2021-03-31T07:16:12Z</dcterms:created>
  <dcterms:modified xsi:type="dcterms:W3CDTF">2021-03-31T13:01:21Z</dcterms:modified>
</cp:coreProperties>
</file>