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4CE17-C7B7-4FB0-B794-5996B84B7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6E28E-4B7C-4EDB-B462-DE8F5526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E82F-8F18-401E-B1F5-4F9C935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8EFCB-8390-4144-8972-23292E6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7C584-26A7-485A-AEC7-F4321579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7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48F1-A863-458F-93DC-1473B65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61F0-94B3-4D60-A7CD-D393C62D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A7B68-F45C-42D3-85D9-E721DC6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8AEC4-7C62-49F7-AB37-2330892A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9F91-60C9-4B0D-ABC1-9BC38405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9CB20A-E599-4A90-849D-AD258E0F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57131-5EC6-437D-B83D-F8DCBDD1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6AA65-37EF-4DEE-B327-721B30E2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8CCC3-CC46-4F37-A45A-EC663424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C1DC-D191-42B9-94DE-FA7BAEE4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21BB-0A6C-4873-80E1-60736B6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505A-82BD-4A80-A71A-79470BDD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52B55-917F-435C-9D6E-82C0195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4A973-E06B-438E-B6A7-C9C7E990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E24B5-A68D-4752-858A-AF48EDEC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13130-BC67-430F-91D2-2C4A053C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27D61-B2EE-4E19-A792-794FE097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76C42-FE75-45D4-AD9A-20B324F1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7A160-0E53-4937-87DE-0C50536F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C104-CA6E-4B51-98DB-23096289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DD6A-624F-4BEC-917D-028683EF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C1290-B590-49A3-92C3-10F48ADA3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509D5-0820-439D-BE21-FA71D334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A6722-FA57-43FA-A275-A928FE7A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45A7E-DBCD-4A34-9001-6E08974A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B9C7B-68DA-428C-92ED-584BB849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B267-25E5-4BBF-BCAC-5802EE32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9E523-5472-4CCC-ADAE-38FE7DA5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E3245-C967-4A40-A79D-3ABC19B4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BA849-E9CE-4555-A8F0-FA49EEE18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E900F-658D-4DED-8D1F-C52EBF86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CF20CA-CB30-4191-B356-D4610E94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12F9D-E4D4-4F2A-B55B-0A538ACA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6DA5E-95FB-484A-81AF-5F843AC5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9BB3-1224-4BB1-8D65-0031FACD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D42B6-EF3C-463A-911B-D319FE29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5DCB9-45D1-46B9-92B1-C8E5D003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955F9-B48E-4F2D-B64A-771CB32B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F8324-14D9-4FCF-B40F-39973087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9EE19-5A50-4043-B634-D4F37392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F47B2-C72C-4DC9-8E87-1A551C5A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7AD21-88DF-4F0E-A1AA-14BE1CBF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F9A46-76A3-4E2E-9EF3-854F7476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429BC-B942-46FE-B6C2-B23BA601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4EE2C-1428-49B4-A4BD-AD523C56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1E7A3-913E-4F70-9FED-D3E6EADB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A633B-3C45-430C-A8A4-52B94F93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0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2FA2-ACAA-4E62-9E80-C06E8C4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846FEE-70AF-4274-B68B-7BB5E065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3D09D-316D-47D7-AF67-A2B69A8B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8B8A0-60B2-44BF-83C4-E49F8A75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29F47-E1D5-48C6-B32A-4D7D113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136E2-A1E8-4711-A013-D86D1407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1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20ED63-50FD-419C-BB12-424DC3E8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1532E-7FA2-4302-908C-1536E2117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F50BC-1A0A-496F-A4D1-85DD538AA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36B6-B31D-43CA-AF30-D9BC281605F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18F2C-83AC-4DD8-AA50-209D444E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31A76-38C0-4127-96DF-6FB8C1FF2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4A7D-C5F9-4131-96AC-C548B30D3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2E2EBEE-1748-49B1-A0DE-9B2AFA39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24" y="1357746"/>
            <a:ext cx="6136058" cy="39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FB30BC-A8B0-4D09-B763-39EE9A3A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7" t="16958" r="19545" b="16853"/>
          <a:stretch/>
        </p:blipFill>
        <p:spPr>
          <a:xfrm>
            <a:off x="2348345" y="1312717"/>
            <a:ext cx="7495310" cy="43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FA9927-26C9-409D-93A3-EEE79537E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14441" r="11023" b="3531"/>
          <a:stretch/>
        </p:blipFill>
        <p:spPr>
          <a:xfrm>
            <a:off x="2521528" y="824343"/>
            <a:ext cx="6986413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B5863D-FF62-493F-89A3-5E6F9617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6" y="1454727"/>
            <a:ext cx="6180331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6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1C95D4-08CA-4529-B4C9-BD08AE4B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87" y="1046017"/>
            <a:ext cx="5291232" cy="3380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49D772-EE12-4BAD-AFBF-D46B2558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51" y="2396836"/>
            <a:ext cx="5681569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79B6CE-F405-4085-87C6-49E6ABD59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3" t="25664" r="34034" b="22937"/>
          <a:stretch/>
        </p:blipFill>
        <p:spPr>
          <a:xfrm>
            <a:off x="3848100" y="990600"/>
            <a:ext cx="4495800" cy="38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1A1D65-4674-4EE2-85F3-A28677B03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t="25769" r="28466" b="18951"/>
          <a:stretch/>
        </p:blipFill>
        <p:spPr>
          <a:xfrm>
            <a:off x="2964873" y="1392381"/>
            <a:ext cx="4613564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D936C0-A915-4275-A17E-D157C43C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7" t="25664" r="28863" b="19791"/>
          <a:stretch/>
        </p:blipFill>
        <p:spPr>
          <a:xfrm>
            <a:off x="3366654" y="1524000"/>
            <a:ext cx="4551219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2DD85F-7491-4FC5-AE49-F5224F1AA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1" t="25769" r="28408" b="19476"/>
          <a:stretch/>
        </p:blipFill>
        <p:spPr>
          <a:xfrm>
            <a:off x="2777836" y="1427018"/>
            <a:ext cx="4634346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A91B39-C9C8-49A6-B00E-2BACBF86A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2" t="14545" r="10966" b="3741"/>
          <a:stretch/>
        </p:blipFill>
        <p:spPr>
          <a:xfrm>
            <a:off x="2867890" y="1558637"/>
            <a:ext cx="6021836" cy="33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768985-42E4-418B-A6C4-23EA9FDEF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17483" r="27500" b="25979"/>
          <a:stretch/>
        </p:blipFill>
        <p:spPr>
          <a:xfrm>
            <a:off x="429491" y="360218"/>
            <a:ext cx="5562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9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7</cp:revision>
  <dcterms:created xsi:type="dcterms:W3CDTF">2021-03-28T15:49:04Z</dcterms:created>
  <dcterms:modified xsi:type="dcterms:W3CDTF">2021-03-29T02:54:27Z</dcterms:modified>
</cp:coreProperties>
</file>