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1C3B2-6E0E-4ACC-8595-27684500D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D6F706-9A3E-4EC0-B933-4CDC2FE8A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6C602-726C-44CD-AA78-2B3D54A1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6454-4B4C-48C6-AC1A-1A96363DBCC2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E8BE0-ED45-4F56-A1BD-CB92DC1B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206D7-D88C-4224-BE6E-E8DA0161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7FE2-E47A-468B-B5F3-21ECAF307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9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CB452-D363-489C-81F5-57EC8A87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171E14-C163-4AA9-93CE-347E0355A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F3D37-CFB6-4C36-BD26-D58DF1DC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6454-4B4C-48C6-AC1A-1A96363DBCC2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E7694-1543-4440-9042-3CD7788F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E8DE1-9EA9-4DE1-A079-55B9F71D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7FE2-E47A-468B-B5F3-21ECAF307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61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AFCC4F-B0E4-433E-A862-1382A1B8F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F727BE-137A-4C67-8861-44E63A183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10558-0C8F-4A9C-A16E-E6E6D4FD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6454-4B4C-48C6-AC1A-1A96363DBCC2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3C9D1-2AFA-4600-BCF0-5D56CC7C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BB389-DB95-4D40-9EF8-8BB63B4C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7FE2-E47A-468B-B5F3-21ECAF307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1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4BE57-064A-47D9-80A7-82F1E604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B30E9-7D18-4D89-BA41-366AC0EDA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E97E0-1289-4562-89CA-7BFC321A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6454-4B4C-48C6-AC1A-1A96363DBCC2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26DE2-259B-4983-9F27-C3832AB3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0091B-2FFC-41A7-ABEA-7674654B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7FE2-E47A-468B-B5F3-21ECAF307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62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A0EE0-4F03-4ECD-9D54-72AB5179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F3F43-B862-4D72-B6CF-AFF0A4E1E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013A1-8E55-406F-B68D-5DA6FB2C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6454-4B4C-48C6-AC1A-1A96363DBCC2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780C2-979B-4CA9-9555-094E0C83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5BFB3-2122-44B0-B808-0AE648A9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7FE2-E47A-468B-B5F3-21ECAF307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0CD54-39EE-41B7-8EEC-DECA19B8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C15B9-4368-46B5-B12A-8EE892B95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77ACF4-40E5-403D-8453-2D4D1A5D6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15853D-00FC-469C-8BF6-C96BBA94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6454-4B4C-48C6-AC1A-1A96363DBCC2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12ABFA-A6A1-47D4-90B1-CBE8D48F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E33809-F24E-4442-A5EF-7AD08277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7FE2-E47A-468B-B5F3-21ECAF307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88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79CFD-8775-47B7-AEF8-45173AA8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3C2AC4-28BB-4973-B8C9-C8DAA9586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F86A4E-BFCF-46CC-83FD-D1A9DB0BD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CFFE35-8F93-4FFF-8DBD-1B009D3B8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B8D262-7821-4B55-80E9-A7C74374C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E33C61-4147-4B73-95B6-9F1BAF24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6454-4B4C-48C6-AC1A-1A96363DBCC2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ABE75B-7120-435F-BC14-1EFF2B1D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302E1E-DDD1-479B-A2C4-079364D4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7FE2-E47A-468B-B5F3-21ECAF307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68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E1092-5A9E-4824-8345-07D785BE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3A85D3-FB79-4D50-95D4-1FA21359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6454-4B4C-48C6-AC1A-1A96363DBCC2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B22524-B636-41DB-A5FC-9863173D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C4B4DC-DCB4-4E39-AC5C-AFE973E9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7FE2-E47A-468B-B5F3-21ECAF307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72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F2BEA7-9FC1-4B76-B0A5-B5522D63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6454-4B4C-48C6-AC1A-1A96363DBCC2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D1CA81-4FB8-4636-A4FE-44187062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EA2030-C46E-4A77-BC3D-AE30358B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7FE2-E47A-468B-B5F3-21ECAF307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0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BE45A-06A1-4F78-AF73-2043C23B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059F1-8504-4E7A-8689-67497E51A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D92471-784C-4DA6-BD70-F0F6D2AF2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3BDB8F-58AF-4C13-A30F-2EEDE249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6454-4B4C-48C6-AC1A-1A96363DBCC2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658278-555A-4976-AC1A-3AA16CB9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0DC20B-1EC2-4D09-AE6F-9CD2465B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7FE2-E47A-468B-B5F3-21ECAF307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4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76520-BAE9-4C47-9FF5-CE318CD4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1D2EFD-AD43-4FC2-8561-B5812F131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AFBE80-73E6-45B4-99C5-24D4A2FCF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77FD39-BBDD-407C-B06F-A861223F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6454-4B4C-48C6-AC1A-1A96363DBCC2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9E5456-C3A0-45A5-9180-7115E611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61874-1556-4C19-9870-0B025A2A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7FE2-E47A-468B-B5F3-21ECAF307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65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2DB372-1AD6-4AE6-A406-9117A45B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F8172F-50CF-4091-8291-509C5BB04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2ED69-62A8-4E3A-A418-BC6F8088C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06454-4B4C-48C6-AC1A-1A96363DBCC2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EAEA2-578F-460F-946D-39B475425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DA023-A6A7-41E3-A955-7A767FF55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57FE2-E47A-468B-B5F3-21ECAF307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79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FA6F44D-0B15-49C3-9054-D2017A30DF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20" t="4402" r="19" b="19611"/>
          <a:stretch/>
        </p:blipFill>
        <p:spPr>
          <a:xfrm>
            <a:off x="1740024" y="912166"/>
            <a:ext cx="7803472" cy="503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7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95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21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48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18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82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30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09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6298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63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进</dc:creator>
  <cp:lastModifiedBy>王 进</cp:lastModifiedBy>
  <cp:revision>3</cp:revision>
  <dcterms:created xsi:type="dcterms:W3CDTF">2021-03-29T13:40:22Z</dcterms:created>
  <dcterms:modified xsi:type="dcterms:W3CDTF">2021-03-30T01:48:03Z</dcterms:modified>
</cp:coreProperties>
</file>