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2B43A-8BAB-4E73-954D-44BBAB272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E3F3AC-433F-40BD-9D93-E8E38FED8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67821-5D94-466F-9D50-F2531AB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89298-C929-4181-A5DD-922BCE3F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97783-8C52-42D7-B0A1-DAF1F47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2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25371-3187-463B-93E4-566BB7F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9E2F2-2637-44CA-B26C-44AC56F5D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5FFEF-EA8C-49F0-9CBC-084CFBF9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48118-ADD7-43C8-82C0-1D18EBF3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66D5A-0820-4B8B-8C30-0268B136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1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6C8CA5-7262-4C46-A946-4BEABBC09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07572-E4BA-4C1D-BD76-E8389BAA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9BC7B-5F24-4E16-A49C-D193F4A3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CA68D-FC62-40A1-865B-7F8F38C0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4CA1E-FA2B-41A6-8F20-FDFEEB28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5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3A128-F5C8-4F29-B50E-C5DD34B2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DDE08-D15E-44F9-944D-88C5FCC3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E8061-C4AE-4348-A734-24C57523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8F806-24F8-4412-9921-FC4809E2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BC0C7-0DBA-4BE7-8DA1-9F1FB9DD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6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F50DD-14E7-4E6A-8C5D-E8C18C42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B76A0-ADA8-48D5-879D-B364757E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5FB6D-D06B-4085-B817-0BC52EFF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E84A4-389B-47F2-AE2C-725AD88E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2E738-6DE1-4D68-BB0E-EBE7854E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EC566-7FF4-4530-BB38-033DB240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9D832-C595-4E94-838C-47D3D430F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9F0E4-8216-4523-A740-23DE502A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D9CEB-801E-41EA-8197-1D4B2F3A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DB3C4-6815-4796-8500-734C50DC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7D11A-66A4-48B9-8500-6AFB04D4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9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42779-FA58-4D49-8724-7B50B714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BC7E7-263A-40CD-9FD6-8C11F42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9CC9B9-2302-471D-AB04-DAF5FD27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9149DA-00DB-4850-AAE3-B2273ED5F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5D5906-5E8F-43AA-A735-1E40D26E6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A6617B-C84E-43AF-B4FF-38EE7B98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2D322E-2C95-4EA2-9331-37A96187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6EDF8D-8C04-4286-9B2E-9E118EBA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6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78097-54E7-4D37-81FC-AE7E2E6A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015C9E-0B4B-4FFC-9D6D-D0386D06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A1A8E-09FB-4127-8177-BBB030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C73CEB-DD65-40B6-95B9-117A6DF7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1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A924BB-0DD7-44AF-A1D8-F1C493B6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E0B53-A2FD-48C4-9263-644C648B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8CEFB-2BFC-4B86-8683-9011C317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0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2B8F2-DE40-43D4-A363-738428E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E56D2-1B79-43ED-BE0E-40293D3C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90159-7337-4B6C-823B-4C2F3DC51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E425C-80F6-47FB-BBE4-D7E2E668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05B87-5F8A-44A1-BA86-5D5B6BD7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B97DA-49E9-4964-9C90-358FF634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0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19870-AAAC-439A-BBA8-CD081CEC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CEB1B-EE32-4969-9747-43D26DF5F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EDB43B-1320-43A1-ACFF-7939BD6B2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BAEBDA-0AFB-4CD8-AA94-363EB4E5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6FF43-42C2-4407-9A15-278E4109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A1088-C067-4106-8A63-FE4FD8F3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2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C83474-7C5F-4E3C-A3B4-13A51A7B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4B405-42E5-46DB-892C-085B6F9C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DE9DC-EF7E-43F9-B0DE-7E3D98CDE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F2D1-1D87-4DD3-A413-3674B670DFA1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17EB7-753C-402E-9A36-41E11C821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2E3F0-EA1B-4F66-B2B4-A8449DCE7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16D2-C387-4848-8EF3-CC7F25AA8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0228676-6534-4324-B111-422A3ED2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81" y="499668"/>
            <a:ext cx="6482637" cy="5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1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2</cp:revision>
  <dcterms:created xsi:type="dcterms:W3CDTF">2021-03-03T01:53:33Z</dcterms:created>
  <dcterms:modified xsi:type="dcterms:W3CDTF">2021-03-03T02:06:57Z</dcterms:modified>
</cp:coreProperties>
</file>