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3FC8-F316-44A9-B9E6-3CD369AA4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962B9B-EA83-4125-B61A-18177F066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32B95-3E3C-4E33-AFC5-81742EA8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F89F-2AE0-4EA7-AF23-BBB1DDB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2CC00-2D80-4782-80C3-19471B4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9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29A9D-3CF0-4D96-8056-011F043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68A6E-65D1-4710-8459-8F910D12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A5B8B-91A6-4558-B69B-4F6A0A6F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519CE-2913-41A3-83E7-6066D06B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78444-00B1-47AD-A1AA-A849FAF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E30FAC-E48B-4343-B0A9-E469A3D7D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33905-C637-4AF1-AEFC-A610C068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2925A-1C49-46E2-8283-384EE477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7AEB2-FCEF-49E5-A389-15E213E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7B14E-4FBE-488B-B4CC-CDE1E2B4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5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46594-3516-450C-A624-A2B89BDE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95D77-AF8F-42D9-9B2F-9C50849F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58A54-EC2A-4403-A206-AD20D4CC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EAA630-9661-4A51-9A3E-E0AABAC2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FCECA-A3DE-468C-8E66-1415B941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7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D774-3C19-476C-A2A1-45BC90F8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A729A-5098-4500-A5BF-1ACB7244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4F5C4-BF6C-4035-9768-2FF3B95A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84FE8-DB0B-4BCB-93D6-3AA0C139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32A54-F88E-40EE-A095-B4822A87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2501F-125D-4EB3-BB87-DCA9C05E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DFF00-6DD7-4C35-BB6F-00115926E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6FD428-C062-4BFB-898A-50909B7B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375B1-7199-4A6D-A59D-11DEB77D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E646A-29D3-41EF-A995-D12F17C5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D8BCB-C848-4856-897A-E097036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08157-733F-4237-A326-DB803C05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0FDC4B-038A-4B55-900C-E24997B1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221925-AC7C-4B38-A8BC-E2B93965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7B06D-F692-4F8B-8164-32B0041C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B7ABF-DAEF-4D77-917A-853CB4542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CAA39-AA72-40B4-A5AD-25B38E86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8A67EB-36D9-40C9-BCF3-010FFB90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5BA7D9-CE90-4B8D-833A-53D34254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D6A4F-C6B1-4F6D-9A2A-9AEF5FC7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C4CB8F-4378-4FE0-8740-8A94CA5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6168E0-BCC3-4858-8F2D-48468409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3B0E5-274A-4F3F-B160-E5AD484D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F9CAB-7E32-41B3-90A4-F7A825DE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431E2-9F77-45EB-956C-FF4E9D7F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65993B-8734-4100-A61A-59617939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7561-9CB8-4A4E-85D3-84191442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6E87E-491F-4858-954B-6A6EBE54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90198-A42F-471C-8E4C-834370CE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FCAC1-D039-44F4-812C-91BC4401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AC75E2-D392-435B-B6A8-CA4DB53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4A802-653B-475B-8D8D-FC9D0245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5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BF84B-C619-4F0F-8DFD-A882A6CBE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133C76-8FF6-45FB-8FD7-DD066A779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448A78-BB6E-455F-9E1A-16FA814D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19212-3A51-4C01-AB5B-513FF26F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80FEC-BD28-4EEA-A7F2-D11AC048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BF917-89B6-4614-B822-79E4B556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4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F10DED-7ACC-4BF1-9409-C5A912F5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79BE4-495F-4A7D-939E-E455C375F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ECB0-A929-46B5-8300-46C13E280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794F-F636-45DA-B78F-4423E86C781C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6E2-BF44-4946-88A8-97E175631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7537E-CA48-41EA-BD57-95BF45056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8C1-9EE3-4FB8-934F-1AE41D3CF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9E89F5-DF99-4DFD-9C5A-8976BB695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2" t="4444" r="51" b="20808"/>
          <a:stretch/>
        </p:blipFill>
        <p:spPr>
          <a:xfrm>
            <a:off x="1911928" y="651163"/>
            <a:ext cx="8215745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9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A87A55-005B-429E-9C25-BCE3BD84B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2" t="4141" r="-401" b="23233"/>
          <a:stretch/>
        </p:blipFill>
        <p:spPr>
          <a:xfrm>
            <a:off x="2022764" y="741218"/>
            <a:ext cx="8278091" cy="498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0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AFEEDF-58CB-4EB3-ABF9-F7D95ADCB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6" t="4242" b="21111"/>
          <a:stretch/>
        </p:blipFill>
        <p:spPr>
          <a:xfrm>
            <a:off x="1995807" y="644235"/>
            <a:ext cx="8200385" cy="51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4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A1DDCA-2D9F-4CDE-8638-9E1B1084F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41" t="4748" b="21010"/>
          <a:stretch/>
        </p:blipFill>
        <p:spPr>
          <a:xfrm>
            <a:off x="2389909" y="883227"/>
            <a:ext cx="8207312" cy="50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4EEC546-9155-447C-A825-92D492A4E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76" t="4545" b="23333"/>
          <a:stretch/>
        </p:blipFill>
        <p:spPr>
          <a:xfrm>
            <a:off x="2189019" y="644235"/>
            <a:ext cx="8214239" cy="49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6C1C79A-0E47-497D-9ED4-EC1433D7C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15" t="6795" r="-185" b="21218"/>
          <a:stretch/>
        </p:blipFill>
        <p:spPr>
          <a:xfrm>
            <a:off x="2708564" y="1163781"/>
            <a:ext cx="620800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F8DF77-F461-4A47-9850-534132E6F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64" t="6868" b="21010"/>
          <a:stretch/>
        </p:blipFill>
        <p:spPr>
          <a:xfrm>
            <a:off x="2216727" y="775855"/>
            <a:ext cx="8172675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5</cp:revision>
  <dcterms:created xsi:type="dcterms:W3CDTF">2021-03-04T09:07:26Z</dcterms:created>
  <dcterms:modified xsi:type="dcterms:W3CDTF">2021-03-04T11:30:55Z</dcterms:modified>
</cp:coreProperties>
</file>