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2770B-C118-46A2-8059-05A5D6E88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0822EF-BDD3-403E-BE1E-8F4D6F214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F7F12-7808-4F4A-A43C-6466521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DF44E-7FF1-485F-A2C5-A6DA1E9C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17D36-70D0-456D-858E-D941B941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B09A4-5D8D-40E7-969C-5FD2CDDE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181D1-9773-42DC-90BE-6B49F927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5D3D7-B147-45A3-A130-AD0C3963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34271-F477-48B7-9522-F7EDC411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AF381-C5A5-42E7-AD3F-0446E846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1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56B89-01D3-40C3-9898-BFA80712E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DDB997-9788-4DD0-863E-F0D08228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8C45D-8D27-46C5-9999-5D145F99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F41D4-1DF7-4B42-B40B-0CD33A9A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F61E4-BD19-4E77-A488-547CB3BD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8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FBC78-53CE-414B-9AD6-020F9B24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8EE8A-BE06-41C2-8250-540B8595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1CCFE-0DA8-4D9B-A556-A60AB7E5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A6929-9991-4E8C-AD5B-FE44094C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1AFC5-3DD5-4071-9AD3-9AC2B2D0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0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926E7-1636-49EE-910A-401D6F16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A56BC-9FCB-4786-8793-A2B319B5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7F9C3-B2CF-4D43-9B36-05E48106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D9EEA-09A3-4EC5-A193-7716A49B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3DD0F-D06B-4EF8-B950-B9DBCD55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3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A450C-4909-428F-9ADD-1F02FD5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050D1-E057-4A95-A1D3-81DE4DE2F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8B5535-44BD-4E6C-A2C1-D86DA414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81AE7-454A-4C20-9A43-2D04429F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CB88D-6765-4BDB-B165-413DB64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AA963-1E5D-4896-A71B-21379A9E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20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4794C-094A-49AC-978F-54DE95B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0DEBD-4B40-411B-8EF7-7F33BF922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25A212-CE5B-46D8-ABA3-D6E8985D0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54856-F0A0-4CB4-B5AD-9E6C7BBD4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CFC503-FBB6-4203-9E95-524B40541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8CA56-4278-425E-AC35-6022B87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6E139-525C-4FB4-8735-BCA2F768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00BF24-5D17-4FD8-9AF9-E6881E9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B0061-489E-4EC5-8105-B52E7476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55600-13FB-4D99-9E57-C4939335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5F7FF-DFE4-4905-8A76-1C2977A2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B38A0-CAD1-4A1B-8EA5-6FF6035D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2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EF355-A4CC-43CB-BDF6-F7E7984A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8D393-CD46-4288-8682-B8A59930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31ABE-D3A8-46FD-8C44-2BCBB484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4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04CEC-589F-47BA-B4FB-87AFAE34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C8A55-7F8F-4CB0-82FC-2BFDDA59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8A30B-9E97-4D2D-9514-EBCED3AA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E3118D-F96F-4BB9-B98B-409F256C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CBAE5-8EC2-4790-9059-96608EEF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E67B1-6FF8-4B46-A9F7-7BC03A88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F6CDD-3768-4A49-BB00-E0A8FB8C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9312E3-AE11-4E93-B7FA-6170A139B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88B8-D354-4CFC-AA36-1633D014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D5348-8805-4D3C-AD08-3C2A928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21912-FF82-4A92-BC0A-DE4B300B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A8B3C-FBDE-49C5-81D7-3E3E478B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91E234-D452-4075-822E-9DBB09ED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5CB84B-B921-4914-BB38-45E9324C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7D55B-8253-40DE-9497-7848BD674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0018-37C7-4F76-A747-97E978C44673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59531-D61D-4550-81A9-EDF2D5418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E450C-FE11-4BD1-8E6C-46F7F329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D40B0-3BCF-4667-9948-F28AF0CC0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110391-E856-4D22-8B49-85CFBD29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2" t="34104" r="22597" b="17099"/>
          <a:stretch/>
        </p:blipFill>
        <p:spPr>
          <a:xfrm>
            <a:off x="2130640" y="1535837"/>
            <a:ext cx="7474999" cy="32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5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8295B7-33F4-42F4-9461-F5AAB9A3C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4" t="33566" r="13932" b="9302"/>
          <a:stretch/>
        </p:blipFill>
        <p:spPr>
          <a:xfrm>
            <a:off x="1961966" y="1542495"/>
            <a:ext cx="8495930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619D32-8067-4044-B7CD-17DE966AE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09" t="33298" r="18665" b="7688"/>
          <a:stretch/>
        </p:blipFill>
        <p:spPr>
          <a:xfrm>
            <a:off x="1890944" y="2325950"/>
            <a:ext cx="8025413" cy="38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2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F2A92BB-E003-4EB1-B73F-0009F8A0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8" t="33701" r="15970" b="6209"/>
          <a:stretch/>
        </p:blipFill>
        <p:spPr>
          <a:xfrm>
            <a:off x="1819922" y="1695635"/>
            <a:ext cx="8362765" cy="39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进</dc:creator>
  <cp:lastModifiedBy>王 进</cp:lastModifiedBy>
  <cp:revision>3</cp:revision>
  <dcterms:created xsi:type="dcterms:W3CDTF">2021-04-02T10:40:51Z</dcterms:created>
  <dcterms:modified xsi:type="dcterms:W3CDTF">2021-04-02T11:51:44Z</dcterms:modified>
</cp:coreProperties>
</file>