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EF65F-D069-4DFD-A7E4-E1C67D754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5D6A8F-5F8A-42CE-9F3D-FB48D1350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342B1-CEC1-486A-89E4-6D2AA2EE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30B7-0621-49E7-8712-71C76A10467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E8499-4BA0-42FA-A61C-3ED31455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29C16-56EC-405F-BC85-55F14FEF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6B0-1302-4515-91F0-E661CB89E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7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92C73-D77A-4335-8047-5137B103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3984E9-43D7-4562-ACC9-5063B3099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9F534-CC77-4364-95E3-5E08F389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30B7-0621-49E7-8712-71C76A10467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D4C4F-01F4-41B8-A52B-4A03A8BD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27A51-674C-4721-8CDF-4B851B8C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6B0-1302-4515-91F0-E661CB89E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3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82E243-E087-43B0-9062-11403F83A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C9E412-5EFA-44F5-AF45-8DE9BFDD7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5596A-8EC5-4C40-922A-E6908BD2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30B7-0621-49E7-8712-71C76A10467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E544B-5868-42F3-89FB-62AA4C35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105C1-1E86-45CE-A170-293D6B10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6B0-1302-4515-91F0-E661CB89E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53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44B63-4359-4D78-8CD5-0FB71A8A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D473B-44B1-4DFE-A899-D22429494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621A2-4D6F-4EB0-B2B0-2B5BBB4F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30B7-0621-49E7-8712-71C76A10467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F5590-CF58-4BE2-B2A8-8B2ED6C3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8DBB5-B6A7-4EA1-AE03-E27237A2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6B0-1302-4515-91F0-E661CB89E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4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DC5F-E060-4A89-BD76-0D49A7D3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03F1F-C719-40EA-9071-A35E245A3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6602F-C59B-44B9-9BE5-54B742DD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30B7-0621-49E7-8712-71C76A10467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191D2-84B4-469C-9C06-7515CAA6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D46EB-24AC-47C8-BEE8-91C91664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6B0-1302-4515-91F0-E661CB89E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60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3D3B3-DA80-4E79-AD49-6C21C224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B4AAF-CF1A-423A-8047-845192AFD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9D1BE8-565C-417C-BFD2-DC386FFE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1341A-436D-42FB-8BF5-64283196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30B7-0621-49E7-8712-71C76A10467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42B588-4FBD-4828-9A54-F00A230E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A6BA3-A07B-413F-931F-C85EB413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6B0-1302-4515-91F0-E661CB89E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7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6273D-0AC1-427A-9009-581BE890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67C18D-FB7F-4C9C-AE74-B5B91A34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7735A7-30C3-47B9-A284-4474FE2EF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1FD4AF-FAC9-4041-8005-AF5CF5986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CF09F8-12A6-494A-9C05-C460A38E0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75C48F-3275-4457-9B5A-F743C8E3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30B7-0621-49E7-8712-71C76A10467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159821-AF87-4687-9C82-53941908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10F283-9FF5-4386-9A88-CBD781F3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6B0-1302-4515-91F0-E661CB89E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58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213D4-FB11-4493-8C05-625BC556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44034D-9F88-445D-8D8D-C155CAD8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30B7-0621-49E7-8712-71C76A10467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80C7E5-4AE0-415F-BECB-829A5736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9A775A-7014-495D-8D95-F51A629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6B0-1302-4515-91F0-E661CB89E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7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05DA3C-1396-4DB9-9A64-72583974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30B7-0621-49E7-8712-71C76A10467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6EA869-4782-4125-BF83-8D9F172B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6F2DD4-7755-4BB5-995C-BC65260B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6B0-1302-4515-91F0-E661CB89E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9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DA0F9-A300-438D-A277-FC4455AB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F0A6D-B3B5-4A9A-8E4E-40CB731F5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BCD98E-53C0-4D76-B2D5-2D2675438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8186BD-2834-4B55-A4A2-0938FCE4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30B7-0621-49E7-8712-71C76A10467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4B2072-25F7-4E9B-AC69-8FED877B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0F1B09-0709-430F-96A7-CC0E0EDA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6B0-1302-4515-91F0-E661CB89E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83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9A6BD-401A-4D96-9DF9-0DF0517E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F9D058-8679-494D-9D8C-8E3635903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D6FE76-4A8F-4EE6-A530-A8B4BAA7D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925589-B871-4151-B481-873E5F29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30B7-0621-49E7-8712-71C76A10467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219AA-DDA3-446B-B354-5C027D46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9B86A4-02FC-4761-8EA5-4F9B1E52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6B0-1302-4515-91F0-E661CB89E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7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3040F2-AB49-40ED-AFBB-D357C42B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E7EDC-6A8F-4266-B9CC-C42BDC3DC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39AD2-AB45-4311-BC49-4F549AA91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330B7-0621-49E7-8712-71C76A10467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5C03A-CD14-4C48-AC05-D5681B0DE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68714-8C57-41A3-B47F-EF3488887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DA6B0-1302-4515-91F0-E661CB89E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7F8A23-0AF4-4F35-9FA6-BD67B985D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59" t="22518" r="28238" b="28497"/>
          <a:stretch/>
        </p:blipFill>
        <p:spPr>
          <a:xfrm>
            <a:off x="3377045" y="1295401"/>
            <a:ext cx="5437909" cy="323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9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3A3BBB7-4AB2-4D05-86CD-B5FA26DDC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03" t="21994" r="37159" b="20630"/>
          <a:stretch/>
        </p:blipFill>
        <p:spPr>
          <a:xfrm>
            <a:off x="3110346" y="1274619"/>
            <a:ext cx="5271656" cy="378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9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A06E41-EC11-498D-88E4-4F5CFE570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18" t="31434" r="37272" b="34580"/>
          <a:stretch/>
        </p:blipFill>
        <p:spPr>
          <a:xfrm>
            <a:off x="2334490" y="1724891"/>
            <a:ext cx="6566544" cy="278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6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631928-6CB8-485F-988F-EDE2B4E19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18" t="35734" r="37045" b="29965"/>
          <a:stretch/>
        </p:blipFill>
        <p:spPr>
          <a:xfrm>
            <a:off x="2486890" y="1783773"/>
            <a:ext cx="6385801" cy="27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5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F27080-41CA-4687-B97E-8C2FDB1C9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03" t="29860" r="37329" b="35420"/>
          <a:stretch/>
        </p:blipFill>
        <p:spPr>
          <a:xfrm>
            <a:off x="2265219" y="2230583"/>
            <a:ext cx="6742060" cy="29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9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1D557A-3197-4AC0-8E42-C213E9D2D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6" t="30280" r="37273" b="35105"/>
          <a:stretch/>
        </p:blipFill>
        <p:spPr>
          <a:xfrm>
            <a:off x="2369128" y="1517072"/>
            <a:ext cx="6086153" cy="26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4BF4CEF-BA6A-4A1C-BFD5-659FBBD42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89" t="25665" r="37273" b="18426"/>
          <a:stretch/>
        </p:blipFill>
        <p:spPr>
          <a:xfrm>
            <a:off x="3976254" y="1759528"/>
            <a:ext cx="5271655" cy="369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7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97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进</dc:creator>
  <cp:lastModifiedBy>王 进</cp:lastModifiedBy>
  <cp:revision>4</cp:revision>
  <dcterms:created xsi:type="dcterms:W3CDTF">2021-04-28T06:41:13Z</dcterms:created>
  <dcterms:modified xsi:type="dcterms:W3CDTF">2021-04-28T07:22:46Z</dcterms:modified>
</cp:coreProperties>
</file>