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56181-78C3-4F3C-819B-960BA1D8D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D37A7-BAE5-4C99-938C-535DE8AE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525B8-D47D-41C4-9A52-AD028EBC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39E88-98CA-49D4-9A2D-6A8C82CF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C70FF-CA24-4864-811F-D8B0D675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EA47F-7E91-46AE-80C5-40B7D909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DC52A-8D5D-4235-B0FC-4B0E0905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0A424-E315-41C9-A5B7-8AA90BC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88521-CAEC-430A-8878-DC086CE2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2CCB3-00EE-4390-AE2B-83EEF911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0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805F2-D61D-4D41-A738-24E29A2F2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83304-1E3F-43EF-9B33-FD1BF8BD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10C26-857D-474C-9662-C209A5ED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3159-1443-403C-8C83-D93B87C6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8E894-692E-4DF3-9F44-2984F923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7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5CED4-A338-4AB3-8133-58E3C257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3EBD-133A-4538-BB11-83343D09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B0A09-3245-4F28-BA25-D395282E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4F6F9-BCAF-410D-9DA7-CE5D001B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B35C5-EF2F-41CF-99B4-93CE239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4CD4-66AE-41D5-9BE7-CD923431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DB6F5-9E18-4269-8F95-B2952C5A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37A94-7303-456E-B2BD-B4D2601A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ECEDB-58B8-4709-9A00-7067DD22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0A475-80BC-4039-926D-6FB7916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4C3D4-14ED-405F-8301-E60168D7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2D66C-BEFF-4E48-9D25-0877193BB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6F097-6F16-4E8C-80D8-EB253045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21623-9B90-4D26-94CD-4E00AF3A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13D68-52F7-491B-9542-6E1A1F15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7BE9E3-0EA4-459B-887E-97F4A8CE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4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94262-416F-4281-84A9-AEDA8F35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1369C-59C8-4AD3-A173-F327F583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EE63F-62A5-401B-8DF7-465182E1F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CFD9AA-994F-47C5-965B-AB098F538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C0BB1-36F2-4B58-B27E-B87245C9E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2AB11C-F756-4AED-AA06-FFF8B898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114FC2-0E7F-45CB-8DA7-291864F1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46106-1731-469E-8EE5-F765D33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8B690-664E-4FCA-BD75-7264AAE0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4B631-238C-4891-AC03-30C7559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F5B80-5497-4BF5-97B4-012036F7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15FDA3-4AD4-4B18-8A92-2944CBEE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2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110BDC-62D5-4270-9B31-E26EDB71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C7496-FC20-404A-A5E3-01F7B26B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8CE61-D7B1-4B5C-A39B-EAFBD120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5CF40-BD2A-4AC6-805F-05D0EEE9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F9396-4E44-4B31-89B8-23BC19C3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96E70-E4EF-479C-80FE-B125B71B8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CBF9D-079D-4CF7-AD46-7D2E062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F68CF-7C8D-4F84-B287-C194FA2E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86519-BE44-466E-8F0B-1EC5837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0DEE-D2E5-4CB1-BD8A-D13BDEA6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29ED5A-2A52-4D7D-A638-B051D404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C6E5E-0DB1-468C-8406-794F573B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477C0-108D-4E80-9816-E2CADDFE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92580-C40C-44EA-8A35-4A720AA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D1AAB-3740-4BAE-B5EA-6BDE15E9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BFD322-4A67-42D3-9AA6-A5BE2C4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1B3F1-A1A5-497E-8555-019C0445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3EC01-B7DF-4353-9335-6696B428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4D80-CE82-484F-9051-4A7BEE28EB94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8D20C-1955-4725-AFFA-41C1571F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A5AB6-A6F3-4BA2-AF19-3F8C1998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AFBA-69D7-48F6-BFC0-549BC290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3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D4124E-B74C-4732-8461-3961F8900812}"/>
              </a:ext>
            </a:extLst>
          </p:cNvPr>
          <p:cNvSpPr txBox="1"/>
          <p:nvPr/>
        </p:nvSpPr>
        <p:spPr>
          <a:xfrm>
            <a:off x="3284738" y="772357"/>
            <a:ext cx="470911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SpringIOC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容器（底层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DD78AD-39E8-4F28-9F72-BC3A0D368ED8}"/>
              </a:ext>
            </a:extLst>
          </p:cNvPr>
          <p:cNvSpPr txBox="1"/>
          <p:nvPr/>
        </p:nvSpPr>
        <p:spPr>
          <a:xfrm>
            <a:off x="6417503" y="1946088"/>
            <a:ext cx="2916183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获取扫描包下所有的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9F7C02-08CC-4789-975F-52B8426D7C79}"/>
              </a:ext>
            </a:extLst>
          </p:cNvPr>
          <p:cNvSpPr txBox="1"/>
          <p:nvPr/>
        </p:nvSpPr>
        <p:spPr>
          <a:xfrm>
            <a:off x="6579406" y="2871245"/>
            <a:ext cx="275428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中的注解信息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BB210C-7CA6-4644-8ECF-C7F58B79ABA6}"/>
              </a:ext>
            </a:extLst>
          </p:cNvPr>
          <p:cNvSpPr txBox="1"/>
          <p:nvPr/>
        </p:nvSpPr>
        <p:spPr>
          <a:xfrm>
            <a:off x="1653779" y="1946088"/>
            <a:ext cx="216437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配置文件读取</a:t>
            </a:r>
          </a:p>
        </p:txBody>
      </p:sp>
    </p:spTree>
    <p:extLst>
      <p:ext uri="{BB962C8B-B14F-4D97-AF65-F5344CB8AC3E}">
        <p14:creationId xmlns:p14="http://schemas.microsoft.com/office/powerpoint/2010/main" val="331849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971D69-6CC1-4424-A00C-D1CFDD8E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03" y="692227"/>
            <a:ext cx="7158130" cy="52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6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3501EF-736E-412D-9B1A-EC5314F93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" t="8724" r="88051" b="41530"/>
          <a:stretch/>
        </p:blipFill>
        <p:spPr>
          <a:xfrm>
            <a:off x="621435" y="781235"/>
            <a:ext cx="3009531" cy="4744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A74283-71E4-4C81-8FA9-AEF9A5F049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9320" r="78091" b="35146"/>
          <a:stretch/>
        </p:blipFill>
        <p:spPr>
          <a:xfrm>
            <a:off x="4542408" y="781235"/>
            <a:ext cx="2709820" cy="47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4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5</cp:revision>
  <dcterms:created xsi:type="dcterms:W3CDTF">2021-05-30T13:25:18Z</dcterms:created>
  <dcterms:modified xsi:type="dcterms:W3CDTF">2021-05-31T14:43:48Z</dcterms:modified>
</cp:coreProperties>
</file>