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C945-2F46-4DD7-9ABA-613CCBE4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860EA-3195-4506-8AAF-4E12F161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BE53C-8FC6-46D9-BCB2-3CAB5B69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3485D-A4EB-458D-9251-EB6F922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A7AA-4F6E-4374-BFBE-908F315D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A510-5045-4DE0-A69C-8CF9DDEF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D3366-726D-48EE-A6ED-5EA9D3F3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A6EB3-5ABF-40D4-886E-ECFC80A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D4A42-EB84-4C4F-81AE-B4602C01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4A01E-040B-4B2A-8C6E-3926E5D2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1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238791-F620-4F35-A517-0CA211FB5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C2F77-EAAA-4390-9008-00AD62A7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5D918-8B8E-460E-96B8-CD1BA2A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E57F-9F8B-4602-A742-4CA1835C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4D53F-A367-457A-8A64-4EAAED7E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AFE33-DD33-471E-BC3C-87C48CC3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FD335-73D9-4BA5-9A60-3310B46E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054C1-7753-45CE-A6E5-FCAB6683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22DF5-6C9B-4339-898E-496768B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72F68-03F0-4C16-A273-D72C1E1D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A365E-D3D8-4BAA-A249-EA7EB0D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C51D-DFD4-46ED-B5B7-869C8C23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9E034-112D-4E4B-82D6-F7D4681B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BD7F7-D48F-4CCD-A124-C362522C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3660A-0F80-422C-AD78-6490C21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536-DB60-4C2D-BD40-473986F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E94D-0475-487C-8887-847FFDDA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D434E-BF7B-49BF-B67E-E4A33BE4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9F67E-CAD4-483D-AE87-793D089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5472A-58A3-4207-8D7F-44413E42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AD208-ECB7-4C9A-A712-7359AD4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E7C0-4BFC-4D7C-8179-BE7AA901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6D2E-46AA-4D79-AFEE-676EC41F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027E9-D86C-4CB7-A74D-DD159B4E7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5157E9-72D9-4F12-AACB-E88BC3AC0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F0091-540D-4A5B-8951-B2EA46A15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EE968-047E-4372-9895-9616A19C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BE16C-0FF7-40AC-B79A-A958D964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F50D6-7374-4828-B7F8-3CE0C531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058F-4A60-4720-AFC7-92D52453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01924-0391-4CC3-8E0F-59212D8F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CA869E-7B43-4237-9D14-2271A64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85423-4846-4F61-8E61-C04FE8B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65F20-BE4D-4E8E-B0DF-B48C3A37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D135F-11C8-4681-A817-4936987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1CDE0-241A-4C77-8C7A-595AEDCF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11D7-FAD1-4A27-BFEB-2CE834F5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88D15-8904-462C-89B1-CEDE8D53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27182-CE55-4CDE-A139-36495135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49F95-538E-4DFB-BA66-69D6FC0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591EB-6442-415F-9FE3-59076FE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E0B2C-326A-4819-B7C5-89D3AC63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4F59E-8FC7-4CBD-AE11-29070B45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D142F-69E0-4079-BF7A-92675D512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76579-BF00-4C79-9171-175CFD90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BF6FC-0908-4B36-A606-6F479D33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1FFC4-2691-471E-83A5-54F4097D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B74B2-8E85-4D4E-803E-229B0ED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0E4AE7-3A37-437F-BB55-15211A1C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BFF4E-15EC-4147-AD8E-92577AF4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4429-8F45-4748-A685-E25F518ED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1C1A-A3DC-42AC-AFF0-B8B29A1B00E4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24556-3553-40DA-BE88-678499C8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38CDA-4862-445F-B554-E3FC4A8E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119F-E08C-49EB-BF70-CC1857EE7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6C22E7-4E8D-480C-B605-71BE4DD3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28" t="11665" r="441" b="53959"/>
          <a:stretch/>
        </p:blipFill>
        <p:spPr>
          <a:xfrm>
            <a:off x="4521992" y="942974"/>
            <a:ext cx="3491647" cy="401478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F647C3-4C34-4F4A-B944-042F100BBF1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44074" y="803671"/>
            <a:ext cx="927939" cy="525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1A2CBF-483A-40BE-BEFE-838155192CA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582310" y="482188"/>
            <a:ext cx="577860" cy="663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446C8C-1111-4C76-A690-E290B03A17B1}"/>
              </a:ext>
            </a:extLst>
          </p:cNvPr>
          <p:cNvCxnSpPr>
            <a:cxnSpLocks/>
          </p:cNvCxnSpPr>
          <p:nvPr/>
        </p:nvCxnSpPr>
        <p:spPr>
          <a:xfrm flipH="1" flipV="1">
            <a:off x="6677027" y="1412081"/>
            <a:ext cx="1624011" cy="573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97801C-1197-45B1-8128-535402AA51D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388750" y="482188"/>
            <a:ext cx="88128" cy="663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B3AC25-8DA3-4B69-B32A-7DD1EF14BF4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877661" y="461962"/>
            <a:ext cx="410676" cy="683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C86508-1808-4443-B528-62C4B224F0A1}"/>
              </a:ext>
            </a:extLst>
          </p:cNvPr>
          <p:cNvCxnSpPr>
            <a:cxnSpLocks/>
          </p:cNvCxnSpPr>
          <p:nvPr/>
        </p:nvCxnSpPr>
        <p:spPr>
          <a:xfrm flipH="1">
            <a:off x="6249674" y="520363"/>
            <a:ext cx="878892" cy="683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EE2A50-95A5-4696-9515-A5FBE2BB0623}"/>
              </a:ext>
            </a:extLst>
          </p:cNvPr>
          <p:cNvSpPr txBox="1"/>
          <p:nvPr/>
        </p:nvSpPr>
        <p:spPr>
          <a:xfrm>
            <a:off x="3274074" y="60361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00FADE-72AE-4AB2-BD35-AD4633099C63}"/>
              </a:ext>
            </a:extLst>
          </p:cNvPr>
          <p:cNvSpPr txBox="1"/>
          <p:nvPr/>
        </p:nvSpPr>
        <p:spPr>
          <a:xfrm>
            <a:off x="4283189" y="8207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422A8E-D940-4870-921D-1A88BFC040C7}"/>
              </a:ext>
            </a:extLst>
          </p:cNvPr>
          <p:cNvSpPr txBox="1"/>
          <p:nvPr/>
        </p:nvSpPr>
        <p:spPr>
          <a:xfrm>
            <a:off x="6893566" y="15055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3D96C8-5390-4BA2-B6D6-8542F7209670}"/>
              </a:ext>
            </a:extLst>
          </p:cNvPr>
          <p:cNvSpPr txBox="1"/>
          <p:nvPr/>
        </p:nvSpPr>
        <p:spPr>
          <a:xfrm>
            <a:off x="5695739" y="61852"/>
            <a:ext cx="1185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Ctrl+F11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470EDB-CAD8-4CFE-93E9-0E43B4A37AA5}"/>
              </a:ext>
            </a:extLst>
          </p:cNvPr>
          <p:cNvSpPr txBox="1"/>
          <p:nvPr/>
        </p:nvSpPr>
        <p:spPr>
          <a:xfrm>
            <a:off x="5096714" y="82078"/>
            <a:ext cx="584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D35856-19A0-4390-9B87-68A1AED6EFF6}"/>
              </a:ext>
            </a:extLst>
          </p:cNvPr>
          <p:cNvSpPr txBox="1"/>
          <p:nvPr/>
        </p:nvSpPr>
        <p:spPr>
          <a:xfrm>
            <a:off x="1899338" y="33265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显示断点的个数及位置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0CB067A-51AD-4F1F-A6C3-25F6362BA45F}"/>
              </a:ext>
            </a:extLst>
          </p:cNvPr>
          <p:cNvSpPr txBox="1"/>
          <p:nvPr/>
        </p:nvSpPr>
        <p:spPr>
          <a:xfrm>
            <a:off x="7290493" y="198596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让后面的断点失效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686384-35DA-4632-96B6-09482F0C69BC}"/>
              </a:ext>
            </a:extLst>
          </p:cNvPr>
          <p:cNvSpPr txBox="1"/>
          <p:nvPr/>
        </p:nvSpPr>
        <p:spPr>
          <a:xfrm>
            <a:off x="3628202" y="19020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CA13FE4-142D-41C6-8FD2-14DD83D9DE65}"/>
              </a:ext>
            </a:extLst>
          </p:cNvPr>
          <p:cNvSpPr txBox="1"/>
          <p:nvPr/>
        </p:nvSpPr>
        <p:spPr>
          <a:xfrm>
            <a:off x="3344721" y="14322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观察对象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8B84CF4-C862-4445-A9A4-6D02B093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6" t="22241" r="19259" b="28958"/>
          <a:stretch/>
        </p:blipFill>
        <p:spPr>
          <a:xfrm>
            <a:off x="2136374" y="615761"/>
            <a:ext cx="7342460" cy="48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2</cp:revision>
  <dcterms:created xsi:type="dcterms:W3CDTF">2021-02-28T10:09:57Z</dcterms:created>
  <dcterms:modified xsi:type="dcterms:W3CDTF">2021-02-28T10:40:30Z</dcterms:modified>
</cp:coreProperties>
</file>