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58" r:id="rId4"/>
    <p:sldId id="260" r:id="rId5"/>
    <p:sldId id="266" r:id="rId6"/>
    <p:sldId id="267" r:id="rId7"/>
    <p:sldId id="26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E1DDE-4C8B-4462-B312-C2C17F6FE5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E1DDE-4C8B-4462-B312-C2C17F6FE5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665893" y="681990"/>
            <a:ext cx="4860214" cy="4860214"/>
          </a:xfrm>
          <a:prstGeom prst="ellipse">
            <a:avLst/>
          </a:prstGeom>
          <a:solidFill>
            <a:srgbClr val="009999">
              <a:alpha val="5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42674" y="1544419"/>
            <a:ext cx="4113239" cy="17573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301782"/>
            <a:ext cx="4114800" cy="1330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770256" y="3300194"/>
            <a:ext cx="2887388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08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26594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l"/>
            <a:endParaRPr lang="zh-CN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38601" y="2774731"/>
            <a:ext cx="7028792" cy="656069"/>
          </a:xfrm>
        </p:spPr>
        <p:txBody>
          <a:bodyPr anchor="t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038601" y="3480864"/>
            <a:ext cx="7028792" cy="570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7733" y="354075"/>
            <a:ext cx="8746067" cy="852649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7"/>
            <a:ext cx="10515600" cy="1158874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90688"/>
            <a:ext cx="5158316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717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31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1" y="2547938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38600" y="3466800"/>
            <a:ext cx="4755000" cy="52187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7142" y="271463"/>
            <a:ext cx="1556657" cy="5854700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1463"/>
            <a:ext cx="8795656" cy="58547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7733" y="204558"/>
            <a:ext cx="874606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0C49-52FF-4FE3-843E-11BA386BE08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D3D-D66D-4BEC-B4BD-52CF8A516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hlink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hlink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hyperlink" Target="&#31532;&#19977;&#38454;&#27573;&#39033;&#30446;/&#23567;&#36771;&#26898;/regist.html" TargetMode="Externa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hyperlink" Target="&#31532;&#19977;&#38454;&#27573;&#39033;&#30446;/&#23567;&#36771;&#26898;/login.html" TargetMode="Externa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hyperlink" Target="&#31532;&#19977;&#38454;&#27573;&#39033;&#30446;/&#23567;&#36771;&#26898;/index.html" TargetMode="External"/><Relationship Id="rId30" Type="http://schemas.openxmlformats.org/officeDocument/2006/relationships/hyperlink" Target="&#31532;&#19977;&#38454;&#27573;&#39033;&#30446;/&#23567;&#36771;&#26898;/detail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image" Target="../media/image3.jpe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+mj-lt"/>
              </a:rPr>
              <a:t>小辣椒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UI5</a:t>
            </a:r>
            <a:r>
              <a:rPr lang="zh-CN" altLang="en-US" sz="2400" dirty="0">
                <a:latin typeface="+mn-lt"/>
              </a:rPr>
              <a:t>班</a:t>
            </a:r>
            <a:r>
              <a:rPr lang="en-US" altLang="zh-CN" sz="2400" dirty="0">
                <a:latin typeface="+mn-lt"/>
              </a:rPr>
              <a:t>-</a:t>
            </a:r>
            <a:r>
              <a:rPr lang="zh-CN" altLang="en-US" sz="2400" dirty="0">
                <a:latin typeface="+mn-lt"/>
              </a:rPr>
              <a:t>王静</a:t>
            </a:r>
          </a:p>
          <a:p>
            <a:endParaRPr lang="zh-CN" alt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843" y="5816271"/>
            <a:ext cx="9617922" cy="1760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4473" y="2511100"/>
            <a:ext cx="1715096" cy="1715096"/>
          </a:xfrm>
          <a:prstGeom prst="ellipse">
            <a:avLst/>
          </a:prstGeom>
          <a:solidFill>
            <a:srgbClr val="3EC7CA"/>
          </a:solidFill>
          <a:ln>
            <a:noFill/>
          </a:ln>
          <a:effectLst/>
          <a:extLst/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  <a:hlinkClick r:id="rId27" action="ppaction://hlinkfile"/>
              </a:rPr>
              <a:t>首页</a:t>
            </a:r>
            <a:endParaRPr lang="zh-CN" altLang="en-US" sz="32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3799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8194" y="5698291"/>
            <a:ext cx="244763" cy="243001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68499" y="4226196"/>
            <a:ext cx="3522" cy="1447443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0259" y="4474480"/>
            <a:ext cx="2070794" cy="13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商品展示、</a:t>
            </a:r>
            <a:r>
              <a:rPr lang="en-US" altLang="zh-CN" dirty="0">
                <a:solidFill>
                  <a:schemeClr val="bg2"/>
                </a:solidFill>
                <a:sym typeface="Arial" panose="020B0604020202020204" pitchFamily="34" charset="0"/>
              </a:rPr>
              <a:t>banner</a:t>
            </a:r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图切换、导航栏固定、商品效果、返回顶部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27259" y="5976509"/>
            <a:ext cx="445502" cy="40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2"/>
                </a:solidFill>
                <a:sym typeface="Arial" panose="020B0604020202020204" pitchFamily="34" charset="0"/>
              </a:rPr>
              <a:t>A</a:t>
            </a:r>
          </a:p>
        </p:txBody>
      </p:sp>
      <p:sp>
        <p:nvSpPr>
          <p:cNvPr id="33803" name="Oval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54681" y="1804988"/>
            <a:ext cx="1715096" cy="1715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  <a:hlinkClick r:id="rId28" action="ppaction://hlinkfile"/>
              </a:rPr>
              <a:t>登录</a:t>
            </a:r>
            <a:endParaRPr lang="zh-CN" altLang="en-US" sz="32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94250" y="5698291"/>
            <a:ext cx="243001" cy="243001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310467" y="3520083"/>
            <a:ext cx="1761" cy="2155316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81554" y="5976509"/>
            <a:ext cx="447263" cy="40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2"/>
                </a:solidFill>
                <a:sym typeface="Arial" panose="020B0604020202020204" pitchFamily="34" charset="0"/>
              </a:rPr>
              <a:t>B</a:t>
            </a:r>
          </a:p>
        </p:txBody>
      </p:sp>
      <p:sp>
        <p:nvSpPr>
          <p:cNvPr id="33807" name="Oval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38911" y="2511100"/>
            <a:ext cx="1715096" cy="1715096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  <a:hlinkClick r:id="rId29" action="ppaction://hlinkfile"/>
              </a:rPr>
              <a:t>注册</a:t>
            </a:r>
            <a:endParaRPr lang="zh-CN" altLang="en-US" sz="32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3808" name="Oval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74959" y="5698291"/>
            <a:ext cx="244763" cy="243001"/>
          </a:xfrm>
          <a:prstGeom prst="ellipse">
            <a:avLst/>
          </a:prstGeom>
          <a:solidFill>
            <a:srgbClr val="21DA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09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692938" y="4226195"/>
            <a:ext cx="1760" cy="1472095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464024" y="5976509"/>
            <a:ext cx="445502" cy="40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2"/>
                </a:solidFill>
                <a:sym typeface="Arial" panose="020B0604020202020204" pitchFamily="34" charset="0"/>
              </a:rPr>
              <a:t>C</a:t>
            </a:r>
          </a:p>
        </p:txBody>
      </p:sp>
      <p:sp>
        <p:nvSpPr>
          <p:cNvPr id="33811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149184" y="1804988"/>
            <a:ext cx="1715096" cy="171509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  <a:hlinkClick r:id="rId30" action="ppaction://hlinkfile"/>
              </a:rPr>
              <a:t>商品详情</a:t>
            </a:r>
            <a:endParaRPr lang="zh-CN" altLang="en-US" sz="32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3812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874667" y="5698291"/>
            <a:ext cx="244763" cy="243001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13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004971" y="3535931"/>
            <a:ext cx="1761" cy="2155316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763732" y="5976509"/>
            <a:ext cx="445502" cy="40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2"/>
                </a:solidFill>
                <a:sym typeface="Arial" panose="020B0604020202020204" pitchFamily="34" charset="0"/>
              </a:rPr>
              <a:t>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10467" y="4474480"/>
            <a:ext cx="2070794" cy="13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手机号和密码验证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694698" y="4474480"/>
            <a:ext cx="2069034" cy="13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手机号、验证码、密码验证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008493" y="4474480"/>
            <a:ext cx="2069034" cy="13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商品详细展示，数量加减、产品详情和规格参数的切换</a:t>
            </a:r>
          </a:p>
        </p:txBody>
      </p:sp>
      <p:sp>
        <p:nvSpPr>
          <p:cNvPr id="25" name="文本框 24"/>
          <p:cNvSpPr txBox="1"/>
          <p:nvPr>
            <p:custDataLst>
              <p:tags r:id="rId23"/>
            </p:custDataLst>
          </p:nvPr>
        </p:nvSpPr>
        <p:spPr>
          <a:xfrm>
            <a:off x="2695904" y="176868"/>
            <a:ext cx="8182304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2pPr>
            <a:lvl3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3pPr>
            <a:lvl4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4pPr>
            <a:lvl5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功能模块</a:t>
            </a:r>
          </a:p>
        </p:txBody>
      </p:sp>
      <p:sp>
        <p:nvSpPr>
          <p:cNvPr id="26" name="文本框 25"/>
          <p:cNvSpPr txBox="1"/>
          <p:nvPr>
            <p:custDataLst>
              <p:tags r:id="rId24"/>
            </p:custDataLst>
          </p:nvPr>
        </p:nvSpPr>
        <p:spPr>
          <a:xfrm>
            <a:off x="3364399" y="764662"/>
            <a:ext cx="817072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bg2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bg2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bg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模块具体效果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tx2"/>
                </a:solidFill>
              </a:rPr>
              <a:t>编写过程中遇到的问题：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solidFill>
                  <a:schemeClr val="bg2"/>
                </a:solidFill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900000">
            <a:off x="2697163" y="3409951"/>
            <a:ext cx="1828800" cy="18319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请在此输入您的标题</a:t>
            </a:r>
          </a:p>
        </p:txBody>
      </p:sp>
      <p:sp>
        <p:nvSpPr>
          <p:cNvPr id="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8900000">
            <a:off x="5280025" y="3409951"/>
            <a:ext cx="1830388" cy="1831975"/>
          </a:xfrm>
          <a:prstGeom prst="rect">
            <a:avLst/>
          </a:prstGeom>
          <a:noFill/>
          <a:ln w="28575" cap="flat" cmpd="sng">
            <a:solidFill>
              <a:srgbClr val="00CC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900000">
            <a:off x="7862889" y="3409951"/>
            <a:ext cx="1830387" cy="183197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请在此输入您的标题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 rot="18900000">
            <a:off x="3975260" y="1939925"/>
            <a:ext cx="1833245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 rot="2700000" flipH="1">
            <a:off x="6571775" y="1939925"/>
            <a:ext cx="1833245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30751" y="1784351"/>
            <a:ext cx="104775" cy="1047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3424238" y="1835150"/>
            <a:ext cx="1306512" cy="0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23925" y="1622425"/>
            <a:ext cx="2620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请在此输入您的文本。请在此输入您的文本。</a:t>
            </a:r>
          </a:p>
        </p:txBody>
      </p:sp>
      <p:sp>
        <p:nvSpPr>
          <p:cNvPr id="10" name="Oval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35851" y="1776414"/>
            <a:ext cx="104775" cy="1047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7540626" y="1831975"/>
            <a:ext cx="1304925" cy="0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845550" y="1622425"/>
            <a:ext cx="2422526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sym typeface="Arial" panose="020B0604020202020204" pitchFamily="34" charset="0"/>
              </a:rPr>
              <a:t>请在此输入您的文本。请在此输入您的文本。</a:t>
            </a:r>
          </a:p>
        </p:txBody>
      </p:sp>
      <p:sp>
        <p:nvSpPr>
          <p:cNvPr id="13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23925" y="5784851"/>
            <a:ext cx="10344151" cy="8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  <a:sym typeface="Arial" panose="020B0604020202020204" pitchFamily="34" charset="0"/>
              </a:rPr>
              <a:t>请在此输入您的文本。请在此输入您的文本。请在此输入您的文本。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anose="020B0604020202020204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18900000">
            <a:off x="5380038" y="3508375"/>
            <a:ext cx="1631950" cy="1633538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2695904" y="176868"/>
            <a:ext cx="8182304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2pPr>
            <a:lvl3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3pPr>
            <a:lvl4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4pPr>
            <a:lvl5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请在此输入您的标题</a:t>
            </a: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2706539" y="770377"/>
            <a:ext cx="817072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bg2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bg2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bg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solidFill>
                  <a:schemeClr val="tx2"/>
                </a:solidFill>
              </a:rPr>
              <a:t>请在此输入您的标题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>
                <a:solidFill>
                  <a:schemeClr val="bg2"/>
                </a:solidFill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1" y="1860550"/>
            <a:ext cx="4562475" cy="4457700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FFA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81876" y="4340225"/>
            <a:ext cx="1463675" cy="1468438"/>
          </a:xfrm>
          <a:prstGeom prst="ellipse">
            <a:avLst/>
          </a:prstGeom>
          <a:solidFill>
            <a:srgbClr val="66C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78700" y="1906589"/>
            <a:ext cx="1466850" cy="1468437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0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46700" y="1263651"/>
            <a:ext cx="1466850" cy="1470025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17876" y="1906589"/>
            <a:ext cx="1463675" cy="1468437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2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17875" y="4340226"/>
            <a:ext cx="1466850" cy="1470025"/>
          </a:xfrm>
          <a:prstGeom prst="ellipse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3" name="Oval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6700" y="5268914"/>
            <a:ext cx="1466850" cy="1468437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请在此输入您的文本。</a:t>
            </a:r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94276" y="2952751"/>
            <a:ext cx="2162175" cy="216217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请在此输入您的文本。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695903" y="161102"/>
            <a:ext cx="8119242" cy="92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2pPr>
            <a:lvl3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3pPr>
            <a:lvl4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4pPr>
            <a:lvl5pPr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054366" y="3466800"/>
            <a:ext cx="4755000" cy="521876"/>
          </a:xfrm>
        </p:spPr>
        <p:txBody>
          <a:bodyPr/>
          <a:lstStyle/>
          <a:p>
            <a:r>
              <a:rPr lang="zh-CN" altLang="en-US">
                <a:latin typeface="+mn-lt"/>
              </a:rPr>
              <a:t>谢谢观看！</a:t>
            </a: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54366" y="2963863"/>
            <a:ext cx="3518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hanks</a:t>
            </a:r>
            <a:r>
              <a:rPr lang="zh-CN" altLang="en-US" sz="2800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13004" y="2828835"/>
            <a:ext cx="741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endParaRPr lang="zh-CN" altLang="en-US" sz="7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9*i*1"/>
  <p:tag name="KSO_WM_UNIT_TEMPLATE_CATEGORY" val="custom"/>
  <p:tag name="KSO_WM_UNIT_TEMPLATE_INDEX" val="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3"/>
  <p:tag name="KSO_WM_UNIT_TYPE" val="l_i"/>
  <p:tag name="KSO_WM_UNIT_INDEX" val="1_3"/>
  <p:tag name="KSO_WM_UNIT_CLEAR" val="1"/>
  <p:tag name="KSO_WM_UNIT_LAYERLEVEL" val="1_1"/>
  <p:tag name="KSO_WM_DIAGRAM_GROUP_CODE" val="l1-9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4"/>
  <p:tag name="KSO_WM_UNIT_TYPE" val="l_i"/>
  <p:tag name="KSO_WM_UNIT_INDEX" val="1_4"/>
  <p:tag name="KSO_WM_UNIT_CLEAR" val="1"/>
  <p:tag name="KSO_WM_UNIT_LAYERLEVEL" val="1_1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a*1_2_1"/>
  <p:tag name="KSO_WM_UNIT_TYPE" val="l_h_a"/>
  <p:tag name="KSO_WM_UNIT_INDEX" val="1_2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9"/>
  <p:tag name="KSO_WM_UNIT_PRESET_TEXT" val="在此编辑标题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5"/>
  <p:tag name="KSO_WM_UNIT_TYPE" val="l_i"/>
  <p:tag name="KSO_WM_UNIT_INDEX" val="1_5"/>
  <p:tag name="KSO_WM_UNIT_CLEAR" val="1"/>
  <p:tag name="KSO_WM_UNIT_LAYERLEVEL" val="1_1"/>
  <p:tag name="KSO_WM_DIAGRAM_GROUP_CODE" val="l1-9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6"/>
  <p:tag name="KSO_WM_UNIT_TYPE" val="l_i"/>
  <p:tag name="KSO_WM_UNIT_INDEX" val="1_6"/>
  <p:tag name="KSO_WM_UNIT_CLEAR" val="1"/>
  <p:tag name="KSO_WM_UNIT_LAYERLEVEL" val="1_1"/>
  <p:tag name="KSO_WM_DIAGRAM_GROUP_CODE" val="l1-9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7"/>
  <p:tag name="KSO_WM_UNIT_TYPE" val="l_i"/>
  <p:tag name="KSO_WM_UNIT_INDEX" val="1_7"/>
  <p:tag name="KSO_WM_UNIT_CLEAR" val="1"/>
  <p:tag name="KSO_WM_UNIT_LAYERLEVEL" val="1_1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a*1_3_1"/>
  <p:tag name="KSO_WM_UNIT_TYPE" val="l_h_a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9"/>
  <p:tag name="KSO_WM_UNIT_PRESET_TEXT" val="在此编辑标题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8"/>
  <p:tag name="KSO_WM_UNIT_TYPE" val="l_i"/>
  <p:tag name="KSO_WM_UNIT_INDEX" val="1_8"/>
  <p:tag name="KSO_WM_UNIT_CLEAR" val="1"/>
  <p:tag name="KSO_WM_UNIT_LAYERLEVEL" val="1_1"/>
  <p:tag name="KSO_WM_DIAGRAM_GROUP_CODE" val="l1-9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9"/>
  <p:tag name="KSO_WM_UNIT_TYPE" val="l_i"/>
  <p:tag name="KSO_WM_UNIT_INDEX" val="1_9"/>
  <p:tag name="KSO_WM_UNIT_CLEAR" val="1"/>
  <p:tag name="KSO_WM_UNIT_LAYERLEVEL" val="1_1"/>
  <p:tag name="KSO_WM_DIAGRAM_GROUP_CODE" val="l1-9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6*i*1"/>
  <p:tag name="KSO_WM_UNIT_TEMPLATE_CATEGORY" val="custom"/>
  <p:tag name="KSO_WM_UNIT_TEMPLATE_INDEX" val="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10"/>
  <p:tag name="KSO_WM_UNIT_TYPE" val="l_i"/>
  <p:tag name="KSO_WM_UNIT_INDEX" val="1_10"/>
  <p:tag name="KSO_WM_UNIT_CLEAR" val="1"/>
  <p:tag name="KSO_WM_UNIT_LAYERLEVEL" val="1_1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a*1_4_1"/>
  <p:tag name="KSO_WM_UNIT_TYPE" val="l_h_a"/>
  <p:tag name="KSO_WM_UNIT_INDEX" val="1_4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9"/>
  <p:tag name="KSO_WM_UNIT_PRESET_TEXT" val="在此编辑标题"/>
  <p:tag name="KSO_WM_UNIT_FILL_FORE_SCHEMECOLOR_INDEX" val="12"/>
  <p:tag name="KSO_WM_UNIT_FILL_TYPE" val="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11"/>
  <p:tag name="KSO_WM_UNIT_TYPE" val="l_i"/>
  <p:tag name="KSO_WM_UNIT_INDEX" val="1_11"/>
  <p:tag name="KSO_WM_UNIT_CLEAR" val="1"/>
  <p:tag name="KSO_WM_UNIT_LAYERLEVEL" val="1_1"/>
  <p:tag name="KSO_WM_DIAGRAM_GROUP_CODE" val="l1-9"/>
  <p:tag name="KSO_WM_UNIT_FILL_FORE_SCHEMECOLOR_INDEX" val="12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12"/>
  <p:tag name="KSO_WM_UNIT_TYPE" val="l_i"/>
  <p:tag name="KSO_WM_UNIT_INDEX" val="1_12"/>
  <p:tag name="KSO_WM_UNIT_CLEAR" val="1"/>
  <p:tag name="KSO_WM_UNIT_LAYERLEVEL" val="1_1"/>
  <p:tag name="KSO_WM_DIAGRAM_GROUP_CODE" val="l1-9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13"/>
  <p:tag name="KSO_WM_UNIT_TYPE" val="l_i"/>
  <p:tag name="KSO_WM_UNIT_INDEX" val="1_13"/>
  <p:tag name="KSO_WM_UNIT_CLEAR" val="1"/>
  <p:tag name="KSO_WM_UNIT_LAYERLEVEL" val="1_1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f*1_2_1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f*1_3_1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f*1_4_1"/>
  <p:tag name="KSO_WM_UNIT_TYPE" val="l_h_f"/>
  <p:tag name="KSO_WM_UNIT_INDEX" val="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9"/>
  <p:tag name="KSO_WM_UNIT_TEXT_FILL_FORE_SCHEMECOLOR_INDEX" val="16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b*1"/>
  <p:tag name="KSO_WM_UNIT_TYPE" val="b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7、11、12、13、14、17、22、25、30、32、34、35"/>
  <p:tag name="KSO_WM_SLIDE_ID" val="custom16006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8"/>
  <p:tag name="KSO_WM_TAG_VERSION" val="1.0"/>
  <p:tag name="KSO_WM_SLIDE_ID" val="custom16006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a"/>
  <p:tag name="KSO_WM_UNIT_INDEX" val="1"/>
  <p:tag name="KSO_WM_UNIT_ID" val="custom16006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68_34"/>
  <p:tag name="KSO_WM_SLIDE_INDEX" val="34"/>
  <p:tag name="KSO_WM_SLIDE_LAYOUT" val="a_f_b_l"/>
  <p:tag name="KSO_WM_SLIDE_LAYOUT_CNT" val="1_1_1_1"/>
  <p:tag name="KSO_WM_SLIDE_TYPE" val="text"/>
  <p:tag name="KSO_WM_BEAUTIFY_FLAG" val="#wm#"/>
  <p:tag name="KSO_WM_SLIDE_POSITION" val="73*61"/>
  <p:tag name="KSO_WM_SLIDE_SIZE" val="815*462"/>
  <p:tag name="KSO_WM_SLIDE_ITEM_CNT" val="3"/>
  <p:tag name="KSO_WM_TEMPLATE_CATEGORY" val="custom"/>
  <p:tag name="KSO_WM_TEMPLATE_INDEX" val="160068"/>
  <p:tag name="KSO_WM_TAG_VERSION" val="1.0"/>
  <p:tag name="KSO_WM_DIAGRAM_GROUP_CODE" val="l1-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a*1_1_1"/>
  <p:tag name="KSO_WM_UNIT_TYPE" val="l_h_a"/>
  <p:tag name="KSO_WM_UNIT_INDEX" val="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0"/>
  <p:tag name="KSO_WM_UNIT_PRESET_TEXT_LEN" val="9"/>
  <p:tag name="KSO_WM_DIAGRAM_GROUP_CODE" val="l1-10"/>
  <p:tag name="KSO_WM_UNIT_FILL_FORE_SCHEMECOLOR_INDEX" val="11"/>
  <p:tag name="KSO_WM_UNIT_FILL_TYPE" val="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1"/>
  <p:tag name="KSO_WM_UNIT_TYPE" val="l_i"/>
  <p:tag name="KSO_WM_UNIT_INDEX" val="1_1"/>
  <p:tag name="KSO_WM_UNIT_CLEAR" val="1"/>
  <p:tag name="KSO_WM_UNIT_LAYERLEVEL" val="1_1"/>
  <p:tag name="KSO_WM_DIAGRAM_GROUP_CODE" val="l1-10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a*1_2_1"/>
  <p:tag name="KSO_WM_UNIT_TYPE" val="l_h_a"/>
  <p:tag name="KSO_WM_UNIT_INDEX" val="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0"/>
  <p:tag name="KSO_WM_UNIT_PRESET_TEXT_LEN" val="9"/>
  <p:tag name="KSO_WM_DIAGRAM_GROUP_CODE" val="l1-10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d*1_1_1"/>
  <p:tag name="KSO_WM_UNIT_TYPE" val="l_h_d"/>
  <p:tag name="KSO_WM_UNIT_INDEX" val="1_1_1"/>
  <p:tag name="KSO_WM_UNIT_CLEAR" val="0"/>
  <p:tag name="KSO_WM_UNIT_LAYERLEVEL" val="1_1_1"/>
  <p:tag name="KSO_WM_UNIT_VALUE" val="508*508"/>
  <p:tag name="KSO_WM_UNIT_HIGHLIGHT" val="0"/>
  <p:tag name="KSO_WM_UNIT_COMPATIBLE" val="0"/>
  <p:tag name="KSO_WM_DIAGRAM_GROUP_CODE" val="l1-10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d*1_2_1"/>
  <p:tag name="KSO_WM_UNIT_TYPE" val="l_h_d"/>
  <p:tag name="KSO_WM_UNIT_INDEX" val="1_2_1"/>
  <p:tag name="KSO_WM_UNIT_CLEAR" val="0"/>
  <p:tag name="KSO_WM_UNIT_LAYERLEVEL" val="1_1_1"/>
  <p:tag name="KSO_WM_UNIT_VALUE" val="508*508"/>
  <p:tag name="KSO_WM_UNIT_HIGHLIGHT" val="0"/>
  <p:tag name="KSO_WM_UNIT_COMPATIBLE" val="0"/>
  <p:tag name="KSO_WM_DIAGRAM_GROUP_CODE" val="l1-10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2"/>
  <p:tag name="KSO_WM_UNIT_TYPE" val="l_i"/>
  <p:tag name="KSO_WM_UNIT_INDEX" val="1_2"/>
  <p:tag name="KSO_WM_UNIT_CLEAR" val="1"/>
  <p:tag name="KSO_WM_UNIT_LAYERLEVEL" val="1_1"/>
  <p:tag name="KSO_WM_DIAGRAM_GROUP_CODE" val="l1-10"/>
  <p:tag name="KSO_WM_UNIT_FILL_FORE_SCHEMECOLOR_INDEX" val="11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*a*1"/>
  <p:tag name="KSO_WM_UNIT_TYPE" val="a"/>
  <p:tag name="KSO_WM_UNIT_INDEX" val="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3"/>
  <p:tag name="KSO_WM_UNIT_TYPE" val="l_i"/>
  <p:tag name="KSO_WM_UNIT_INDEX" val="1_3"/>
  <p:tag name="KSO_WM_UNIT_CLEAR" val="1"/>
  <p:tag name="KSO_WM_UNIT_LAYERLEVEL" val="1_1"/>
  <p:tag name="KSO_WM_DIAGRAM_GROUP_CODE" val="l1-10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f*1_1_1"/>
  <p:tag name="KSO_WM_UNIT_TYPE" val="l_h_f"/>
  <p:tag name="KSO_WM_UNIT_INDEX" val="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2"/>
  <p:tag name="KSO_WM_UNIT_PRESET_TEXT_LEN" val="20"/>
  <p:tag name="KSO_WM_DIAGRAM_GROUP_CODE" val="l1-10"/>
  <p:tag name="KSO_WM_UNIT_TEXT_FILL_FORE_SCHEMECOLOR_INDEX" val="16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4"/>
  <p:tag name="KSO_WM_UNIT_TYPE" val="l_i"/>
  <p:tag name="KSO_WM_UNIT_INDEX" val="1_4"/>
  <p:tag name="KSO_WM_UNIT_CLEAR" val="1"/>
  <p:tag name="KSO_WM_UNIT_LAYERLEVEL" val="1_1"/>
  <p:tag name="KSO_WM_DIAGRAM_GROUP_CODE" val="l1-10"/>
  <p:tag name="KSO_WM_UNIT_FILL_FORE_SCHEMECOLOR_INDEX" val="11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5"/>
  <p:tag name="KSO_WM_UNIT_TYPE" val="l_i"/>
  <p:tag name="KSO_WM_UNIT_INDEX" val="1_5"/>
  <p:tag name="KSO_WM_UNIT_CLEAR" val="1"/>
  <p:tag name="KSO_WM_UNIT_LAYERLEVEL" val="1_1"/>
  <p:tag name="KSO_WM_DIAGRAM_GROUP_CODE" val="l1-10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h_f*1_2_1"/>
  <p:tag name="KSO_WM_UNIT_TYPE" val="l_h_f"/>
  <p:tag name="KSO_WM_UNIT_INDEX" val="1_2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2"/>
  <p:tag name="KSO_WM_UNIT_PRESET_TEXT_LEN" val="20"/>
  <p:tag name="KSO_WM_DIAGRAM_GROUP_CODE" val="l1-10"/>
  <p:tag name="KSO_WM_UNIT_TEXT_FILL_FORE_SCHEMECOLOR_INDEX" val="16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f*1"/>
  <p:tag name="KSO_WM_UNIT_TYPE" val="f"/>
  <p:tag name="KSO_WM_UNIT_INDEX" val="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2"/>
  <p:tag name="KSO_WM_UNIT_PRESET_TEXT_LEN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l_i*1_6"/>
  <p:tag name="KSO_WM_UNIT_TYPE" val="l_i"/>
  <p:tag name="KSO_WM_UNIT_INDEX" val="1_6"/>
  <p:tag name="KSO_WM_UNIT_CLEAR" val="1"/>
  <p:tag name="KSO_WM_UNIT_LAYERLEVEL" val="1_1"/>
  <p:tag name="KSO_WM_DIAGRAM_GROUP_CODE" val="l1-10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4*b*1"/>
  <p:tag name="KSO_WM_UNIT_TYPE" val="b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8"/>
  <p:tag name="KSO_WM_TAG_VERSION" val="1.0"/>
  <p:tag name="KSO_WM_SLIDE_ID" val="custom16006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*b*1"/>
  <p:tag name="KSO_WM_UNIT_TYPE" val="b"/>
  <p:tag name="KSO_WM_UNIT_INDEX" val="1"/>
  <p:tag name="KSO_WM_UNIT_CLEAR" val="1"/>
  <p:tag name="KSO_WM_UNIT_LAYERLEVEL" val="1"/>
  <p:tag name="KSO_WM_UNIT_VALUE" val="68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a"/>
  <p:tag name="KSO_WM_UNIT_INDEX" val="1"/>
  <p:tag name="KSO_WM_UNIT_ID" val="custom16006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68_28"/>
  <p:tag name="KSO_WM_SLIDE_INDEX" val="28"/>
  <p:tag name="KSO_WM_SLIDE_LAYOUT" val="a_n"/>
  <p:tag name="KSO_WM_SLIDE_LAYOUT_CNT" val="1_1"/>
  <p:tag name="KSO_WM_SLIDE_TYPE" val="text"/>
  <p:tag name="KSO_WM_BEAUTIFY_FLAG" val="#wm#"/>
  <p:tag name="KSO_WM_SLIDE_POSITION" val="261*100"/>
  <p:tag name="KSO_WM_SLIDE_SIZE" val="436*431"/>
  <p:tag name="KSO_WM_SLIDE_ITEM_CNT" val="6"/>
  <p:tag name="KSO_WM_TEMPLATE_CATEGORY" val="custom"/>
  <p:tag name="KSO_WM_TEMPLATE_INDEX" val="160068"/>
  <p:tag name="KSO_WM_TAG_VERSION" val="1.0"/>
  <p:tag name="KSO_WM_DIAGRAM_GROUP_CODE" val="n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i*1_1"/>
  <p:tag name="KSO_WM_UNIT_TYPE" val="n_i"/>
  <p:tag name="KSO_WM_UNIT_INDEX" val="1_1"/>
  <p:tag name="KSO_WM_UNIT_CLEAR" val="1"/>
  <p:tag name="KSO_WM_UNIT_LAYERLEVEL" val="1_1"/>
  <p:tag name="KSO_WM_DIAGRAM_GROUP_CODE" val="n1-1"/>
  <p:tag name="KSO_WM_UNIT_LINE_FORE_SCHEMECOLOR_INDEX" val="16"/>
  <p:tag name="KSO_WM_UNIT_LINE_FILL_TYPE" val="2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4"/>
  <p:tag name="KSO_WM_UNIT_TYPE" val="n_h_f"/>
  <p:tag name="KSO_WM_UNIT_INDEX" val="1_2_4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3"/>
  <p:tag name="KSO_WM_UNIT_TYPE" val="n_h_f"/>
  <p:tag name="KSO_WM_UNIT_INDEX" val="1_2_3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2"/>
  <p:tag name="KSO_WM_UNIT_TYPE" val="n_h_f"/>
  <p:tag name="KSO_WM_UNIT_INDEX" val="1_2_2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1"/>
  <p:tag name="KSO_WM_UNIT_TYPE" val="n_h_f"/>
  <p:tag name="KSO_WM_UNIT_INDEX" val="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6"/>
  <p:tag name="KSO_WM_UNIT_TYPE" val="n_h_f"/>
  <p:tag name="KSO_WM_UNIT_INDEX" val="1_2_6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5"/>
  <p:tag name="KSO_WM_UNIT_TYPE" val="n_h_f"/>
  <p:tag name="KSO_WM_UNIT_INDEX" val="1_2_5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68_33"/>
  <p:tag name="KSO_WM_SLIDE_INDEX" val="33"/>
  <p:tag name="KSO_WM_SLIDE_LAYOUT" val="a_b_l"/>
  <p:tag name="KSO_WM_SLIDE_LAYOUT_CNT" val="1_1_1"/>
  <p:tag name="KSO_WM_SLIDE_TYPE" val="text"/>
  <p:tag name="KSO_WM_BEAUTIFY_FLAG" val="#wm#"/>
  <p:tag name="KSO_WM_SLIDE_POSITION" val="88*61"/>
  <p:tag name="KSO_WM_SLIDE_SIZE" val="784*442"/>
  <p:tag name="KSO_WM_SLIDE_ITEM_CNT" val="4"/>
  <p:tag name="KSO_WM_TEMPLATE_CATEGORY" val="custom"/>
  <p:tag name="KSO_WM_TEMPLATE_INDEX" val="160068"/>
  <p:tag name="KSO_WM_TAG_VERSION" val="1.0"/>
  <p:tag name="KSO_WM_DIAGRAM_GROUP_CODE" val="l1-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1_1"/>
  <p:tag name="KSO_WM_UNIT_TYPE" val="n_h_f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n1-1"/>
  <p:tag name="KSO_WM_UNIT_PRESET_TEXT_INDEX" val="2"/>
  <p:tag name="KSO_WM_UNIT_PRESET_TEXT_LEN" val="10"/>
  <p:tag name="KSO_WM_UNIT_FILL_FORE_SCHEMECOLOR_INDEX" val="16"/>
  <p:tag name="KSO_WM_UNIT_FILL_TYPE" val="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a*1"/>
  <p:tag name="KSO_WM_UNIT_TYPE" val="a"/>
  <p:tag name="KSO_WM_UNIT_INDEX" val="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68_35"/>
  <p:tag name="KSO_WM_SLIDE_INDEX" val="35"/>
  <p:tag name="KSO_WM_SLIDE_LAYOUT" val="b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68"/>
  <p:tag name="KSO_WM_TAG_VERSION" val="1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5*b*1"/>
  <p:tag name="KSO_WM_UNIT_TYPE" val="b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请在此输入您的标题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hanks！"/>
  <p:tag name="KSO_WM_TAG_VERSION" val="1.0"/>
  <p:tag name="KSO_WM_BEAUTIFY_FLAG" val="#wm#"/>
  <p:tag name="KSO_WM_UNIT_TYPE" val="i"/>
  <p:tag name="KSO_WM_UNIT_ID" val="custom160068_35*i*1"/>
  <p:tag name="KSO_WM_TEMPLATE_CATEGORY" val="custom"/>
  <p:tag name="KSO_WM_TEMPLATE_INDEX" val="160068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UNIT_LAYERLEVEL" val="1"/>
  <p:tag name="KSO_WM_UNIT_VALUE" val="0"/>
  <p:tag name="KSO_WM_UNIT_ISCONTENTSTITLE" val="0"/>
  <p:tag name="KSO_WM_UNIT_HIGHLIGHT" val="0"/>
  <p:tag name="KSO_WM_UNIT_COMPATIBLE" val="0"/>
  <p:tag name="KSO_WM_UNIT_PRESET_TEXT" val="T"/>
  <p:tag name="KSO_WM_TAG_VERSION" val="1.0"/>
  <p:tag name="KSO_WM_BEAUTIFY_FLAG" val="#wm#"/>
  <p:tag name="KSO_WM_UNIT_TYPE" val="i"/>
  <p:tag name="KSO_WM_UNIT_ID" val="custom160068_35*i*2"/>
  <p:tag name="KSO_WM_TEMPLATE_CATEGORY" val="custom"/>
  <p:tag name="KSO_WM_TEMPLATE_INDEX" val="160068"/>
  <p:tag name="KSO_WM_UNIT_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1"/>
  <p:tag name="KSO_WM_UNIT_TYPE" val="l_i"/>
  <p:tag name="KSO_WM_UNIT_INDEX" val="1_1"/>
  <p:tag name="KSO_WM_UNIT_CLEAR" val="1"/>
  <p:tag name="KSO_WM_UNIT_LAYERLEVEL" val="1_1"/>
  <p:tag name="KSO_WM_DIAGRAM_GROUP_CODE" val="l1-9"/>
  <p:tag name="KSO_WM_UNIT_LINE_FORE_SCHEMECOLOR_INDEX" val="16"/>
  <p:tag name="KSO_WM_UNIT_LINE_FILL_TYPE" val="2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h_a*1_1_1"/>
  <p:tag name="KSO_WM_UNIT_TYPE" val="l_h_a"/>
  <p:tag name="KSO_WM_UNIT_INDEX" val="1_1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9"/>
  <p:tag name="KSO_WM_UNIT_PRESET_TEXT" val="在此编辑标题"/>
  <p:tag name="KSO_WM_UNIT_FILL_FORE_SCHEMECOLOR_INDEX" val="11"/>
  <p:tag name="KSO_WM_UNIT_FILL_TYPE" val="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33*l_i*1_2"/>
  <p:tag name="KSO_WM_UNIT_TYPE" val="l_i"/>
  <p:tag name="KSO_WM_UNIT_INDEX" val="1_2"/>
  <p:tag name="KSO_WM_UNIT_CLEAR" val="1"/>
  <p:tag name="KSO_WM_UNIT_LAYERLEVEL" val="1_1"/>
  <p:tag name="KSO_WM_DIAGRAM_GROUP_CODE" val="l1-9"/>
  <p:tag name="KSO_WM_UNIT_FILL_FORE_SCHEMECOLOR_INDEX" val="11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默认设计模板">
  <a:themeElements>
    <a:clrScheme name="自定义 8">
      <a:dk1>
        <a:srgbClr val="000000"/>
      </a:dk1>
      <a:lt1>
        <a:srgbClr val="FFFFFF"/>
      </a:lt1>
      <a:dk2>
        <a:srgbClr val="009999"/>
      </a:dk2>
      <a:lt2>
        <a:srgbClr val="808080"/>
      </a:lt2>
      <a:accent1>
        <a:srgbClr val="FF7C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FFFFFF"/>
      </a:hlink>
      <a:folHlink>
        <a:srgbClr val="7F7F7F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289</Words>
  <Application>Microsoft Office PowerPoint</Application>
  <PresentationFormat>宽屏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宋体</vt:lpstr>
      <vt:lpstr>Arial</vt:lpstr>
      <vt:lpstr>Calibri</vt:lpstr>
      <vt:lpstr>1_默认设计模板</vt:lpstr>
      <vt:lpstr>小辣椒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蓝雨</dc:creator>
  <cp:lastModifiedBy>Administrator</cp:lastModifiedBy>
  <cp:revision>16</cp:revision>
  <dcterms:created xsi:type="dcterms:W3CDTF">2017-03-05T07:57:09Z</dcterms:created>
  <dcterms:modified xsi:type="dcterms:W3CDTF">2017-03-06T07:11:23Z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