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360" r:id="rId3"/>
    <p:sldId id="365" r:id="rId5"/>
    <p:sldId id="361" r:id="rId6"/>
    <p:sldId id="346" r:id="rId7"/>
    <p:sldId id="362" r:id="rId8"/>
    <p:sldId id="340" r:id="rId9"/>
    <p:sldId id="350" r:id="rId10"/>
    <p:sldId id="338" r:id="rId11"/>
  </p:sldIdLst>
  <p:sldSz cx="12856845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769EBF"/>
    <a:srgbClr val="FCCB43"/>
    <a:srgbClr val="91E3DE"/>
    <a:srgbClr val="FD6753"/>
    <a:srgbClr val="5CD6CD"/>
    <a:srgbClr val="FD482F"/>
    <a:srgbClr val="EF5064"/>
    <a:srgbClr val="4472C4"/>
    <a:srgbClr val="636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2" autoAdjust="0"/>
    <p:restoredTop sz="93002" autoAdjust="0"/>
  </p:normalViewPr>
  <p:slideViewPr>
    <p:cSldViewPr>
      <p:cViewPr>
        <p:scale>
          <a:sx n="66" d="100"/>
          <a:sy n="66" d="100"/>
        </p:scale>
        <p:origin x="-72" y="-1086"/>
      </p:cViewPr>
      <p:guideLst>
        <p:guide orient="horz" pos="2276"/>
        <p:guide pos="40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55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30AF29-A718-40EE-9EEF-1ACDE84F90B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6DC5C0A-0D26-4132-B61F-2E06C1498EC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工作区，暂存区，版本库。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简单的说说基本的应用，多人的合作，分支的创建等，大家有兴趣的话下去可自己看看。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5E7C-7932-4CE8-A19A-E1C84E32DA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9559-2EAB-429A-B5F1-E8B7186AAC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0637" y="-11360"/>
            <a:ext cx="12898438" cy="725537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88687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88687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95E7C-7932-4CE8-A19A-E1C84E32DA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38637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0500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B9559-2EAB-429A-B5F1-E8B7186AAC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5827" y="5106489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4" name="椭圆 3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FD6753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222970" y="5106489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18" name="椭圆 17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91E3DE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30113" y="5106489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22" name="椭圆 21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FCCB43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037256" y="5106489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26" name="椭圆 25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769EBF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44399" y="5106489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30" name="椭圆 29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2433002" y="2946436"/>
            <a:ext cx="7991158" cy="109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5000" b="1" kern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新学知识分享</a:t>
            </a:r>
            <a:endParaRPr lang="zh-CN" altLang="en-US" sz="5000" b="1" kern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4814570" y="4271645"/>
            <a:ext cx="3541395" cy="410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部门：开发五部  职务：开发小白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4825682" y="1024770"/>
            <a:ext cx="3205798" cy="239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11500" b="1" kern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2017</a:t>
            </a:r>
            <a:endParaRPr lang="zh-CN" altLang="en-US" sz="11500" b="1" kern="2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6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2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bldLvl="0" animBg="1"/>
          <p:bldP spid="35" grpId="0"/>
          <p:bldP spid="37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bldLvl="0" animBg="1"/>
          <p:bldP spid="35" grpId="0"/>
          <p:bldP spid="37" grpId="0" bldLvl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1" y="694"/>
            <a:ext cx="12857163" cy="7288652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2698" y="694"/>
            <a:ext cx="4281306" cy="7288652"/>
          </a:xfrm>
          <a:prstGeom prst="rect">
            <a:avLst/>
          </a:prstGeom>
          <a:solidFill>
            <a:srgbClr val="FD6753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6420" y="2238774"/>
            <a:ext cx="3023069" cy="1564003"/>
            <a:chOff x="1819275" y="1143000"/>
            <a:chExt cx="2867025" cy="1483273"/>
          </a:xfrm>
        </p:grpSpPr>
        <p:sp>
          <p:nvSpPr>
            <p:cNvPr id="3" name="矩形 2"/>
            <p:cNvSpPr/>
            <p:nvPr/>
          </p:nvSpPr>
          <p:spPr>
            <a:xfrm>
              <a:off x="1819275" y="1143000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95500" y="1359448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325" b="1" dirty="0">
                <a:solidFill>
                  <a:srgbClr val="4EB79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66893" y="3989307"/>
            <a:ext cx="2922123" cy="70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CONTENTS</a:t>
            </a:r>
            <a:endParaRPr lang="zh-CN" altLang="en-US" sz="4000" dirty="0">
              <a:solidFill>
                <a:schemeClr val="bg1"/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23" name="剪去单角的矩形 22"/>
          <p:cNvSpPr/>
          <p:nvPr/>
        </p:nvSpPr>
        <p:spPr>
          <a:xfrm>
            <a:off x="6325010" y="2332936"/>
            <a:ext cx="4368886" cy="657322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-1" fmla="*/ 0 w 4772025"/>
              <a:gd name="connsiteY0-2" fmla="*/ 0 h 476250"/>
              <a:gd name="connsiteX1-3" fmla="*/ 4568823 w 4772025"/>
              <a:gd name="connsiteY1-4" fmla="*/ 0 h 476250"/>
              <a:gd name="connsiteX2-5" fmla="*/ 4772025 w 4772025"/>
              <a:gd name="connsiteY2-6" fmla="*/ 241302 h 476250"/>
              <a:gd name="connsiteX3-7" fmla="*/ 4648200 w 4772025"/>
              <a:gd name="connsiteY3-8" fmla="*/ 476250 h 476250"/>
              <a:gd name="connsiteX4-9" fmla="*/ 0 w 4772025"/>
              <a:gd name="connsiteY4-10" fmla="*/ 476250 h 476250"/>
              <a:gd name="connsiteX5-11" fmla="*/ 0 w 4772025"/>
              <a:gd name="connsiteY5-12" fmla="*/ 0 h 476250"/>
              <a:gd name="connsiteX0-13" fmla="*/ 0 w 4767262"/>
              <a:gd name="connsiteY0-14" fmla="*/ 0 h 476250"/>
              <a:gd name="connsiteX1-15" fmla="*/ 4568823 w 4767262"/>
              <a:gd name="connsiteY1-16" fmla="*/ 0 h 476250"/>
              <a:gd name="connsiteX2-17" fmla="*/ 4767262 w 4767262"/>
              <a:gd name="connsiteY2-18" fmla="*/ 207964 h 476250"/>
              <a:gd name="connsiteX3-19" fmla="*/ 4648200 w 4767262"/>
              <a:gd name="connsiteY3-20" fmla="*/ 476250 h 476250"/>
              <a:gd name="connsiteX4-21" fmla="*/ 0 w 4767262"/>
              <a:gd name="connsiteY4-22" fmla="*/ 476250 h 476250"/>
              <a:gd name="connsiteX5-23" fmla="*/ 0 w 4767262"/>
              <a:gd name="connsiteY5-24" fmla="*/ 0 h 476250"/>
              <a:gd name="connsiteX0-25" fmla="*/ 0 w 4872037"/>
              <a:gd name="connsiteY0-26" fmla="*/ 0 h 476250"/>
              <a:gd name="connsiteX1-27" fmla="*/ 4568823 w 4872037"/>
              <a:gd name="connsiteY1-28" fmla="*/ 0 h 476250"/>
              <a:gd name="connsiteX2-29" fmla="*/ 4872037 w 4872037"/>
              <a:gd name="connsiteY2-30" fmla="*/ 231777 h 476250"/>
              <a:gd name="connsiteX3-31" fmla="*/ 4648200 w 4872037"/>
              <a:gd name="connsiteY3-32" fmla="*/ 476250 h 476250"/>
              <a:gd name="connsiteX4-33" fmla="*/ 0 w 4872037"/>
              <a:gd name="connsiteY4-34" fmla="*/ 476250 h 476250"/>
              <a:gd name="connsiteX5-35" fmla="*/ 0 w 4872037"/>
              <a:gd name="connsiteY5-36" fmla="*/ 0 h 476250"/>
              <a:gd name="connsiteX0-37" fmla="*/ 0 w 4872037"/>
              <a:gd name="connsiteY0-38" fmla="*/ 0 h 481012"/>
              <a:gd name="connsiteX1-39" fmla="*/ 4568823 w 4872037"/>
              <a:gd name="connsiteY1-40" fmla="*/ 0 h 481012"/>
              <a:gd name="connsiteX2-41" fmla="*/ 4872037 w 4872037"/>
              <a:gd name="connsiteY2-42" fmla="*/ 231777 h 481012"/>
              <a:gd name="connsiteX3-43" fmla="*/ 4586288 w 4872037"/>
              <a:gd name="connsiteY3-44" fmla="*/ 481012 h 481012"/>
              <a:gd name="connsiteX4-45" fmla="*/ 0 w 4872037"/>
              <a:gd name="connsiteY4-46" fmla="*/ 476250 h 481012"/>
              <a:gd name="connsiteX5-47" fmla="*/ 0 w 4872037"/>
              <a:gd name="connsiteY5-48" fmla="*/ 0 h 481012"/>
              <a:gd name="connsiteX0-49" fmla="*/ 0 w 4872037"/>
              <a:gd name="connsiteY0-50" fmla="*/ 0 h 485775"/>
              <a:gd name="connsiteX1-51" fmla="*/ 4568823 w 4872037"/>
              <a:gd name="connsiteY1-52" fmla="*/ 0 h 485775"/>
              <a:gd name="connsiteX2-53" fmla="*/ 4872037 w 4872037"/>
              <a:gd name="connsiteY2-54" fmla="*/ 231777 h 485775"/>
              <a:gd name="connsiteX3-55" fmla="*/ 4581525 w 4872037"/>
              <a:gd name="connsiteY3-56" fmla="*/ 485775 h 485775"/>
              <a:gd name="connsiteX4-57" fmla="*/ 0 w 4872037"/>
              <a:gd name="connsiteY4-58" fmla="*/ 476250 h 485775"/>
              <a:gd name="connsiteX5-59" fmla="*/ 0 w 4872037"/>
              <a:gd name="connsiteY5-60" fmla="*/ 0 h 485775"/>
              <a:gd name="connsiteX0-61" fmla="*/ 0 w 4872037"/>
              <a:gd name="connsiteY0-62" fmla="*/ 0 h 490538"/>
              <a:gd name="connsiteX1-63" fmla="*/ 4568823 w 4872037"/>
              <a:gd name="connsiteY1-64" fmla="*/ 0 h 490538"/>
              <a:gd name="connsiteX2-65" fmla="*/ 4872037 w 4872037"/>
              <a:gd name="connsiteY2-66" fmla="*/ 231777 h 490538"/>
              <a:gd name="connsiteX3-67" fmla="*/ 4567237 w 4872037"/>
              <a:gd name="connsiteY3-68" fmla="*/ 490538 h 490538"/>
              <a:gd name="connsiteX4-69" fmla="*/ 0 w 4872037"/>
              <a:gd name="connsiteY4-70" fmla="*/ 476250 h 490538"/>
              <a:gd name="connsiteX5-71" fmla="*/ 0 w 4872037"/>
              <a:gd name="connsiteY5-72" fmla="*/ 0 h 490538"/>
              <a:gd name="connsiteX0-73" fmla="*/ 0 w 4876800"/>
              <a:gd name="connsiteY0-74" fmla="*/ 0 h 490538"/>
              <a:gd name="connsiteX1-75" fmla="*/ 4568823 w 4876800"/>
              <a:gd name="connsiteY1-76" fmla="*/ 0 h 490538"/>
              <a:gd name="connsiteX2-77" fmla="*/ 4876800 w 4876800"/>
              <a:gd name="connsiteY2-78" fmla="*/ 236540 h 490538"/>
              <a:gd name="connsiteX3-79" fmla="*/ 4567237 w 4876800"/>
              <a:gd name="connsiteY3-80" fmla="*/ 490538 h 490538"/>
              <a:gd name="connsiteX4-81" fmla="*/ 0 w 4876800"/>
              <a:gd name="connsiteY4-82" fmla="*/ 476250 h 490538"/>
              <a:gd name="connsiteX5-83" fmla="*/ 0 w 4876800"/>
              <a:gd name="connsiteY5-84" fmla="*/ 0 h 4905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91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>
            <a:off x="5632748" y="2264037"/>
            <a:ext cx="922339" cy="795121"/>
          </a:xfrm>
          <a:prstGeom prst="hexagon">
            <a:avLst/>
          </a:prstGeom>
          <a:solidFill>
            <a:srgbClr val="91E3D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01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56491" y="2400139"/>
            <a:ext cx="612775" cy="52197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Git</a:t>
            </a:r>
            <a:endParaRPr lang="en-US" altLang="zh-CN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剪去单角的矩形 22"/>
          <p:cNvSpPr/>
          <p:nvPr/>
        </p:nvSpPr>
        <p:spPr>
          <a:xfrm>
            <a:off x="6325010" y="3688783"/>
            <a:ext cx="4368886" cy="657322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-1" fmla="*/ 0 w 4772025"/>
              <a:gd name="connsiteY0-2" fmla="*/ 0 h 476250"/>
              <a:gd name="connsiteX1-3" fmla="*/ 4568823 w 4772025"/>
              <a:gd name="connsiteY1-4" fmla="*/ 0 h 476250"/>
              <a:gd name="connsiteX2-5" fmla="*/ 4772025 w 4772025"/>
              <a:gd name="connsiteY2-6" fmla="*/ 241302 h 476250"/>
              <a:gd name="connsiteX3-7" fmla="*/ 4648200 w 4772025"/>
              <a:gd name="connsiteY3-8" fmla="*/ 476250 h 476250"/>
              <a:gd name="connsiteX4-9" fmla="*/ 0 w 4772025"/>
              <a:gd name="connsiteY4-10" fmla="*/ 476250 h 476250"/>
              <a:gd name="connsiteX5-11" fmla="*/ 0 w 4772025"/>
              <a:gd name="connsiteY5-12" fmla="*/ 0 h 476250"/>
              <a:gd name="connsiteX0-13" fmla="*/ 0 w 4767262"/>
              <a:gd name="connsiteY0-14" fmla="*/ 0 h 476250"/>
              <a:gd name="connsiteX1-15" fmla="*/ 4568823 w 4767262"/>
              <a:gd name="connsiteY1-16" fmla="*/ 0 h 476250"/>
              <a:gd name="connsiteX2-17" fmla="*/ 4767262 w 4767262"/>
              <a:gd name="connsiteY2-18" fmla="*/ 207964 h 476250"/>
              <a:gd name="connsiteX3-19" fmla="*/ 4648200 w 4767262"/>
              <a:gd name="connsiteY3-20" fmla="*/ 476250 h 476250"/>
              <a:gd name="connsiteX4-21" fmla="*/ 0 w 4767262"/>
              <a:gd name="connsiteY4-22" fmla="*/ 476250 h 476250"/>
              <a:gd name="connsiteX5-23" fmla="*/ 0 w 4767262"/>
              <a:gd name="connsiteY5-24" fmla="*/ 0 h 476250"/>
              <a:gd name="connsiteX0-25" fmla="*/ 0 w 4872037"/>
              <a:gd name="connsiteY0-26" fmla="*/ 0 h 476250"/>
              <a:gd name="connsiteX1-27" fmla="*/ 4568823 w 4872037"/>
              <a:gd name="connsiteY1-28" fmla="*/ 0 h 476250"/>
              <a:gd name="connsiteX2-29" fmla="*/ 4872037 w 4872037"/>
              <a:gd name="connsiteY2-30" fmla="*/ 231777 h 476250"/>
              <a:gd name="connsiteX3-31" fmla="*/ 4648200 w 4872037"/>
              <a:gd name="connsiteY3-32" fmla="*/ 476250 h 476250"/>
              <a:gd name="connsiteX4-33" fmla="*/ 0 w 4872037"/>
              <a:gd name="connsiteY4-34" fmla="*/ 476250 h 476250"/>
              <a:gd name="connsiteX5-35" fmla="*/ 0 w 4872037"/>
              <a:gd name="connsiteY5-36" fmla="*/ 0 h 476250"/>
              <a:gd name="connsiteX0-37" fmla="*/ 0 w 4872037"/>
              <a:gd name="connsiteY0-38" fmla="*/ 0 h 481012"/>
              <a:gd name="connsiteX1-39" fmla="*/ 4568823 w 4872037"/>
              <a:gd name="connsiteY1-40" fmla="*/ 0 h 481012"/>
              <a:gd name="connsiteX2-41" fmla="*/ 4872037 w 4872037"/>
              <a:gd name="connsiteY2-42" fmla="*/ 231777 h 481012"/>
              <a:gd name="connsiteX3-43" fmla="*/ 4586288 w 4872037"/>
              <a:gd name="connsiteY3-44" fmla="*/ 481012 h 481012"/>
              <a:gd name="connsiteX4-45" fmla="*/ 0 w 4872037"/>
              <a:gd name="connsiteY4-46" fmla="*/ 476250 h 481012"/>
              <a:gd name="connsiteX5-47" fmla="*/ 0 w 4872037"/>
              <a:gd name="connsiteY5-48" fmla="*/ 0 h 481012"/>
              <a:gd name="connsiteX0-49" fmla="*/ 0 w 4872037"/>
              <a:gd name="connsiteY0-50" fmla="*/ 0 h 485775"/>
              <a:gd name="connsiteX1-51" fmla="*/ 4568823 w 4872037"/>
              <a:gd name="connsiteY1-52" fmla="*/ 0 h 485775"/>
              <a:gd name="connsiteX2-53" fmla="*/ 4872037 w 4872037"/>
              <a:gd name="connsiteY2-54" fmla="*/ 231777 h 485775"/>
              <a:gd name="connsiteX3-55" fmla="*/ 4581525 w 4872037"/>
              <a:gd name="connsiteY3-56" fmla="*/ 485775 h 485775"/>
              <a:gd name="connsiteX4-57" fmla="*/ 0 w 4872037"/>
              <a:gd name="connsiteY4-58" fmla="*/ 476250 h 485775"/>
              <a:gd name="connsiteX5-59" fmla="*/ 0 w 4872037"/>
              <a:gd name="connsiteY5-60" fmla="*/ 0 h 485775"/>
              <a:gd name="connsiteX0-61" fmla="*/ 0 w 4872037"/>
              <a:gd name="connsiteY0-62" fmla="*/ 0 h 490538"/>
              <a:gd name="connsiteX1-63" fmla="*/ 4568823 w 4872037"/>
              <a:gd name="connsiteY1-64" fmla="*/ 0 h 490538"/>
              <a:gd name="connsiteX2-65" fmla="*/ 4872037 w 4872037"/>
              <a:gd name="connsiteY2-66" fmla="*/ 231777 h 490538"/>
              <a:gd name="connsiteX3-67" fmla="*/ 4567237 w 4872037"/>
              <a:gd name="connsiteY3-68" fmla="*/ 490538 h 490538"/>
              <a:gd name="connsiteX4-69" fmla="*/ 0 w 4872037"/>
              <a:gd name="connsiteY4-70" fmla="*/ 476250 h 490538"/>
              <a:gd name="connsiteX5-71" fmla="*/ 0 w 4872037"/>
              <a:gd name="connsiteY5-72" fmla="*/ 0 h 490538"/>
              <a:gd name="connsiteX0-73" fmla="*/ 0 w 4876800"/>
              <a:gd name="connsiteY0-74" fmla="*/ 0 h 490538"/>
              <a:gd name="connsiteX1-75" fmla="*/ 4568823 w 4876800"/>
              <a:gd name="connsiteY1-76" fmla="*/ 0 h 490538"/>
              <a:gd name="connsiteX2-77" fmla="*/ 4876800 w 4876800"/>
              <a:gd name="connsiteY2-78" fmla="*/ 236540 h 490538"/>
              <a:gd name="connsiteX3-79" fmla="*/ 4567237 w 4876800"/>
              <a:gd name="connsiteY3-80" fmla="*/ 490538 h 490538"/>
              <a:gd name="connsiteX4-81" fmla="*/ 0 w 4876800"/>
              <a:gd name="connsiteY4-82" fmla="*/ 476250 h 490538"/>
              <a:gd name="connsiteX5-83" fmla="*/ 0 w 4876800"/>
              <a:gd name="connsiteY5-84" fmla="*/ 0 h 4905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FCC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六边形 53"/>
          <p:cNvSpPr/>
          <p:nvPr/>
        </p:nvSpPr>
        <p:spPr>
          <a:xfrm>
            <a:off x="5632450" y="3620135"/>
            <a:ext cx="922655" cy="795020"/>
          </a:xfrm>
          <a:prstGeom prst="hexagon">
            <a:avLst/>
          </a:prstGeom>
          <a:solidFill>
            <a:srgbClr val="FCCB4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02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056755" y="3756660"/>
            <a:ext cx="2338705" cy="52197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Docker</a:t>
            </a:r>
            <a:endParaRPr lang="en-US" altLang="zh-CN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43149" y="2468256"/>
            <a:ext cx="1969611" cy="1065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32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32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 animBg="1"/>
      <p:bldP spid="19" grpId="0"/>
      <p:bldP spid="23" grpId="0" bldLvl="0" animBg="1"/>
      <p:bldP spid="21" grpId="0" bldLvl="0" animBg="1"/>
      <p:bldP spid="46" grpId="0" bldLvl="0" animBg="1"/>
      <p:bldP spid="53" grpId="0" bldLvl="0" animBg="1"/>
      <p:bldP spid="54" grpId="0" bldLvl="0" animBg="1"/>
      <p:bldP spid="55" grpId="0" bldLvl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637" y="2343008"/>
            <a:ext cx="12857163" cy="2551715"/>
            <a:chOff x="170694" y="177982"/>
            <a:chExt cx="3936003" cy="781165"/>
          </a:xfrm>
          <a:solidFill>
            <a:srgbClr val="FD482F"/>
          </a:solidFill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rgbClr val="FD67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23"/>
          <p:cNvSpPr txBox="1"/>
          <p:nvPr/>
        </p:nvSpPr>
        <p:spPr>
          <a:xfrm>
            <a:off x="-635" y="236220"/>
            <a:ext cx="12457430" cy="93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11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</a:t>
            </a:r>
            <a:r>
              <a:rPr lang="en-US" altLang="zh-CN" sz="2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git</a:t>
            </a:r>
            <a:r>
              <a:rPr lang="zh-CN" altLang="en-US" sz="2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是做什么的？和我们现在用的</a:t>
            </a:r>
            <a:r>
              <a:rPr lang="en-US" altLang="zh-CN" sz="2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svn</a:t>
            </a:r>
            <a:r>
              <a:rPr lang="zh-CN" altLang="en-US" sz="2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作用相似，是最先进的分布式版本控制系统。理解</a:t>
            </a:r>
            <a:r>
              <a:rPr lang="en-US" altLang="zh-CN" sz="2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git</a:t>
            </a:r>
            <a:r>
              <a:rPr lang="zh-CN" altLang="en-US" sz="2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就是了解下面的流程图就可以了；</a:t>
            </a:r>
            <a:endParaRPr lang="zh-CN" altLang="en-US" sz="211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" y="1581150"/>
            <a:ext cx="11560175" cy="4715510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02422" y="3688333"/>
            <a:ext cx="1581603" cy="417954"/>
            <a:chOff x="1424694" y="3437117"/>
            <a:chExt cx="1499779" cy="396331"/>
          </a:xfrm>
          <a:solidFill>
            <a:srgbClr val="FD6753"/>
          </a:solidFill>
        </p:grpSpPr>
        <p:sp>
          <p:nvSpPr>
            <p:cNvPr id="5" name="Round Same Side Corner Rectangle 4"/>
            <p:cNvSpPr/>
            <p:nvPr/>
          </p:nvSpPr>
          <p:spPr>
            <a:xfrm rot="16200000">
              <a:off x="2049734" y="2958708"/>
              <a:ext cx="249700" cy="149977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014338" y="3437117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56565" y="3842963"/>
            <a:ext cx="1581603" cy="406350"/>
            <a:chOff x="2993261" y="3583747"/>
            <a:chExt cx="1499779" cy="385328"/>
          </a:xfrm>
          <a:solidFill>
            <a:srgbClr val="91E3DE"/>
          </a:solidFill>
        </p:grpSpPr>
        <p:sp>
          <p:nvSpPr>
            <p:cNvPr id="7" name="Round Same Side Corner Rectangle 6"/>
            <p:cNvSpPr/>
            <p:nvPr/>
          </p:nvSpPr>
          <p:spPr>
            <a:xfrm rot="5400000" flipH="1">
              <a:off x="3618301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582905" y="3648583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10708" y="3688333"/>
            <a:ext cx="1581603" cy="417953"/>
            <a:chOff x="4561827" y="3437117"/>
            <a:chExt cx="1499779" cy="396330"/>
          </a:xfrm>
          <a:solidFill>
            <a:srgbClr val="FCCB43"/>
          </a:solidFill>
        </p:grpSpPr>
        <p:sp>
          <p:nvSpPr>
            <p:cNvPr id="8" name="Round Same Side Corner Rectangle 7"/>
            <p:cNvSpPr/>
            <p:nvPr/>
          </p:nvSpPr>
          <p:spPr>
            <a:xfrm rot="5400000" flipH="1">
              <a:off x="5186867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220257" y="3437117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64851" y="3842963"/>
            <a:ext cx="1581603" cy="406350"/>
            <a:chOff x="6130393" y="3583747"/>
            <a:chExt cx="1499779" cy="385328"/>
          </a:xfrm>
          <a:solidFill>
            <a:srgbClr val="769EBF"/>
          </a:solidFill>
        </p:grpSpPr>
        <p:sp>
          <p:nvSpPr>
            <p:cNvPr id="9" name="Round Same Side Corner Rectangle 8"/>
            <p:cNvSpPr/>
            <p:nvPr/>
          </p:nvSpPr>
          <p:spPr>
            <a:xfrm rot="5400000" flipH="1">
              <a:off x="6755433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720037" y="3648583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73137" y="3842964"/>
            <a:ext cx="1581603" cy="406349"/>
            <a:chOff x="9267526" y="3583748"/>
            <a:chExt cx="1499779" cy="385327"/>
          </a:xfrm>
          <a:solidFill>
            <a:srgbClr val="7030A0"/>
          </a:solidFill>
        </p:grpSpPr>
        <p:sp>
          <p:nvSpPr>
            <p:cNvPr id="6" name="Round Same Side Corner Rectangle 5"/>
            <p:cNvSpPr/>
            <p:nvPr/>
          </p:nvSpPr>
          <p:spPr>
            <a:xfrm rot="5400000" flipH="1">
              <a:off x="9892566" y="2958708"/>
              <a:ext cx="249700" cy="149977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9857169" y="3648583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118995" y="3688333"/>
            <a:ext cx="1581603" cy="417954"/>
            <a:chOff x="7698960" y="3437117"/>
            <a:chExt cx="1499779" cy="396331"/>
          </a:xfrm>
          <a:solidFill>
            <a:srgbClr val="92D050"/>
          </a:solidFill>
        </p:grpSpPr>
        <p:sp>
          <p:nvSpPr>
            <p:cNvPr id="10" name="Round Same Side Corner Rectangle 9"/>
            <p:cNvSpPr/>
            <p:nvPr/>
          </p:nvSpPr>
          <p:spPr>
            <a:xfrm rot="5400000" flipH="1">
              <a:off x="8324000" y="2958708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57389" y="3437117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319099" y="4339658"/>
            <a:ext cx="489677" cy="490515"/>
            <a:chOff x="9145588" y="4435475"/>
            <a:chExt cx="464344" cy="465138"/>
          </a:xfrm>
          <a:solidFill>
            <a:srgbClr val="7030A0"/>
          </a:solidFill>
        </p:grpSpPr>
        <p:sp>
          <p:nvSpPr>
            <p:cNvPr id="22" name="AutoShape 7"/>
            <p:cNvSpPr/>
            <p:nvPr/>
          </p:nvSpPr>
          <p:spPr bwMode="auto">
            <a:xfrm>
              <a:off x="9145588" y="4435475"/>
              <a:ext cx="464344" cy="465138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AutoShape 8"/>
            <p:cNvSpPr/>
            <p:nvPr/>
          </p:nvSpPr>
          <p:spPr bwMode="auto">
            <a:xfrm>
              <a:off x="9348788" y="4638675"/>
              <a:ext cx="57944" cy="57944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AutoShape 9"/>
            <p:cNvSpPr/>
            <p:nvPr/>
          </p:nvSpPr>
          <p:spPr bwMode="auto">
            <a:xfrm>
              <a:off x="9290050" y="4580732"/>
              <a:ext cx="174625" cy="17462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AutoShape 10"/>
            <p:cNvSpPr/>
            <p:nvPr/>
          </p:nvSpPr>
          <p:spPr bwMode="auto">
            <a:xfrm>
              <a:off x="9406732" y="4696619"/>
              <a:ext cx="72231" cy="74613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AutoShape 11"/>
            <p:cNvSpPr/>
            <p:nvPr/>
          </p:nvSpPr>
          <p:spPr bwMode="auto">
            <a:xfrm>
              <a:off x="9435307" y="4725988"/>
              <a:ext cx="103981" cy="106363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AutoShape 12"/>
            <p:cNvSpPr/>
            <p:nvPr/>
          </p:nvSpPr>
          <p:spPr bwMode="auto">
            <a:xfrm>
              <a:off x="9421019" y="4711700"/>
              <a:ext cx="88106" cy="89694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AutoShape 13"/>
            <p:cNvSpPr/>
            <p:nvPr/>
          </p:nvSpPr>
          <p:spPr bwMode="auto">
            <a:xfrm>
              <a:off x="9275763" y="4566444"/>
              <a:ext cx="73025" cy="73819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AutoShape 14"/>
            <p:cNvSpPr/>
            <p:nvPr/>
          </p:nvSpPr>
          <p:spPr bwMode="auto">
            <a:xfrm>
              <a:off x="9217819" y="4508500"/>
              <a:ext cx="103981" cy="105569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AutoShape 15"/>
            <p:cNvSpPr/>
            <p:nvPr/>
          </p:nvSpPr>
          <p:spPr bwMode="auto">
            <a:xfrm>
              <a:off x="9247188" y="4537075"/>
              <a:ext cx="88107" cy="90488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737495" y="3124277"/>
            <a:ext cx="489677" cy="489677"/>
            <a:chOff x="7287419" y="2577307"/>
            <a:chExt cx="464344" cy="464344"/>
          </a:xfrm>
          <a:solidFill>
            <a:srgbClr val="92D050"/>
          </a:solidFill>
        </p:grpSpPr>
        <p:sp>
          <p:nvSpPr>
            <p:cNvPr id="32" name="AutoShape 56"/>
            <p:cNvSpPr/>
            <p:nvPr/>
          </p:nvSpPr>
          <p:spPr bwMode="auto">
            <a:xfrm>
              <a:off x="7287419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AutoShape 57"/>
            <p:cNvSpPr/>
            <p:nvPr/>
          </p:nvSpPr>
          <p:spPr bwMode="auto">
            <a:xfrm>
              <a:off x="7606507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AutoShape 58"/>
            <p:cNvSpPr/>
            <p:nvPr/>
          </p:nvSpPr>
          <p:spPr bwMode="auto">
            <a:xfrm>
              <a:off x="7446963" y="2577307"/>
              <a:ext cx="145257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5" name="AutoShape 59"/>
          <p:cNvSpPr/>
          <p:nvPr/>
        </p:nvSpPr>
        <p:spPr bwMode="auto">
          <a:xfrm>
            <a:off x="3625841" y="4329717"/>
            <a:ext cx="490515" cy="489677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91E3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89" tIns="20089" rIns="20089" bIns="20089" anchor="ctr"/>
          <a:lstStyle/>
          <a:p>
            <a:pPr algn="ctr" defTabSz="240665" hangingPunct="0">
              <a:lnSpc>
                <a:spcPct val="130000"/>
              </a:lnSpc>
            </a:pPr>
            <a:endParaRPr lang="en-US" sz="1475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428791" y="3117495"/>
            <a:ext cx="490515" cy="412668"/>
            <a:chOff x="5368132" y="2625725"/>
            <a:chExt cx="465138" cy="391319"/>
          </a:xfrm>
          <a:solidFill>
            <a:srgbClr val="FCCB43"/>
          </a:solidFill>
        </p:grpSpPr>
        <p:sp>
          <p:nvSpPr>
            <p:cNvPr id="40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48385" y="3123859"/>
            <a:ext cx="489677" cy="382534"/>
            <a:chOff x="2581275" y="1710532"/>
            <a:chExt cx="464344" cy="362744"/>
          </a:xfrm>
          <a:solidFill>
            <a:srgbClr val="FD6753"/>
          </a:solidFill>
        </p:grpSpPr>
        <p:sp>
          <p:nvSpPr>
            <p:cNvPr id="44" name="AutoShape 140"/>
            <p:cNvSpPr/>
            <p:nvPr/>
          </p:nvSpPr>
          <p:spPr bwMode="auto">
            <a:xfrm>
              <a:off x="2639219" y="1768475"/>
              <a:ext cx="290513" cy="235744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AutoShape 141"/>
            <p:cNvSpPr/>
            <p:nvPr/>
          </p:nvSpPr>
          <p:spPr bwMode="auto">
            <a:xfrm>
              <a:off x="2581275" y="1710532"/>
              <a:ext cx="464344" cy="362744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AutoShape 142"/>
            <p:cNvSpPr/>
            <p:nvPr/>
          </p:nvSpPr>
          <p:spPr bwMode="auto">
            <a:xfrm>
              <a:off x="2944019" y="1783557"/>
              <a:ext cx="43656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AutoShape 143"/>
            <p:cNvSpPr/>
            <p:nvPr/>
          </p:nvSpPr>
          <p:spPr bwMode="auto">
            <a:xfrm>
              <a:off x="2929732" y="1971675"/>
              <a:ext cx="57944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AutoShape 144"/>
            <p:cNvSpPr/>
            <p:nvPr/>
          </p:nvSpPr>
          <p:spPr bwMode="auto">
            <a:xfrm>
              <a:off x="2944019" y="1928019"/>
              <a:ext cx="58738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AutoShape 145"/>
            <p:cNvSpPr/>
            <p:nvPr/>
          </p:nvSpPr>
          <p:spPr bwMode="auto">
            <a:xfrm>
              <a:off x="2944019" y="1885157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AutoShape 146"/>
            <p:cNvSpPr/>
            <p:nvPr/>
          </p:nvSpPr>
          <p:spPr bwMode="auto">
            <a:xfrm>
              <a:off x="2697957" y="1826419"/>
              <a:ext cx="86519" cy="61119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088144" y="4329717"/>
            <a:ext cx="336497" cy="490515"/>
            <a:chOff x="5441157" y="4440238"/>
            <a:chExt cx="319088" cy="465138"/>
          </a:xfrm>
          <a:solidFill>
            <a:srgbClr val="769EBF"/>
          </a:solidFill>
        </p:grpSpPr>
        <p:sp>
          <p:nvSpPr>
            <p:cNvPr id="54" name="AutoShape 97"/>
            <p:cNvSpPr/>
            <p:nvPr/>
          </p:nvSpPr>
          <p:spPr bwMode="auto">
            <a:xfrm>
              <a:off x="5441157" y="4440238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AutoShape 98"/>
            <p:cNvSpPr/>
            <p:nvPr/>
          </p:nvSpPr>
          <p:spPr bwMode="auto">
            <a:xfrm>
              <a:off x="5571332" y="4483894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AutoShape 99"/>
            <p:cNvSpPr/>
            <p:nvPr/>
          </p:nvSpPr>
          <p:spPr bwMode="auto">
            <a:xfrm>
              <a:off x="5586413" y="4847432"/>
              <a:ext cx="285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524311" y="1859152"/>
            <a:ext cx="2623778" cy="1251346"/>
            <a:chOff x="5108913" y="2443649"/>
            <a:chExt cx="1974166" cy="1186608"/>
          </a:xfrm>
        </p:grpSpPr>
        <p:sp>
          <p:nvSpPr>
            <p:cNvPr id="58" name="TextBox 57"/>
            <p:cNvSpPr txBox="1"/>
            <p:nvPr/>
          </p:nvSpPr>
          <p:spPr>
            <a:xfrm>
              <a:off x="5108913" y="2443649"/>
              <a:ext cx="233158" cy="40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GB" sz="1685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08913" y="2784840"/>
              <a:ext cx="1974166" cy="845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en-GB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git add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把文件添加到暂存区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128247" y="1690665"/>
            <a:ext cx="2639018" cy="1424700"/>
            <a:chOff x="5097446" y="2279262"/>
            <a:chExt cx="1985633" cy="1350995"/>
          </a:xfrm>
        </p:grpSpPr>
        <p:sp>
          <p:nvSpPr>
            <p:cNvPr id="61" name="TextBox 60"/>
            <p:cNvSpPr txBox="1"/>
            <p:nvPr/>
          </p:nvSpPr>
          <p:spPr>
            <a:xfrm>
              <a:off x="5097446" y="2279262"/>
              <a:ext cx="472527" cy="54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2400" dirty="0" smtClean="0">
                  <a:solidFill>
                    <a:schemeClr val="tx1"/>
                  </a:solidFill>
                  <a:latin typeface="Impact" panose="020B0806030902050204" pitchFamily="34" charset="0"/>
                  <a:sym typeface="+mn-ea"/>
                </a:rPr>
                <a:t>01</a:t>
              </a:r>
              <a:endParaRPr lang="en-US" altLang="zh-CN" sz="2400" b="1" dirty="0" smtClean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08913" y="2784840"/>
              <a:ext cx="1974166" cy="845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en-GB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git  init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创建版本库（仓库）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9231630" y="5247005"/>
            <a:ext cx="266382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 clone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从远程仓库克隆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832725" y="2225040"/>
            <a:ext cx="2623820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 commit -m””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把缓存区的文件添加到版本库</a:t>
            </a:r>
            <a:r>
              <a:rPr lang="en-US" alt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615565" y="5247005"/>
            <a:ext cx="2663825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创建远程仓库和密钥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git remote add origin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本地仓库与远程仓库相关联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923915" y="5247005"/>
            <a:ext cx="266382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 push</a:t>
            </a:r>
            <a:endParaRPr lang="en-US" alt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 pull</a:t>
            </a:r>
            <a:endParaRPr lang="en-US" alt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0" y="375965"/>
            <a:ext cx="163885" cy="576064"/>
          </a:xfrm>
          <a:prstGeom prst="rect">
            <a:avLst/>
          </a:prstGeom>
          <a:solidFill>
            <a:srgbClr val="91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TextBox 89"/>
          <p:cNvSpPr txBox="1"/>
          <p:nvPr/>
        </p:nvSpPr>
        <p:spPr>
          <a:xfrm>
            <a:off x="363770" y="377765"/>
            <a:ext cx="3262432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60"/>
          <p:cNvSpPr txBox="1"/>
          <p:nvPr/>
        </p:nvSpPr>
        <p:spPr>
          <a:xfrm>
            <a:off x="4651227" y="1690665"/>
            <a:ext cx="62801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02</a:t>
            </a:r>
            <a:endParaRPr lang="en-US" altLang="zh-CN" sz="2400" b="1" dirty="0" smtClean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TextBox 60"/>
          <p:cNvSpPr txBox="1"/>
          <p:nvPr/>
        </p:nvSpPr>
        <p:spPr>
          <a:xfrm>
            <a:off x="7959577" y="1690665"/>
            <a:ext cx="62801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03</a:t>
            </a:r>
            <a:endParaRPr lang="en-US" altLang="zh-CN" sz="2400" b="1" dirty="0" smtClean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8" name="TextBox 60"/>
          <p:cNvSpPr txBox="1"/>
          <p:nvPr/>
        </p:nvSpPr>
        <p:spPr>
          <a:xfrm>
            <a:off x="2615417" y="4694215"/>
            <a:ext cx="62801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04</a:t>
            </a:r>
            <a:endParaRPr lang="en-US" altLang="zh-CN" sz="2400" b="1" dirty="0" smtClean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" name="TextBox 60"/>
          <p:cNvSpPr txBox="1"/>
          <p:nvPr/>
        </p:nvSpPr>
        <p:spPr>
          <a:xfrm>
            <a:off x="6114267" y="4725965"/>
            <a:ext cx="62801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05</a:t>
            </a:r>
            <a:endParaRPr lang="en-US" altLang="zh-CN" sz="2400" b="1" dirty="0" smtClean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2" name="TextBox 60"/>
          <p:cNvSpPr txBox="1"/>
          <p:nvPr/>
        </p:nvSpPr>
        <p:spPr>
          <a:xfrm>
            <a:off x="9231482" y="4694215"/>
            <a:ext cx="62801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06</a:t>
            </a:r>
            <a:endParaRPr lang="en-US" altLang="zh-CN" sz="2400" b="1" dirty="0" smtClean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75" grpId="0" animBg="1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" y="2340468"/>
            <a:ext cx="12857163" cy="2551715"/>
            <a:chOff x="170694" y="177982"/>
            <a:chExt cx="3936003" cy="781165"/>
          </a:xfrm>
          <a:solidFill>
            <a:srgbClr val="FD482F"/>
          </a:solidFill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rgbClr val="5C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rgbClr val="5C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rgbClr val="91E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5C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60"/>
            </a:xfrm>
            <a:prstGeom prst="rect">
              <a:avLst/>
            </a:prstGeom>
            <a:noFill/>
          </p:spPr>
          <p:txBody>
            <a:bodyPr wrap="square" lIns="96429" tIns="48214" rIns="96429" bIns="48214" rtlCol="0">
              <a:spAutoFit/>
            </a:bodyPr>
            <a:lstStyle/>
            <a:p>
              <a:r>
                <a:rPr lang="en-US" altLang="zh-CN" sz="1125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1125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1" name="TextBox 23"/>
          <p:cNvSpPr txBox="1"/>
          <p:nvPr/>
        </p:nvSpPr>
        <p:spPr>
          <a:xfrm>
            <a:off x="4438650" y="2985135"/>
            <a:ext cx="7317105" cy="1356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bg-BG" sz="633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Docker </a:t>
            </a:r>
            <a:r>
              <a:rPr lang="zh-CN" altLang="en-US" sz="633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基本使用</a:t>
            </a:r>
            <a:endParaRPr lang="zh-CN" altLang="en-US" sz="633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19720" y="4048373"/>
            <a:ext cx="2375738" cy="880612"/>
            <a:chOff x="9790547" y="3147157"/>
            <a:chExt cx="2252830" cy="835054"/>
          </a:xfrm>
          <a:solidFill>
            <a:srgbClr val="7030A0"/>
          </a:solidFill>
        </p:grpSpPr>
        <p:sp>
          <p:nvSpPr>
            <p:cNvPr id="5" name="Rectangle 4"/>
            <p:cNvSpPr/>
            <p:nvPr/>
          </p:nvSpPr>
          <p:spPr>
            <a:xfrm>
              <a:off x="9790547" y="3151915"/>
              <a:ext cx="1958109" cy="90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1208323" y="3147157"/>
              <a:ext cx="835054" cy="835054"/>
              <a:chOff x="11208323" y="3020292"/>
              <a:chExt cx="835054" cy="835054"/>
            </a:xfrm>
            <a:grpFill/>
          </p:grpSpPr>
          <p:grpSp>
            <p:nvGrpSpPr>
              <p:cNvPr id="7" name="Group 6"/>
              <p:cNvGrpSpPr/>
              <p:nvPr/>
            </p:nvGrpSpPr>
            <p:grpSpPr>
              <a:xfrm>
                <a:off x="11208323" y="3020292"/>
                <a:ext cx="835054" cy="835054"/>
                <a:chOff x="4595928" y="4332692"/>
                <a:chExt cx="835054" cy="835054"/>
              </a:xfrm>
              <a:grpFill/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4599709" y="4336473"/>
                  <a:ext cx="831273" cy="83127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:endParaRPr lang="en-GB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4595928" y="4332692"/>
                  <a:ext cx="755703" cy="75570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:endParaRPr lang="en-GB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1354002" y="3207140"/>
                <a:ext cx="464344" cy="465138"/>
                <a:chOff x="9145588" y="4435475"/>
                <a:chExt cx="464344" cy="465138"/>
              </a:xfrm>
              <a:grpFill/>
            </p:grpSpPr>
            <p:sp>
              <p:nvSpPr>
                <p:cNvPr id="9" name="AutoShape 7"/>
                <p:cNvSpPr/>
                <p:nvPr/>
              </p:nvSpPr>
              <p:spPr bwMode="auto">
                <a:xfrm>
                  <a:off x="9145588" y="4435475"/>
                  <a:ext cx="464344" cy="465138"/>
                </a:xfrm>
                <a:custGeom>
                  <a:avLst/>
                  <a:gdLst>
                    <a:gd name="T0" fmla="+- 0 10800 1271"/>
                    <a:gd name="T1" fmla="*/ T0 w 19058"/>
                    <a:gd name="T2" fmla="+- 0 10799 1270"/>
                    <a:gd name="T3" fmla="*/ 10799 h 19059"/>
                    <a:gd name="T4" fmla="+- 0 10800 1271"/>
                    <a:gd name="T5" fmla="*/ T4 w 19058"/>
                    <a:gd name="T6" fmla="+- 0 10799 1270"/>
                    <a:gd name="T7" fmla="*/ 10799 h 19059"/>
                    <a:gd name="T8" fmla="+- 0 10800 1271"/>
                    <a:gd name="T9" fmla="*/ T8 w 19058"/>
                    <a:gd name="T10" fmla="+- 0 10799 1270"/>
                    <a:gd name="T11" fmla="*/ 10799 h 19059"/>
                    <a:gd name="T12" fmla="+- 0 10800 1271"/>
                    <a:gd name="T13" fmla="*/ T12 w 19058"/>
                    <a:gd name="T14" fmla="+- 0 10799 1270"/>
                    <a:gd name="T15" fmla="*/ 10799 h 1905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058" h="19059">
                      <a:moveTo>
                        <a:pt x="6430" y="17268"/>
                      </a:moveTo>
                      <a:cubicBezTo>
                        <a:pt x="2162" y="15559"/>
                        <a:pt x="82" y="10698"/>
                        <a:pt x="1790" y="6431"/>
                      </a:cubicBezTo>
                      <a:cubicBezTo>
                        <a:pt x="3499" y="2164"/>
                        <a:pt x="8360" y="81"/>
                        <a:pt x="12627" y="1791"/>
                      </a:cubicBezTo>
                      <a:cubicBezTo>
                        <a:pt x="16894" y="3499"/>
                        <a:pt x="18975" y="8361"/>
                        <a:pt x="17267" y="12628"/>
                      </a:cubicBezTo>
                      <a:cubicBezTo>
                        <a:pt x="15558" y="16895"/>
                        <a:pt x="10696" y="18976"/>
                        <a:pt x="6430" y="17268"/>
                      </a:cubicBezTo>
                      <a:moveTo>
                        <a:pt x="13070" y="685"/>
                      </a:moveTo>
                      <a:cubicBezTo>
                        <a:pt x="8186" y="-1270"/>
                        <a:pt x="2641" y="1103"/>
                        <a:pt x="685" y="5987"/>
                      </a:cubicBezTo>
                      <a:cubicBezTo>
                        <a:pt x="-1271" y="10872"/>
                        <a:pt x="1103" y="16418"/>
                        <a:pt x="5987" y="18373"/>
                      </a:cubicBezTo>
                      <a:cubicBezTo>
                        <a:pt x="10871" y="20330"/>
                        <a:pt x="16416" y="17955"/>
                        <a:pt x="18373" y="13071"/>
                      </a:cubicBezTo>
                      <a:cubicBezTo>
                        <a:pt x="20329" y="8186"/>
                        <a:pt x="17954" y="2641"/>
                        <a:pt x="13070" y="68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0089" tIns="20089" rIns="20089" bIns="20089" anchor="ctr"/>
                <a:lstStyle/>
                <a:p>
                  <a:pPr algn="ctr" defTabSz="240665" hangingPunct="0">
                    <a:lnSpc>
                      <a:spcPct val="130000"/>
                    </a:lnSpc>
                  </a:pPr>
                  <a:endParaRPr lang="en-US" sz="158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" name="AutoShape 8"/>
                <p:cNvSpPr/>
                <p:nvPr/>
              </p:nvSpPr>
              <p:spPr bwMode="auto">
                <a:xfrm>
                  <a:off x="9348788" y="4638675"/>
                  <a:ext cx="57944" cy="57944"/>
                </a:xfrm>
                <a:custGeom>
                  <a:avLst/>
                  <a:gdLst>
                    <a:gd name="T0" fmla="+- 0 10801 1272"/>
                    <a:gd name="T1" fmla="*/ T0 w 19059"/>
                    <a:gd name="T2" fmla="+- 0 10800 1272"/>
                    <a:gd name="T3" fmla="*/ 10800 h 19056"/>
                    <a:gd name="T4" fmla="+- 0 10801 1272"/>
                    <a:gd name="T5" fmla="*/ T4 w 19059"/>
                    <a:gd name="T6" fmla="+- 0 10800 1272"/>
                    <a:gd name="T7" fmla="*/ 10800 h 19056"/>
                    <a:gd name="T8" fmla="+- 0 10801 1272"/>
                    <a:gd name="T9" fmla="*/ T8 w 19059"/>
                    <a:gd name="T10" fmla="+- 0 10800 1272"/>
                    <a:gd name="T11" fmla="*/ 10800 h 19056"/>
                    <a:gd name="T12" fmla="+- 0 10801 1272"/>
                    <a:gd name="T13" fmla="*/ T12 w 19059"/>
                    <a:gd name="T14" fmla="+- 0 10800 1272"/>
                    <a:gd name="T15" fmla="*/ 10800 h 19056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059" h="19056">
                      <a:moveTo>
                        <a:pt x="7753" y="13951"/>
                      </a:moveTo>
                      <a:cubicBezTo>
                        <a:pt x="5315" y="12969"/>
                        <a:pt x="4129" y="10197"/>
                        <a:pt x="5101" y="7755"/>
                      </a:cubicBezTo>
                      <a:cubicBezTo>
                        <a:pt x="6083" y="5323"/>
                        <a:pt x="8860" y="4132"/>
                        <a:pt x="11298" y="5104"/>
                      </a:cubicBezTo>
                      <a:cubicBezTo>
                        <a:pt x="13735" y="6081"/>
                        <a:pt x="14926" y="8858"/>
                        <a:pt x="13949" y="11300"/>
                      </a:cubicBezTo>
                      <a:cubicBezTo>
                        <a:pt x="12972" y="13737"/>
                        <a:pt x="10195" y="14923"/>
                        <a:pt x="7753" y="13951"/>
                      </a:cubicBezTo>
                      <a:moveTo>
                        <a:pt x="13070" y="686"/>
                      </a:moveTo>
                      <a:cubicBezTo>
                        <a:pt x="8190" y="-1272"/>
                        <a:pt x="2640" y="1104"/>
                        <a:pt x="686" y="5988"/>
                      </a:cubicBezTo>
                      <a:cubicBezTo>
                        <a:pt x="-1272" y="10872"/>
                        <a:pt x="1105" y="16416"/>
                        <a:pt x="5985" y="18369"/>
                      </a:cubicBezTo>
                      <a:cubicBezTo>
                        <a:pt x="10870" y="20328"/>
                        <a:pt x="16415" y="17951"/>
                        <a:pt x="18374" y="13072"/>
                      </a:cubicBezTo>
                      <a:cubicBezTo>
                        <a:pt x="20328" y="8188"/>
                        <a:pt x="17960" y="2644"/>
                        <a:pt x="13070" y="686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0089" tIns="20089" rIns="20089" bIns="20089" anchor="ctr"/>
                <a:lstStyle/>
                <a:p>
                  <a:pPr algn="ctr" defTabSz="240665" hangingPunct="0">
                    <a:lnSpc>
                      <a:spcPct val="130000"/>
                    </a:lnSpc>
                  </a:pPr>
                  <a:endParaRPr lang="en-US" sz="158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" name="AutoShape 9"/>
                <p:cNvSpPr/>
                <p:nvPr/>
              </p:nvSpPr>
              <p:spPr bwMode="auto">
                <a:xfrm>
                  <a:off x="9290050" y="4580732"/>
                  <a:ext cx="174625" cy="174625"/>
                </a:xfrm>
                <a:custGeom>
                  <a:avLst/>
                  <a:gdLst>
                    <a:gd name="T0" fmla="+- 0 10800 1271"/>
                    <a:gd name="T1" fmla="*/ T0 w 19059"/>
                    <a:gd name="T2" fmla="+- 0 10800 1271"/>
                    <a:gd name="T3" fmla="*/ 10800 h 19058"/>
                    <a:gd name="T4" fmla="+- 0 10800 1271"/>
                    <a:gd name="T5" fmla="*/ T4 w 19059"/>
                    <a:gd name="T6" fmla="+- 0 10800 1271"/>
                    <a:gd name="T7" fmla="*/ 10800 h 19058"/>
                    <a:gd name="T8" fmla="+- 0 10800 1271"/>
                    <a:gd name="T9" fmla="*/ T8 w 19059"/>
                    <a:gd name="T10" fmla="+- 0 10800 1271"/>
                    <a:gd name="T11" fmla="*/ 10800 h 19058"/>
                    <a:gd name="T12" fmla="+- 0 10800 1271"/>
                    <a:gd name="T13" fmla="*/ T12 w 19059"/>
                    <a:gd name="T14" fmla="+- 0 10800 1271"/>
                    <a:gd name="T15" fmla="*/ 10800 h 1905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059" h="19058">
                      <a:moveTo>
                        <a:pt x="7169" y="15424"/>
                      </a:moveTo>
                      <a:cubicBezTo>
                        <a:pt x="3916" y="14123"/>
                        <a:pt x="2331" y="10417"/>
                        <a:pt x="3632" y="7167"/>
                      </a:cubicBezTo>
                      <a:cubicBezTo>
                        <a:pt x="4934" y="3917"/>
                        <a:pt x="8638" y="2331"/>
                        <a:pt x="11889" y="3632"/>
                      </a:cubicBezTo>
                      <a:cubicBezTo>
                        <a:pt x="15141" y="4934"/>
                        <a:pt x="16728" y="8640"/>
                        <a:pt x="15425" y="11890"/>
                      </a:cubicBezTo>
                      <a:cubicBezTo>
                        <a:pt x="14124" y="15140"/>
                        <a:pt x="10419" y="16728"/>
                        <a:pt x="7169" y="15424"/>
                      </a:cubicBezTo>
                      <a:moveTo>
                        <a:pt x="13071" y="685"/>
                      </a:moveTo>
                      <a:cubicBezTo>
                        <a:pt x="8186" y="-1271"/>
                        <a:pt x="2639" y="1104"/>
                        <a:pt x="686" y="5987"/>
                      </a:cubicBezTo>
                      <a:cubicBezTo>
                        <a:pt x="-1271" y="10871"/>
                        <a:pt x="1104" y="16416"/>
                        <a:pt x="5987" y="18372"/>
                      </a:cubicBezTo>
                      <a:cubicBezTo>
                        <a:pt x="10874" y="20329"/>
                        <a:pt x="16418" y="17955"/>
                        <a:pt x="18375" y="13070"/>
                      </a:cubicBezTo>
                      <a:cubicBezTo>
                        <a:pt x="20328" y="8186"/>
                        <a:pt x="17956" y="2641"/>
                        <a:pt x="13071" y="68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0089" tIns="20089" rIns="20089" bIns="20089" anchor="ctr"/>
                <a:lstStyle/>
                <a:p>
                  <a:pPr algn="ctr" defTabSz="240665" hangingPunct="0">
                    <a:lnSpc>
                      <a:spcPct val="130000"/>
                    </a:lnSpc>
                  </a:pPr>
                  <a:endParaRPr lang="en-US" sz="158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" name="AutoShape 10"/>
                <p:cNvSpPr/>
                <p:nvPr/>
              </p:nvSpPr>
              <p:spPr bwMode="auto">
                <a:xfrm>
                  <a:off x="9406732" y="4696619"/>
                  <a:ext cx="72231" cy="74613"/>
                </a:xfrm>
                <a:custGeom>
                  <a:avLst/>
                  <a:gdLst>
                    <a:gd name="T0" fmla="+- 0 10804 288"/>
                    <a:gd name="T1" fmla="*/ T0 w 21033"/>
                    <a:gd name="T2" fmla="+- 0 10798 277"/>
                    <a:gd name="T3" fmla="*/ 10798 h 21043"/>
                    <a:gd name="T4" fmla="+- 0 10804 288"/>
                    <a:gd name="T5" fmla="*/ T4 w 21033"/>
                    <a:gd name="T6" fmla="+- 0 10798 277"/>
                    <a:gd name="T7" fmla="*/ 10798 h 21043"/>
                    <a:gd name="T8" fmla="+- 0 10804 288"/>
                    <a:gd name="T9" fmla="*/ T8 w 21033"/>
                    <a:gd name="T10" fmla="+- 0 10798 277"/>
                    <a:gd name="T11" fmla="*/ 10798 h 21043"/>
                    <a:gd name="T12" fmla="+- 0 10804 288"/>
                    <a:gd name="T13" fmla="*/ T12 w 21033"/>
                    <a:gd name="T14" fmla="+- 0 10798 277"/>
                    <a:gd name="T15" fmla="*/ 10798 h 2104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033" h="21043">
                      <a:moveTo>
                        <a:pt x="20881" y="2825"/>
                      </a:moveTo>
                      <a:cubicBezTo>
                        <a:pt x="21312" y="1771"/>
                        <a:pt x="20787" y="572"/>
                        <a:pt x="19713" y="149"/>
                      </a:cubicBezTo>
                      <a:cubicBezTo>
                        <a:pt x="18636" y="-277"/>
                        <a:pt x="17414" y="238"/>
                        <a:pt x="16984" y="1296"/>
                      </a:cubicBezTo>
                      <a:lnTo>
                        <a:pt x="16980" y="1292"/>
                      </a:lnTo>
                      <a:cubicBezTo>
                        <a:pt x="13964" y="8692"/>
                        <a:pt x="8182" y="14184"/>
                        <a:pt x="1269" y="17089"/>
                      </a:cubicBezTo>
                      <a:cubicBezTo>
                        <a:pt x="207" y="17536"/>
                        <a:pt x="-288" y="18747"/>
                        <a:pt x="170" y="19789"/>
                      </a:cubicBezTo>
                      <a:cubicBezTo>
                        <a:pt x="629" y="20840"/>
                        <a:pt x="1863" y="21323"/>
                        <a:pt x="2924" y="20876"/>
                      </a:cubicBezTo>
                      <a:cubicBezTo>
                        <a:pt x="2961" y="20860"/>
                        <a:pt x="2982" y="20828"/>
                        <a:pt x="3014" y="20815"/>
                      </a:cubicBezTo>
                      <a:cubicBezTo>
                        <a:pt x="10874" y="17480"/>
                        <a:pt x="17451" y="11227"/>
                        <a:pt x="20877" y="2825"/>
                      </a:cubicBezTo>
                      <a:cubicBezTo>
                        <a:pt x="20877" y="2825"/>
                        <a:pt x="20881" y="2825"/>
                        <a:pt x="20881" y="28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0089" tIns="20089" rIns="20089" bIns="20089" anchor="ctr"/>
                <a:lstStyle/>
                <a:p>
                  <a:pPr algn="ctr" defTabSz="240665" hangingPunct="0">
                    <a:lnSpc>
                      <a:spcPct val="130000"/>
                    </a:lnSpc>
                  </a:pPr>
                  <a:endParaRPr lang="en-US" sz="158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AutoShape 11"/>
                <p:cNvSpPr/>
                <p:nvPr/>
              </p:nvSpPr>
              <p:spPr bwMode="auto">
                <a:xfrm>
                  <a:off x="9435307" y="4725988"/>
                  <a:ext cx="103981" cy="106363"/>
                </a:xfrm>
                <a:custGeom>
                  <a:avLst/>
                  <a:gdLst>
                    <a:gd name="T0" fmla="+- 0 10803 203"/>
                    <a:gd name="T1" fmla="*/ T0 w 21201"/>
                    <a:gd name="T2" fmla="+- 0 10798 194"/>
                    <a:gd name="T3" fmla="*/ 10798 h 21209"/>
                    <a:gd name="T4" fmla="+- 0 10803 203"/>
                    <a:gd name="T5" fmla="*/ T4 w 21201"/>
                    <a:gd name="T6" fmla="+- 0 10798 194"/>
                    <a:gd name="T7" fmla="*/ 10798 h 21209"/>
                    <a:gd name="T8" fmla="+- 0 10803 203"/>
                    <a:gd name="T9" fmla="*/ T8 w 21201"/>
                    <a:gd name="T10" fmla="+- 0 10798 194"/>
                    <a:gd name="T11" fmla="*/ 10798 h 21209"/>
                    <a:gd name="T12" fmla="+- 0 10803 203"/>
                    <a:gd name="T13" fmla="*/ T12 w 21201"/>
                    <a:gd name="T14" fmla="+- 0 10798 194"/>
                    <a:gd name="T15" fmla="*/ 10798 h 2120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201" h="21209">
                      <a:moveTo>
                        <a:pt x="20267" y="104"/>
                      </a:moveTo>
                      <a:cubicBezTo>
                        <a:pt x="19508" y="-194"/>
                        <a:pt x="18645" y="169"/>
                        <a:pt x="18339" y="912"/>
                      </a:cubicBezTo>
                      <a:cubicBezTo>
                        <a:pt x="14991" y="9110"/>
                        <a:pt x="8568" y="15198"/>
                        <a:pt x="894" y="18420"/>
                      </a:cubicBezTo>
                      <a:cubicBezTo>
                        <a:pt x="144" y="18735"/>
                        <a:pt x="-203" y="19589"/>
                        <a:pt x="121" y="20327"/>
                      </a:cubicBezTo>
                      <a:cubicBezTo>
                        <a:pt x="442" y="21068"/>
                        <a:pt x="1314" y="21406"/>
                        <a:pt x="2067" y="21090"/>
                      </a:cubicBezTo>
                      <a:cubicBezTo>
                        <a:pt x="2102" y="21073"/>
                        <a:pt x="2125" y="21042"/>
                        <a:pt x="2159" y="21025"/>
                      </a:cubicBezTo>
                      <a:cubicBezTo>
                        <a:pt x="10491" y="17500"/>
                        <a:pt x="17461" y="10881"/>
                        <a:pt x="21095" y="1994"/>
                      </a:cubicBezTo>
                      <a:cubicBezTo>
                        <a:pt x="21397" y="1250"/>
                        <a:pt x="21026" y="404"/>
                        <a:pt x="20267" y="10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0089" tIns="20089" rIns="20089" bIns="20089" anchor="ctr"/>
                <a:lstStyle/>
                <a:p>
                  <a:pPr algn="ctr" defTabSz="240665" hangingPunct="0">
                    <a:lnSpc>
                      <a:spcPct val="130000"/>
                    </a:lnSpc>
                  </a:pPr>
                  <a:endParaRPr lang="en-US" sz="158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AutoShape 12"/>
                <p:cNvSpPr/>
                <p:nvPr/>
              </p:nvSpPr>
              <p:spPr bwMode="auto">
                <a:xfrm>
                  <a:off x="9421019" y="4711700"/>
                  <a:ext cx="88106" cy="89694"/>
                </a:xfrm>
                <a:custGeom>
                  <a:avLst/>
                  <a:gdLst>
                    <a:gd name="T0" fmla="+- 0 10802 238"/>
                    <a:gd name="T1" fmla="*/ T0 w 21128"/>
                    <a:gd name="T2" fmla="+- 0 10797 227"/>
                    <a:gd name="T3" fmla="*/ 10797 h 21141"/>
                    <a:gd name="T4" fmla="+- 0 10802 238"/>
                    <a:gd name="T5" fmla="*/ T4 w 21128"/>
                    <a:gd name="T6" fmla="+- 0 10797 227"/>
                    <a:gd name="T7" fmla="*/ 10797 h 21141"/>
                    <a:gd name="T8" fmla="+- 0 10802 238"/>
                    <a:gd name="T9" fmla="*/ T8 w 21128"/>
                    <a:gd name="T10" fmla="+- 0 10797 227"/>
                    <a:gd name="T11" fmla="*/ 10797 h 21141"/>
                    <a:gd name="T12" fmla="+- 0 10802 238"/>
                    <a:gd name="T13" fmla="*/ T12 w 21128"/>
                    <a:gd name="T14" fmla="+- 0 10797 227"/>
                    <a:gd name="T15" fmla="*/ 10797 h 21141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28" h="21141">
                      <a:moveTo>
                        <a:pt x="20035" y="122"/>
                      </a:moveTo>
                      <a:cubicBezTo>
                        <a:pt x="19142" y="-227"/>
                        <a:pt x="18134" y="195"/>
                        <a:pt x="17778" y="1071"/>
                      </a:cubicBezTo>
                      <a:cubicBezTo>
                        <a:pt x="14571" y="8936"/>
                        <a:pt x="8412" y="14778"/>
                        <a:pt x="1051" y="17867"/>
                      </a:cubicBezTo>
                      <a:lnTo>
                        <a:pt x="1054" y="17867"/>
                      </a:lnTo>
                      <a:cubicBezTo>
                        <a:pt x="172" y="18240"/>
                        <a:pt x="-238" y="19242"/>
                        <a:pt x="142" y="20108"/>
                      </a:cubicBezTo>
                      <a:cubicBezTo>
                        <a:pt x="522" y="20973"/>
                        <a:pt x="1543" y="21372"/>
                        <a:pt x="2425" y="21003"/>
                      </a:cubicBezTo>
                      <a:cubicBezTo>
                        <a:pt x="2459" y="20986"/>
                        <a:pt x="2476" y="20956"/>
                        <a:pt x="2514" y="20936"/>
                      </a:cubicBezTo>
                      <a:cubicBezTo>
                        <a:pt x="10651" y="17491"/>
                        <a:pt x="17459" y="11027"/>
                        <a:pt x="21002" y="2339"/>
                      </a:cubicBezTo>
                      <a:cubicBezTo>
                        <a:pt x="21361" y="1463"/>
                        <a:pt x="20927" y="472"/>
                        <a:pt x="20035" y="12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0089" tIns="20089" rIns="20089" bIns="20089" anchor="ctr"/>
                <a:lstStyle/>
                <a:p>
                  <a:pPr algn="ctr" defTabSz="240665" hangingPunct="0">
                    <a:lnSpc>
                      <a:spcPct val="130000"/>
                    </a:lnSpc>
                  </a:pPr>
                  <a:endParaRPr lang="en-US" sz="158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" name="AutoShape 13"/>
                <p:cNvSpPr/>
                <p:nvPr/>
              </p:nvSpPr>
              <p:spPr bwMode="auto">
                <a:xfrm>
                  <a:off x="9275763" y="4566444"/>
                  <a:ext cx="73025" cy="73819"/>
                </a:xfrm>
                <a:custGeom>
                  <a:avLst/>
                  <a:gdLst>
                    <a:gd name="T0" fmla="+- 0 10797 278"/>
                    <a:gd name="T1" fmla="*/ T0 w 21039"/>
                    <a:gd name="T2" fmla="+- 0 10803 281"/>
                    <a:gd name="T3" fmla="*/ 10803 h 21044"/>
                    <a:gd name="T4" fmla="+- 0 10797 278"/>
                    <a:gd name="T5" fmla="*/ T4 w 21039"/>
                    <a:gd name="T6" fmla="+- 0 10803 281"/>
                    <a:gd name="T7" fmla="*/ 10803 h 21044"/>
                    <a:gd name="T8" fmla="+- 0 10797 278"/>
                    <a:gd name="T9" fmla="*/ T8 w 21039"/>
                    <a:gd name="T10" fmla="+- 0 10803 281"/>
                    <a:gd name="T11" fmla="*/ 10803 h 21044"/>
                    <a:gd name="T12" fmla="+- 0 10797 278"/>
                    <a:gd name="T13" fmla="*/ T12 w 21039"/>
                    <a:gd name="T14" fmla="+- 0 10803 281"/>
                    <a:gd name="T15" fmla="*/ 10803 h 21044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039" h="21044">
                      <a:moveTo>
                        <a:pt x="20871" y="1248"/>
                      </a:moveTo>
                      <a:cubicBezTo>
                        <a:pt x="20411" y="197"/>
                        <a:pt x="19177" y="-281"/>
                        <a:pt x="18112" y="169"/>
                      </a:cubicBezTo>
                      <a:cubicBezTo>
                        <a:pt x="18075" y="181"/>
                        <a:pt x="18050" y="214"/>
                        <a:pt x="18021" y="226"/>
                      </a:cubicBezTo>
                      <a:cubicBezTo>
                        <a:pt x="10159" y="3562"/>
                        <a:pt x="3583" y="9820"/>
                        <a:pt x="152" y="18220"/>
                      </a:cubicBezTo>
                      <a:lnTo>
                        <a:pt x="148" y="18220"/>
                      </a:lnTo>
                      <a:cubicBezTo>
                        <a:pt x="-278" y="19278"/>
                        <a:pt x="242" y="20473"/>
                        <a:pt x="1320" y="20896"/>
                      </a:cubicBezTo>
                      <a:cubicBezTo>
                        <a:pt x="2398" y="21318"/>
                        <a:pt x="3620" y="20803"/>
                        <a:pt x="4046" y="19749"/>
                      </a:cubicBezTo>
                      <a:lnTo>
                        <a:pt x="4051" y="19749"/>
                      </a:lnTo>
                      <a:cubicBezTo>
                        <a:pt x="7068" y="12356"/>
                        <a:pt x="12856" y="6858"/>
                        <a:pt x="19764" y="3956"/>
                      </a:cubicBezTo>
                      <a:cubicBezTo>
                        <a:pt x="20830" y="3506"/>
                        <a:pt x="21322" y="2298"/>
                        <a:pt x="20871" y="124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0089" tIns="20089" rIns="20089" bIns="20089" anchor="ctr"/>
                <a:lstStyle/>
                <a:p>
                  <a:pPr algn="ctr" defTabSz="240665" hangingPunct="0">
                    <a:lnSpc>
                      <a:spcPct val="130000"/>
                    </a:lnSpc>
                  </a:pPr>
                  <a:endParaRPr lang="en-US" sz="158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" name="AutoShape 14"/>
                <p:cNvSpPr/>
                <p:nvPr/>
              </p:nvSpPr>
              <p:spPr bwMode="auto">
                <a:xfrm>
                  <a:off x="9217819" y="4508500"/>
                  <a:ext cx="103981" cy="105569"/>
                </a:xfrm>
                <a:custGeom>
                  <a:avLst/>
                  <a:gdLst>
                    <a:gd name="T0" fmla="+- 0 10797 198"/>
                    <a:gd name="T1" fmla="*/ T0 w 21199"/>
                    <a:gd name="T2" fmla="+- 0 10802 198"/>
                    <a:gd name="T3" fmla="*/ 10802 h 21208"/>
                    <a:gd name="T4" fmla="+- 0 10797 198"/>
                    <a:gd name="T5" fmla="*/ T4 w 21199"/>
                    <a:gd name="T6" fmla="+- 0 10802 198"/>
                    <a:gd name="T7" fmla="*/ 10802 h 21208"/>
                    <a:gd name="T8" fmla="+- 0 10797 198"/>
                    <a:gd name="T9" fmla="*/ T8 w 21199"/>
                    <a:gd name="T10" fmla="+- 0 10802 198"/>
                    <a:gd name="T11" fmla="*/ 10802 h 21208"/>
                    <a:gd name="T12" fmla="+- 0 10797 198"/>
                    <a:gd name="T13" fmla="*/ T12 w 21199"/>
                    <a:gd name="T14" fmla="+- 0 10802 198"/>
                    <a:gd name="T15" fmla="*/ 10802 h 2120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99" h="21208">
                      <a:moveTo>
                        <a:pt x="21077" y="880"/>
                      </a:moveTo>
                      <a:cubicBezTo>
                        <a:pt x="20753" y="142"/>
                        <a:pt x="19881" y="-198"/>
                        <a:pt x="19129" y="117"/>
                      </a:cubicBezTo>
                      <a:cubicBezTo>
                        <a:pt x="19097" y="131"/>
                        <a:pt x="19071" y="162"/>
                        <a:pt x="19039" y="179"/>
                      </a:cubicBezTo>
                      <a:cubicBezTo>
                        <a:pt x="10706" y="3707"/>
                        <a:pt x="3739" y="10322"/>
                        <a:pt x="106" y="19208"/>
                      </a:cubicBezTo>
                      <a:cubicBezTo>
                        <a:pt x="-198" y="19957"/>
                        <a:pt x="172" y="20803"/>
                        <a:pt x="934" y="21101"/>
                      </a:cubicBezTo>
                      <a:cubicBezTo>
                        <a:pt x="1689" y="21401"/>
                        <a:pt x="2552" y="21041"/>
                        <a:pt x="2859" y="20292"/>
                      </a:cubicBezTo>
                      <a:cubicBezTo>
                        <a:pt x="6206" y="12096"/>
                        <a:pt x="12625" y="6008"/>
                        <a:pt x="20301" y="2787"/>
                      </a:cubicBezTo>
                      <a:cubicBezTo>
                        <a:pt x="21051" y="2469"/>
                        <a:pt x="21402" y="1618"/>
                        <a:pt x="21077" y="88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0089" tIns="20089" rIns="20089" bIns="20089" anchor="ctr"/>
                <a:lstStyle/>
                <a:p>
                  <a:pPr algn="ctr" defTabSz="240665" hangingPunct="0">
                    <a:lnSpc>
                      <a:spcPct val="130000"/>
                    </a:lnSpc>
                  </a:pPr>
                  <a:endParaRPr lang="en-US" sz="158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" name="AutoShape 15"/>
                <p:cNvSpPr/>
                <p:nvPr/>
              </p:nvSpPr>
              <p:spPr bwMode="auto">
                <a:xfrm>
                  <a:off x="9247188" y="4537075"/>
                  <a:ext cx="88107" cy="90488"/>
                </a:xfrm>
                <a:custGeom>
                  <a:avLst/>
                  <a:gdLst>
                    <a:gd name="T0" fmla="+- 0 10796 232"/>
                    <a:gd name="T1" fmla="*/ T0 w 21129"/>
                    <a:gd name="T2" fmla="+- 0 10804 234"/>
                    <a:gd name="T3" fmla="*/ 10804 h 21141"/>
                    <a:gd name="T4" fmla="+- 0 10796 232"/>
                    <a:gd name="T5" fmla="*/ T4 w 21129"/>
                    <a:gd name="T6" fmla="+- 0 10804 234"/>
                    <a:gd name="T7" fmla="*/ 10804 h 21141"/>
                    <a:gd name="T8" fmla="+- 0 10796 232"/>
                    <a:gd name="T9" fmla="*/ T8 w 21129"/>
                    <a:gd name="T10" fmla="+- 0 10804 234"/>
                    <a:gd name="T11" fmla="*/ 10804 h 21141"/>
                    <a:gd name="T12" fmla="+- 0 10796 232"/>
                    <a:gd name="T13" fmla="*/ T12 w 21129"/>
                    <a:gd name="T14" fmla="+- 0 10804 234"/>
                    <a:gd name="T15" fmla="*/ 10804 h 21141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29" h="21141">
                      <a:moveTo>
                        <a:pt x="20075" y="3267"/>
                      </a:moveTo>
                      <a:cubicBezTo>
                        <a:pt x="20953" y="2898"/>
                        <a:pt x="21368" y="1899"/>
                        <a:pt x="20987" y="1030"/>
                      </a:cubicBezTo>
                      <a:cubicBezTo>
                        <a:pt x="20611" y="168"/>
                        <a:pt x="19589" y="-234"/>
                        <a:pt x="18707" y="138"/>
                      </a:cubicBezTo>
                      <a:cubicBezTo>
                        <a:pt x="18670" y="152"/>
                        <a:pt x="18649" y="185"/>
                        <a:pt x="18615" y="198"/>
                      </a:cubicBezTo>
                      <a:cubicBezTo>
                        <a:pt x="10481" y="3647"/>
                        <a:pt x="3673" y="10118"/>
                        <a:pt x="124" y="18802"/>
                      </a:cubicBezTo>
                      <a:cubicBezTo>
                        <a:pt x="-232" y="19678"/>
                        <a:pt x="205" y="20666"/>
                        <a:pt x="1094" y="21019"/>
                      </a:cubicBezTo>
                      <a:cubicBezTo>
                        <a:pt x="1983" y="21366"/>
                        <a:pt x="2991" y="20946"/>
                        <a:pt x="3354" y="20071"/>
                      </a:cubicBezTo>
                      <a:cubicBezTo>
                        <a:pt x="6561" y="12205"/>
                        <a:pt x="12717" y="6360"/>
                        <a:pt x="20075" y="3274"/>
                      </a:cubicBezTo>
                      <a:cubicBezTo>
                        <a:pt x="20075" y="3274"/>
                        <a:pt x="20075" y="3267"/>
                        <a:pt x="20075" y="32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0089" tIns="20089" rIns="20089" bIns="20089" anchor="ctr"/>
                <a:lstStyle/>
                <a:p>
                  <a:pPr algn="ctr" defTabSz="240665" hangingPunct="0">
                    <a:lnSpc>
                      <a:spcPct val="130000"/>
                    </a:lnSpc>
                  </a:pPr>
                  <a:endParaRPr lang="en-US" sz="158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7554781" y="3267749"/>
            <a:ext cx="2503251" cy="880612"/>
            <a:chOff x="7832437" y="2406919"/>
            <a:chExt cx="2373746" cy="835054"/>
          </a:xfrm>
          <a:solidFill>
            <a:srgbClr val="92D050"/>
          </a:solidFill>
        </p:grpSpPr>
        <p:grpSp>
          <p:nvGrpSpPr>
            <p:cNvPr id="20" name="Group 19"/>
            <p:cNvGrpSpPr/>
            <p:nvPr/>
          </p:nvGrpSpPr>
          <p:grpSpPr>
            <a:xfrm>
              <a:off x="7832437" y="2410700"/>
              <a:ext cx="2373746" cy="831273"/>
              <a:chOff x="7832437" y="2410700"/>
              <a:chExt cx="2373746" cy="831273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7832437" y="3151915"/>
                <a:ext cx="1958109" cy="900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GB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9374910" y="2410700"/>
                <a:ext cx="831273" cy="83127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GB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2" name="Rounded Rectangle 31"/>
            <p:cNvSpPr/>
            <p:nvPr/>
          </p:nvSpPr>
          <p:spPr>
            <a:xfrm>
              <a:off x="9371129" y="2406919"/>
              <a:ext cx="755703" cy="7557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9516808" y="2552201"/>
              <a:ext cx="464344" cy="465138"/>
              <a:chOff x="7287419" y="3505994"/>
              <a:chExt cx="464344" cy="465138"/>
            </a:xfrm>
            <a:grpFill/>
          </p:grpSpPr>
          <p:sp>
            <p:nvSpPr>
              <p:cNvPr id="23" name="AutoShape 37"/>
              <p:cNvSpPr/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58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AutoShape 38"/>
              <p:cNvSpPr/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58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AutoShape 39"/>
              <p:cNvSpPr/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58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AutoShape 40"/>
              <p:cNvSpPr/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58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AutoShape 41"/>
              <p:cNvSpPr/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58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AutoShape 42"/>
              <p:cNvSpPr/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58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5489843" y="4049150"/>
            <a:ext cx="2503250" cy="880612"/>
            <a:chOff x="5874328" y="3147894"/>
            <a:chExt cx="2373745" cy="835054"/>
          </a:xfrm>
          <a:solidFill>
            <a:srgbClr val="769EBF"/>
          </a:solidFill>
        </p:grpSpPr>
        <p:sp>
          <p:nvSpPr>
            <p:cNvPr id="34" name="Rectangle 33"/>
            <p:cNvSpPr/>
            <p:nvPr/>
          </p:nvSpPr>
          <p:spPr>
            <a:xfrm>
              <a:off x="5874328" y="3151915"/>
              <a:ext cx="1958109" cy="90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7413019" y="3147894"/>
              <a:ext cx="835054" cy="835054"/>
              <a:chOff x="4595928" y="4332692"/>
              <a:chExt cx="835054" cy="835054"/>
            </a:xfrm>
            <a:grpFill/>
          </p:grpSpPr>
          <p:sp>
            <p:nvSpPr>
              <p:cNvPr id="40" name="Rounded Rectangle 39"/>
              <p:cNvSpPr/>
              <p:nvPr/>
            </p:nvSpPr>
            <p:spPr>
              <a:xfrm>
                <a:off x="4599709" y="4336473"/>
                <a:ext cx="831273" cy="83127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GB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4595928" y="4332692"/>
                <a:ext cx="755703" cy="75570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769E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GB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558698" y="3313383"/>
              <a:ext cx="464344" cy="450850"/>
              <a:chOff x="8216107" y="4449763"/>
              <a:chExt cx="464344" cy="450850"/>
            </a:xfrm>
            <a:grpFill/>
          </p:grpSpPr>
          <p:sp>
            <p:nvSpPr>
              <p:cNvPr id="38" name="AutoShape 16"/>
              <p:cNvSpPr/>
              <p:nvPr/>
            </p:nvSpPr>
            <p:spPr bwMode="auto">
              <a:xfrm>
                <a:off x="8448675" y="4696619"/>
                <a:ext cx="57944" cy="587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4841"/>
                      <a:pt x="0" y="10800"/>
                    </a:cubicBezTo>
                    <a:cubicBezTo>
                      <a:pt x="0" y="16758"/>
                      <a:pt x="4838" y="21599"/>
                      <a:pt x="10800" y="21599"/>
                    </a:cubicBezTo>
                    <a:cubicBezTo>
                      <a:pt x="16761" y="21599"/>
                      <a:pt x="21600" y="16758"/>
                      <a:pt x="21600" y="10800"/>
                    </a:cubicBezTo>
                    <a:cubicBezTo>
                      <a:pt x="21600" y="4841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58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" name="AutoShape 17"/>
              <p:cNvSpPr/>
              <p:nvPr/>
            </p:nvSpPr>
            <p:spPr bwMode="auto">
              <a:xfrm>
                <a:off x="8216107" y="4449763"/>
                <a:ext cx="464344" cy="450850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58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3424905" y="3267749"/>
            <a:ext cx="2503251" cy="880612"/>
            <a:chOff x="3916219" y="2226806"/>
            <a:chExt cx="2373746" cy="835054"/>
          </a:xfrm>
          <a:solidFill>
            <a:srgbClr val="FCCB43"/>
          </a:solidFill>
        </p:grpSpPr>
        <p:grpSp>
          <p:nvGrpSpPr>
            <p:cNvPr id="43" name="Group 42"/>
            <p:cNvGrpSpPr/>
            <p:nvPr/>
          </p:nvGrpSpPr>
          <p:grpSpPr>
            <a:xfrm>
              <a:off x="3916219" y="2226806"/>
              <a:ext cx="2373746" cy="835054"/>
              <a:chOff x="3916219" y="2226806"/>
              <a:chExt cx="2373746" cy="835054"/>
            </a:xfrm>
            <a:grpFill/>
          </p:grpSpPr>
          <p:sp>
            <p:nvSpPr>
              <p:cNvPr id="48" name="Rectangle 47"/>
              <p:cNvSpPr/>
              <p:nvPr/>
            </p:nvSpPr>
            <p:spPr>
              <a:xfrm>
                <a:off x="3916219" y="2971802"/>
                <a:ext cx="1958109" cy="900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GB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5454911" y="2226806"/>
                <a:ext cx="835054" cy="835054"/>
                <a:chOff x="4595928" y="4332692"/>
                <a:chExt cx="835054" cy="835054"/>
              </a:xfrm>
              <a:grpFill/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4599709" y="4336473"/>
                  <a:ext cx="831273" cy="83127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:endParaRPr lang="en-GB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4595928" y="4332692"/>
                  <a:ext cx="755703" cy="75570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CCB4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:endParaRPr lang="en-GB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4" name="Group 43"/>
            <p:cNvGrpSpPr/>
            <p:nvPr/>
          </p:nvGrpSpPr>
          <p:grpSpPr>
            <a:xfrm>
              <a:off x="5600590" y="2390851"/>
              <a:ext cx="464344" cy="464344"/>
              <a:chOff x="7287419" y="2577307"/>
              <a:chExt cx="464344" cy="464344"/>
            </a:xfrm>
            <a:grpFill/>
          </p:grpSpPr>
          <p:sp>
            <p:nvSpPr>
              <p:cNvPr id="45" name="AutoShape 56"/>
              <p:cNvSpPr/>
              <p:nvPr/>
            </p:nvSpPr>
            <p:spPr bwMode="auto">
              <a:xfrm>
                <a:off x="7287419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58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AutoShape 57"/>
              <p:cNvSpPr/>
              <p:nvPr/>
            </p:nvSpPr>
            <p:spPr bwMode="auto">
              <a:xfrm>
                <a:off x="7606507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58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AutoShape 58"/>
              <p:cNvSpPr/>
              <p:nvPr/>
            </p:nvSpPr>
            <p:spPr bwMode="auto">
              <a:xfrm>
                <a:off x="7446963" y="2577307"/>
                <a:ext cx="145257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58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1359965" y="4050237"/>
            <a:ext cx="2482843" cy="880612"/>
            <a:chOff x="1958109" y="3051150"/>
            <a:chExt cx="2354394" cy="835054"/>
          </a:xfrm>
          <a:solidFill>
            <a:srgbClr val="91E3DE"/>
          </a:solidFill>
        </p:grpSpPr>
        <p:sp>
          <p:nvSpPr>
            <p:cNvPr id="53" name="Rectangle 52"/>
            <p:cNvSpPr/>
            <p:nvPr/>
          </p:nvSpPr>
          <p:spPr>
            <a:xfrm>
              <a:off x="1958109" y="3054140"/>
              <a:ext cx="1958109" cy="90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477449" y="3051150"/>
              <a:ext cx="835054" cy="835054"/>
              <a:chOff x="3477911" y="3020292"/>
              <a:chExt cx="835054" cy="835054"/>
            </a:xfrm>
            <a:grpFill/>
          </p:grpSpPr>
          <p:grpSp>
            <p:nvGrpSpPr>
              <p:cNvPr id="55" name="Group 54"/>
              <p:cNvGrpSpPr/>
              <p:nvPr/>
            </p:nvGrpSpPr>
            <p:grpSpPr>
              <a:xfrm>
                <a:off x="3477911" y="3020292"/>
                <a:ext cx="835054" cy="835054"/>
                <a:chOff x="4595928" y="4332692"/>
                <a:chExt cx="835054" cy="835054"/>
              </a:xfrm>
              <a:grpFill/>
            </p:grpSpPr>
            <p:sp>
              <p:nvSpPr>
                <p:cNvPr id="57" name="Rounded Rectangle 56"/>
                <p:cNvSpPr/>
                <p:nvPr/>
              </p:nvSpPr>
              <p:spPr>
                <a:xfrm>
                  <a:off x="4599709" y="4336473"/>
                  <a:ext cx="831273" cy="83127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:endParaRPr lang="en-GB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4595928" y="4332692"/>
                  <a:ext cx="755703" cy="75570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91E3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:endParaRPr lang="en-GB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AutoShape 59"/>
              <p:cNvSpPr/>
              <p:nvPr/>
            </p:nvSpPr>
            <p:spPr bwMode="auto">
              <a:xfrm>
                <a:off x="3596364" y="3165971"/>
                <a:ext cx="465138" cy="464344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0" y="3269633"/>
            <a:ext cx="1762083" cy="880612"/>
            <a:chOff x="668501" y="2226806"/>
            <a:chExt cx="1670922" cy="835054"/>
          </a:xfrm>
          <a:solidFill>
            <a:srgbClr val="FD6753"/>
          </a:solidFill>
        </p:grpSpPr>
        <p:sp>
          <p:nvSpPr>
            <p:cNvPr id="60" name="Rectangle 59"/>
            <p:cNvSpPr/>
            <p:nvPr/>
          </p:nvSpPr>
          <p:spPr>
            <a:xfrm>
              <a:off x="668501" y="2970016"/>
              <a:ext cx="1289608" cy="90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504369" y="2226806"/>
              <a:ext cx="835054" cy="835054"/>
              <a:chOff x="1504369" y="2226806"/>
              <a:chExt cx="835054" cy="835054"/>
            </a:xfrm>
            <a:grpFill/>
          </p:grpSpPr>
          <p:grpSp>
            <p:nvGrpSpPr>
              <p:cNvPr id="62" name="Group 61"/>
              <p:cNvGrpSpPr/>
              <p:nvPr/>
            </p:nvGrpSpPr>
            <p:grpSpPr>
              <a:xfrm>
                <a:off x="1504369" y="2226806"/>
                <a:ext cx="835054" cy="835054"/>
                <a:chOff x="4595928" y="4332692"/>
                <a:chExt cx="835054" cy="835054"/>
              </a:xfrm>
              <a:grpFill/>
            </p:grpSpPr>
            <p:sp>
              <p:nvSpPr>
                <p:cNvPr id="67" name="Rounded Rectangle 66"/>
                <p:cNvSpPr/>
                <p:nvPr/>
              </p:nvSpPr>
              <p:spPr>
                <a:xfrm>
                  <a:off x="4599709" y="4336473"/>
                  <a:ext cx="831273" cy="83127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:endParaRPr lang="en-GB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8" name="Rounded Rectangle 67"/>
                <p:cNvSpPr/>
                <p:nvPr/>
              </p:nvSpPr>
              <p:spPr>
                <a:xfrm>
                  <a:off x="4595928" y="4332692"/>
                  <a:ext cx="755703" cy="75570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D543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:endParaRPr lang="en-GB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1649651" y="2405536"/>
                <a:ext cx="465138" cy="391319"/>
                <a:chOff x="5368132" y="2625725"/>
                <a:chExt cx="465138" cy="391319"/>
              </a:xfrm>
              <a:grpFill/>
            </p:grpSpPr>
            <p:sp>
              <p:nvSpPr>
                <p:cNvPr id="64" name="AutoShape 120"/>
                <p:cNvSpPr/>
                <p:nvPr/>
              </p:nvSpPr>
              <p:spPr bwMode="auto">
                <a:xfrm>
                  <a:off x="5484813" y="2727325"/>
                  <a:ext cx="231775" cy="23177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948" y="16070"/>
                      </a:moveTo>
                      <a:cubicBezTo>
                        <a:pt x="14037" y="19468"/>
                        <a:pt x="8925" y="19859"/>
                        <a:pt x="5529" y="16948"/>
                      </a:cubicBezTo>
                      <a:cubicBezTo>
                        <a:pt x="2130" y="14038"/>
                        <a:pt x="1740" y="8924"/>
                        <a:pt x="4651" y="5527"/>
                      </a:cubicBezTo>
                      <a:cubicBezTo>
                        <a:pt x="7559" y="2131"/>
                        <a:pt x="12674" y="1740"/>
                        <a:pt x="16070" y="4650"/>
                      </a:cubicBezTo>
                      <a:cubicBezTo>
                        <a:pt x="19466" y="7560"/>
                        <a:pt x="19859" y="12673"/>
                        <a:pt x="16948" y="16070"/>
                      </a:cubicBezTo>
                      <a:moveTo>
                        <a:pt x="10800" y="0"/>
                      </a:moveTo>
                      <a:cubicBezTo>
                        <a:pt x="4833" y="0"/>
                        <a:pt x="0" y="4834"/>
                        <a:pt x="0" y="10800"/>
                      </a:cubicBezTo>
                      <a:cubicBezTo>
                        <a:pt x="0" y="16765"/>
                        <a:pt x="4833" y="21599"/>
                        <a:pt x="10800" y="21599"/>
                      </a:cubicBezTo>
                      <a:cubicBezTo>
                        <a:pt x="16764" y="21599"/>
                        <a:pt x="21600" y="16765"/>
                        <a:pt x="21600" y="10800"/>
                      </a:cubicBezTo>
                      <a:cubicBezTo>
                        <a:pt x="21600" y="4834"/>
                        <a:pt x="16764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0089" tIns="20089" rIns="20089" bIns="20089" anchor="ctr"/>
                <a:lstStyle/>
                <a:p>
                  <a:pPr algn="ctr" defTabSz="240665" hangingPunct="0">
                    <a:lnSpc>
                      <a:spcPct val="130000"/>
                    </a:lnSpc>
                  </a:pPr>
                  <a:endParaRPr lang="en-US" sz="158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5" name="AutoShape 121"/>
                <p:cNvSpPr/>
                <p:nvPr/>
              </p:nvSpPr>
              <p:spPr bwMode="auto">
                <a:xfrm>
                  <a:off x="5542757" y="2785269"/>
                  <a:ext cx="65088" cy="6508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200" y="0"/>
                      </a:moveTo>
                      <a:cubicBezTo>
                        <a:pt x="8596" y="0"/>
                        <a:pt x="0" y="8596"/>
                        <a:pt x="0" y="19195"/>
                      </a:cubicBezTo>
                      <a:lnTo>
                        <a:pt x="0" y="19199"/>
                      </a:lnTo>
                      <a:cubicBezTo>
                        <a:pt x="0" y="20524"/>
                        <a:pt x="1068" y="21599"/>
                        <a:pt x="2400" y="21599"/>
                      </a:cubicBezTo>
                      <a:cubicBezTo>
                        <a:pt x="3721" y="21599"/>
                        <a:pt x="4800" y="20524"/>
                        <a:pt x="4800" y="19199"/>
                      </a:cubicBezTo>
                      <a:lnTo>
                        <a:pt x="4800" y="19195"/>
                      </a:lnTo>
                      <a:cubicBezTo>
                        <a:pt x="4800" y="11247"/>
                        <a:pt x="11240" y="4799"/>
                        <a:pt x="19200" y="4799"/>
                      </a:cubicBezTo>
                      <a:cubicBezTo>
                        <a:pt x="20521" y="4799"/>
                        <a:pt x="21600" y="3724"/>
                        <a:pt x="21600" y="2399"/>
                      </a:cubicBezTo>
                      <a:cubicBezTo>
                        <a:pt x="21600" y="1075"/>
                        <a:pt x="20521" y="0"/>
                        <a:pt x="192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0089" tIns="20089" rIns="20089" bIns="20089" anchor="ctr"/>
                <a:lstStyle/>
                <a:p>
                  <a:pPr algn="ctr" defTabSz="240665" hangingPunct="0">
                    <a:lnSpc>
                      <a:spcPct val="130000"/>
                    </a:lnSpc>
                  </a:pPr>
                  <a:endParaRPr lang="en-US" sz="158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6" name="AutoShape 122"/>
                <p:cNvSpPr/>
                <p:nvPr/>
              </p:nvSpPr>
              <p:spPr bwMode="auto">
                <a:xfrm>
                  <a:off x="5368132" y="2625725"/>
                  <a:ext cx="465138" cy="39131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9199"/>
                      </a:moveTo>
                      <a:cubicBezTo>
                        <a:pt x="20249" y="19642"/>
                        <a:pt x="19948" y="19999"/>
                        <a:pt x="19575" y="19999"/>
                      </a:cubicBezTo>
                      <a:lnTo>
                        <a:pt x="2024" y="19999"/>
                      </a:lnTo>
                      <a:cubicBezTo>
                        <a:pt x="1651" y="19999"/>
                        <a:pt x="1349" y="19642"/>
                        <a:pt x="1349" y="19199"/>
                      </a:cubicBezTo>
                      <a:lnTo>
                        <a:pt x="1349" y="7200"/>
                      </a:lnTo>
                      <a:cubicBezTo>
                        <a:pt x="1349" y="6809"/>
                        <a:pt x="1588" y="6475"/>
                        <a:pt x="1914" y="6411"/>
                      </a:cubicBezTo>
                      <a:lnTo>
                        <a:pt x="5588" y="5684"/>
                      </a:lnTo>
                      <a:lnTo>
                        <a:pt x="6797" y="2103"/>
                      </a:lnTo>
                      <a:cubicBezTo>
                        <a:pt x="6900" y="1799"/>
                        <a:pt x="7148" y="1600"/>
                        <a:pt x="7424" y="1600"/>
                      </a:cubicBezTo>
                      <a:lnTo>
                        <a:pt x="14174" y="1600"/>
                      </a:lnTo>
                      <a:cubicBezTo>
                        <a:pt x="14450" y="1600"/>
                        <a:pt x="14698" y="1799"/>
                        <a:pt x="14801" y="2103"/>
                      </a:cubicBezTo>
                      <a:lnTo>
                        <a:pt x="16010" y="5684"/>
                      </a:lnTo>
                      <a:lnTo>
                        <a:pt x="19685" y="6411"/>
                      </a:lnTo>
                      <a:cubicBezTo>
                        <a:pt x="20011" y="6475"/>
                        <a:pt x="20249" y="6809"/>
                        <a:pt x="20249" y="7200"/>
                      </a:cubicBezTo>
                      <a:cubicBezTo>
                        <a:pt x="20249" y="7200"/>
                        <a:pt x="20249" y="19199"/>
                        <a:pt x="20249" y="19199"/>
                      </a:cubicBezTo>
                      <a:close/>
                      <a:moveTo>
                        <a:pt x="19907" y="4832"/>
                      </a:moveTo>
                      <a:lnTo>
                        <a:pt x="16981" y="4254"/>
                      </a:lnTo>
                      <a:lnTo>
                        <a:pt x="16054" y="1507"/>
                      </a:lnTo>
                      <a:cubicBezTo>
                        <a:pt x="15745" y="591"/>
                        <a:pt x="15006" y="0"/>
                        <a:pt x="14174" y="0"/>
                      </a:cubicBezTo>
                      <a:lnTo>
                        <a:pt x="7424" y="0"/>
                      </a:lnTo>
                      <a:cubicBezTo>
                        <a:pt x="6593" y="0"/>
                        <a:pt x="5854" y="591"/>
                        <a:pt x="5543" y="1509"/>
                      </a:cubicBezTo>
                      <a:lnTo>
                        <a:pt x="4618" y="4254"/>
                      </a:lnTo>
                      <a:lnTo>
                        <a:pt x="1692" y="4832"/>
                      </a:lnTo>
                      <a:cubicBezTo>
                        <a:pt x="711" y="5025"/>
                        <a:pt x="0" y="6020"/>
                        <a:pt x="0" y="7200"/>
                      </a:cubicBezTo>
                      <a:lnTo>
                        <a:pt x="0" y="19199"/>
                      </a:lnTo>
                      <a:cubicBezTo>
                        <a:pt x="0" y="20523"/>
                        <a:pt x="908" y="21600"/>
                        <a:pt x="2024" y="21600"/>
                      </a:cubicBezTo>
                      <a:lnTo>
                        <a:pt x="19575" y="21600"/>
                      </a:lnTo>
                      <a:cubicBezTo>
                        <a:pt x="20691" y="21600"/>
                        <a:pt x="21600" y="20523"/>
                        <a:pt x="21600" y="19199"/>
                      </a:cubicBezTo>
                      <a:lnTo>
                        <a:pt x="21600" y="7200"/>
                      </a:lnTo>
                      <a:cubicBezTo>
                        <a:pt x="21600" y="6020"/>
                        <a:pt x="20888" y="5025"/>
                        <a:pt x="19907" y="48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0089" tIns="20089" rIns="20089" bIns="20089" anchor="ctr"/>
                <a:lstStyle/>
                <a:p>
                  <a:pPr algn="ctr" defTabSz="240665" hangingPunct="0">
                    <a:lnSpc>
                      <a:spcPct val="130000"/>
                    </a:lnSpc>
                  </a:pPr>
                  <a:endParaRPr lang="en-US" sz="158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69" name="Group 68"/>
          <p:cNvGrpSpPr/>
          <p:nvPr/>
        </p:nvGrpSpPr>
        <p:grpSpPr>
          <a:xfrm>
            <a:off x="322292" y="4253109"/>
            <a:ext cx="2502209" cy="1966704"/>
            <a:chOff x="670441" y="3130834"/>
            <a:chExt cx="2372758" cy="1864957"/>
          </a:xfrm>
        </p:grpSpPr>
        <p:sp>
          <p:nvSpPr>
            <p:cNvPr id="70" name="TextBox 69"/>
            <p:cNvSpPr txBox="1"/>
            <p:nvPr/>
          </p:nvSpPr>
          <p:spPr>
            <a:xfrm>
              <a:off x="1225866" y="3130834"/>
              <a:ext cx="746659" cy="446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11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2010</a:t>
              </a:r>
              <a:endParaRPr lang="en-GB" sz="211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670441" y="3929017"/>
              <a:ext cx="2372758" cy="1066774"/>
              <a:chOff x="670441" y="3818177"/>
              <a:chExt cx="2372758" cy="1066774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701276" y="3818177"/>
                <a:ext cx="1488454" cy="395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相关标题文字</a:t>
                </a:r>
                <a:endParaRPr lang="en-GB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70441" y="4167355"/>
                <a:ext cx="2372758" cy="71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点击添加相关标题文字，点击添加相关标题文字，点击添加相关标题文字，点击添加相关标题文字。</a:t>
                </a:r>
                <a:endParaRPr lang="en-GB" sz="110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4193348" y="4217504"/>
            <a:ext cx="2502209" cy="2000337"/>
            <a:chOff x="4644907" y="3141206"/>
            <a:chExt cx="2372758" cy="1896850"/>
          </a:xfrm>
        </p:grpSpPr>
        <p:sp>
          <p:nvSpPr>
            <p:cNvPr id="75" name="TextBox 74"/>
            <p:cNvSpPr txBox="1"/>
            <p:nvPr/>
          </p:nvSpPr>
          <p:spPr>
            <a:xfrm>
              <a:off x="5465114" y="3141206"/>
              <a:ext cx="746659" cy="446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11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2012</a:t>
              </a:r>
              <a:endParaRPr lang="en-GB" sz="211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4644907" y="3971282"/>
              <a:ext cx="2372758" cy="1066774"/>
              <a:chOff x="670441" y="3863499"/>
              <a:chExt cx="2372758" cy="106677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718178" y="3863499"/>
                <a:ext cx="1488454" cy="395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相关标题文字</a:t>
                </a:r>
                <a:endParaRPr lang="en-GB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70441" y="4212677"/>
                <a:ext cx="2372758" cy="71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点击添加相关标题文字，点击添加相关标题文字，点击添加相关标题文字，点击添加相关标题文字。</a:t>
                </a:r>
                <a:endParaRPr lang="en-GB" sz="110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2143709" y="2016179"/>
            <a:ext cx="2505764" cy="1876854"/>
            <a:chOff x="2702606" y="1461369"/>
            <a:chExt cx="2376129" cy="1779755"/>
          </a:xfrm>
        </p:grpSpPr>
        <p:sp>
          <p:nvSpPr>
            <p:cNvPr id="80" name="TextBox 79"/>
            <p:cNvSpPr txBox="1"/>
            <p:nvPr/>
          </p:nvSpPr>
          <p:spPr>
            <a:xfrm>
              <a:off x="3569190" y="2795074"/>
              <a:ext cx="732493" cy="446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11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2011</a:t>
              </a:r>
              <a:endParaRPr lang="en-GB" sz="211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2702606" y="1461369"/>
              <a:ext cx="2376129" cy="1066774"/>
              <a:chOff x="667070" y="3432057"/>
              <a:chExt cx="2376129" cy="1066774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667070" y="3432057"/>
                <a:ext cx="1488454" cy="395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相关标题文字</a:t>
                </a:r>
                <a:endParaRPr lang="en-GB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70441" y="3781235"/>
                <a:ext cx="2372758" cy="71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点击添加相关标题文字，点击添加相关标题文字，点击添加相关标题文字，点击添加相关标题文字。</a:t>
                </a:r>
                <a:endParaRPr lang="en-GB" sz="110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259841" y="2034956"/>
            <a:ext cx="2502209" cy="1860145"/>
            <a:chOff x="6628152" y="1478474"/>
            <a:chExt cx="2372758" cy="1763911"/>
          </a:xfrm>
        </p:grpSpPr>
        <p:sp>
          <p:nvSpPr>
            <p:cNvPr id="85" name="TextBox 84"/>
            <p:cNvSpPr txBox="1"/>
            <p:nvPr/>
          </p:nvSpPr>
          <p:spPr>
            <a:xfrm>
              <a:off x="7492208" y="2796335"/>
              <a:ext cx="746659" cy="446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11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2013</a:t>
              </a:r>
              <a:endParaRPr lang="en-GB" sz="211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6628152" y="1478474"/>
              <a:ext cx="2372758" cy="1066768"/>
              <a:chOff x="670441" y="3432063"/>
              <a:chExt cx="2372758" cy="1066768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691735" y="3432063"/>
                <a:ext cx="1488454" cy="395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相关标题文字</a:t>
                </a:r>
                <a:endParaRPr lang="en-GB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70441" y="3781235"/>
                <a:ext cx="2372758" cy="71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点击添加相关标题文字，点击添加相关标题文字，点击添加相关标题文字，点击添加相关标题文字。</a:t>
                </a:r>
                <a:endParaRPr lang="en-GB" sz="110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10045267" y="1993756"/>
            <a:ext cx="2444548" cy="1939137"/>
            <a:chOff x="10100461" y="1480283"/>
            <a:chExt cx="2318080" cy="1838816"/>
          </a:xfrm>
        </p:grpSpPr>
        <p:sp>
          <p:nvSpPr>
            <p:cNvPr id="90" name="TextBox 89"/>
            <p:cNvSpPr txBox="1"/>
            <p:nvPr/>
          </p:nvSpPr>
          <p:spPr>
            <a:xfrm>
              <a:off x="11133475" y="2873049"/>
              <a:ext cx="746659" cy="446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11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2015</a:t>
              </a:r>
              <a:endParaRPr lang="en-GB" sz="211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0100461" y="1480283"/>
              <a:ext cx="2318080" cy="1066774"/>
              <a:chOff x="1176907" y="3432057"/>
              <a:chExt cx="2318080" cy="1066774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1189012" y="3432057"/>
                <a:ext cx="1488454" cy="395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相关标题文字</a:t>
                </a:r>
                <a:endParaRPr lang="en-GB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176907" y="3781235"/>
                <a:ext cx="2318080" cy="71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点击添加相关标题文字，点击添加相关标题文字，点击添加相关标题文字，点击添加相关标题文字。</a:t>
                </a:r>
                <a:endParaRPr lang="en-GB" sz="110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8368614" y="4249535"/>
            <a:ext cx="2502209" cy="1968306"/>
            <a:chOff x="8569744" y="3128912"/>
            <a:chExt cx="2372758" cy="1866476"/>
          </a:xfrm>
        </p:grpSpPr>
        <p:grpSp>
          <p:nvGrpSpPr>
            <p:cNvPr id="95" name="Group 94"/>
            <p:cNvGrpSpPr/>
            <p:nvPr/>
          </p:nvGrpSpPr>
          <p:grpSpPr>
            <a:xfrm>
              <a:off x="8569744" y="3935382"/>
              <a:ext cx="2372758" cy="1060006"/>
              <a:chOff x="670441" y="3830910"/>
              <a:chExt cx="2372758" cy="1060006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721307" y="3830910"/>
                <a:ext cx="1488454" cy="395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相关标题文字</a:t>
                </a:r>
                <a:endParaRPr lang="en-GB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70441" y="4173320"/>
                <a:ext cx="2372758" cy="71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点击添加相关标题文字，点击添加相关标题文字，点击添加相关标题文字，点击添加相关标题文字。</a:t>
                </a:r>
                <a:endParaRPr lang="en-GB" sz="110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9316107" y="3128912"/>
              <a:ext cx="746659" cy="446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11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2014</a:t>
              </a:r>
              <a:endParaRPr lang="en-GB" sz="211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9" name="矩形 98"/>
          <p:cNvSpPr/>
          <p:nvPr/>
        </p:nvSpPr>
        <p:spPr>
          <a:xfrm>
            <a:off x="0" y="375965"/>
            <a:ext cx="163885" cy="576064"/>
          </a:xfrm>
          <a:prstGeom prst="rect">
            <a:avLst/>
          </a:prstGeom>
          <a:solidFill>
            <a:srgbClr val="FD6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TextBox 89"/>
          <p:cNvSpPr txBox="1"/>
          <p:nvPr/>
        </p:nvSpPr>
        <p:spPr>
          <a:xfrm>
            <a:off x="363770" y="377765"/>
            <a:ext cx="3262432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956874" y="1695547"/>
            <a:ext cx="733401" cy="5078913"/>
            <a:chOff x="4160049" y="1274619"/>
            <a:chExt cx="695459" cy="4816157"/>
          </a:xfrm>
          <a:effectLst>
            <a:outerShdw blurRad="381000" dist="38100" dir="2700000" algn="tl" rotWithShape="0">
              <a:prstClr val="black">
                <a:alpha val="35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4160049" y="1274619"/>
              <a:ext cx="695459" cy="4059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flipV="1">
              <a:off x="4160049" y="5334390"/>
              <a:ext cx="695459" cy="7563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flipV="1">
              <a:off x="4399999" y="5852463"/>
              <a:ext cx="220319" cy="23831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0791" y="4257915"/>
            <a:ext cx="1469482" cy="1411813"/>
            <a:chOff x="5013756" y="3958570"/>
            <a:chExt cx="1393459" cy="1338773"/>
          </a:xfrm>
          <a:solidFill>
            <a:schemeClr val="bg1"/>
          </a:solidFill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Diamond 8"/>
            <p:cNvSpPr/>
            <p:nvPr/>
          </p:nvSpPr>
          <p:spPr>
            <a:xfrm>
              <a:off x="5013756" y="3958570"/>
              <a:ext cx="1393459" cy="1338773"/>
            </a:xfrm>
            <a:prstGeom prst="diamond">
              <a:avLst/>
            </a:prstGeom>
            <a:solidFill>
              <a:srgbClr val="769EB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26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478313" y="4439043"/>
              <a:ext cx="464344" cy="377825"/>
              <a:chOff x="10074275" y="4479132"/>
              <a:chExt cx="464344" cy="377825"/>
            </a:xfrm>
            <a:grpFill/>
          </p:grpSpPr>
          <p:sp>
            <p:nvSpPr>
              <p:cNvPr id="11" name="AutoShape 5"/>
              <p:cNvSpPr/>
              <p:nvPr/>
            </p:nvSpPr>
            <p:spPr bwMode="auto">
              <a:xfrm>
                <a:off x="10393363" y="4595019"/>
                <a:ext cx="87313" cy="1166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999" y="18900"/>
                    </a:moveTo>
                    <a:lnTo>
                      <a:pt x="3600" y="18900"/>
                    </a:lnTo>
                    <a:lnTo>
                      <a:pt x="3600" y="2700"/>
                    </a:lnTo>
                    <a:lnTo>
                      <a:pt x="7200" y="2700"/>
                    </a:lnTo>
                    <a:lnTo>
                      <a:pt x="17999" y="14850"/>
                    </a:lnTo>
                    <a:cubicBezTo>
                      <a:pt x="17999" y="14850"/>
                      <a:pt x="17999" y="18900"/>
                      <a:pt x="17999" y="18900"/>
                    </a:cubicBezTo>
                    <a:close/>
                    <a:moveTo>
                      <a:pt x="10195" y="1202"/>
                    </a:moveTo>
                    <a:cubicBezTo>
                      <a:pt x="9527" y="450"/>
                      <a:pt x="8402" y="0"/>
                      <a:pt x="7200" y="0"/>
                    </a:cubicBezTo>
                    <a:lnTo>
                      <a:pt x="3600" y="0"/>
                    </a:lnTo>
                    <a:cubicBezTo>
                      <a:pt x="1610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610" y="21599"/>
                      <a:pt x="3600" y="21599"/>
                    </a:cubicBezTo>
                    <a:lnTo>
                      <a:pt x="17999" y="21599"/>
                    </a:lnTo>
                    <a:cubicBezTo>
                      <a:pt x="19989" y="21599"/>
                      <a:pt x="21600" y="20392"/>
                      <a:pt x="21600" y="18900"/>
                    </a:cubicBezTo>
                    <a:lnTo>
                      <a:pt x="21600" y="14850"/>
                    </a:lnTo>
                    <a:cubicBezTo>
                      <a:pt x="21600" y="14317"/>
                      <a:pt x="21389" y="13795"/>
                      <a:pt x="20995" y="13352"/>
                    </a:cubicBezTo>
                    <a:cubicBezTo>
                      <a:pt x="20995" y="13352"/>
                      <a:pt x="10195" y="1202"/>
                      <a:pt x="10195" y="120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16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AutoShape 6"/>
              <p:cNvSpPr/>
              <p:nvPr/>
            </p:nvSpPr>
            <p:spPr bwMode="auto">
              <a:xfrm>
                <a:off x="10074275" y="4479132"/>
                <a:ext cx="464344" cy="377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50" y="16615"/>
                    </a:moveTo>
                    <a:cubicBezTo>
                      <a:pt x="20250" y="17074"/>
                      <a:pt x="19948" y="17446"/>
                      <a:pt x="19575" y="17446"/>
                    </a:cubicBezTo>
                    <a:lnTo>
                      <a:pt x="18803" y="17446"/>
                    </a:lnTo>
                    <a:cubicBezTo>
                      <a:pt x="18501" y="16016"/>
                      <a:pt x="17453" y="14953"/>
                      <a:pt x="16200" y="14953"/>
                    </a:cubicBezTo>
                    <a:cubicBezTo>
                      <a:pt x="14945" y="14953"/>
                      <a:pt x="13897" y="16016"/>
                      <a:pt x="13595" y="17446"/>
                    </a:cubicBezTo>
                    <a:lnTo>
                      <a:pt x="10029" y="17446"/>
                    </a:lnTo>
                    <a:cubicBezTo>
                      <a:pt x="9727" y="16016"/>
                      <a:pt x="8679" y="14953"/>
                      <a:pt x="7425" y="14953"/>
                    </a:cubicBezTo>
                    <a:cubicBezTo>
                      <a:pt x="6170" y="14953"/>
                      <a:pt x="5122" y="16016"/>
                      <a:pt x="4820" y="17446"/>
                    </a:cubicBezTo>
                    <a:lnTo>
                      <a:pt x="4050" y="17446"/>
                    </a:lnTo>
                    <a:cubicBezTo>
                      <a:pt x="3677" y="17446"/>
                      <a:pt x="3375" y="17074"/>
                      <a:pt x="3375" y="16615"/>
                    </a:cubicBezTo>
                    <a:lnTo>
                      <a:pt x="3375" y="14123"/>
                    </a:lnTo>
                    <a:lnTo>
                      <a:pt x="12150" y="14123"/>
                    </a:lnTo>
                    <a:cubicBezTo>
                      <a:pt x="13266" y="14123"/>
                      <a:pt x="14175" y="13005"/>
                      <a:pt x="14175" y="11630"/>
                    </a:cubicBezTo>
                    <a:lnTo>
                      <a:pt x="14175" y="5815"/>
                    </a:lnTo>
                    <a:lnTo>
                      <a:pt x="16875" y="5815"/>
                    </a:lnTo>
                    <a:cubicBezTo>
                      <a:pt x="17100" y="5815"/>
                      <a:pt x="17311" y="5954"/>
                      <a:pt x="17436" y="6185"/>
                    </a:cubicBezTo>
                    <a:lnTo>
                      <a:pt x="20136" y="11169"/>
                    </a:lnTo>
                    <a:cubicBezTo>
                      <a:pt x="20210" y="11306"/>
                      <a:pt x="20250" y="11466"/>
                      <a:pt x="20250" y="11630"/>
                    </a:cubicBezTo>
                    <a:cubicBezTo>
                      <a:pt x="20250" y="11630"/>
                      <a:pt x="20250" y="16615"/>
                      <a:pt x="20250" y="16615"/>
                    </a:cubicBezTo>
                    <a:close/>
                    <a:moveTo>
                      <a:pt x="16200" y="19938"/>
                    </a:moveTo>
                    <a:cubicBezTo>
                      <a:pt x="15454" y="19938"/>
                      <a:pt x="14850" y="19193"/>
                      <a:pt x="14850" y="18276"/>
                    </a:cubicBezTo>
                    <a:cubicBezTo>
                      <a:pt x="14850" y="17360"/>
                      <a:pt x="15454" y="16615"/>
                      <a:pt x="16200" y="16615"/>
                    </a:cubicBezTo>
                    <a:cubicBezTo>
                      <a:pt x="16945" y="16615"/>
                      <a:pt x="17550" y="17360"/>
                      <a:pt x="17550" y="18276"/>
                    </a:cubicBezTo>
                    <a:cubicBezTo>
                      <a:pt x="17550" y="19193"/>
                      <a:pt x="16945" y="19938"/>
                      <a:pt x="16200" y="19938"/>
                    </a:cubicBezTo>
                    <a:moveTo>
                      <a:pt x="7425" y="19938"/>
                    </a:moveTo>
                    <a:cubicBezTo>
                      <a:pt x="6679" y="19938"/>
                      <a:pt x="6075" y="19193"/>
                      <a:pt x="6075" y="18276"/>
                    </a:cubicBezTo>
                    <a:cubicBezTo>
                      <a:pt x="6075" y="17360"/>
                      <a:pt x="6679" y="16615"/>
                      <a:pt x="7425" y="16615"/>
                    </a:cubicBezTo>
                    <a:cubicBezTo>
                      <a:pt x="8170" y="16615"/>
                      <a:pt x="8775" y="17360"/>
                      <a:pt x="8775" y="18276"/>
                    </a:cubicBezTo>
                    <a:cubicBezTo>
                      <a:pt x="8775" y="19193"/>
                      <a:pt x="8170" y="19938"/>
                      <a:pt x="7425" y="19938"/>
                    </a:cubicBezTo>
                    <a:moveTo>
                      <a:pt x="2024" y="12461"/>
                    </a:moveTo>
                    <a:cubicBezTo>
                      <a:pt x="1652" y="12461"/>
                      <a:pt x="1349" y="12089"/>
                      <a:pt x="1349" y="11630"/>
                    </a:cubicBezTo>
                    <a:lnTo>
                      <a:pt x="1349" y="2492"/>
                    </a:lnTo>
                    <a:cubicBezTo>
                      <a:pt x="1349" y="2033"/>
                      <a:pt x="1652" y="1661"/>
                      <a:pt x="2024" y="1661"/>
                    </a:cubicBezTo>
                    <a:lnTo>
                      <a:pt x="12150" y="1661"/>
                    </a:lnTo>
                    <a:cubicBezTo>
                      <a:pt x="12523" y="1661"/>
                      <a:pt x="12825" y="2033"/>
                      <a:pt x="12825" y="2492"/>
                    </a:cubicBezTo>
                    <a:lnTo>
                      <a:pt x="12825" y="4153"/>
                    </a:lnTo>
                    <a:lnTo>
                      <a:pt x="12825" y="5815"/>
                    </a:lnTo>
                    <a:lnTo>
                      <a:pt x="12825" y="11630"/>
                    </a:lnTo>
                    <a:cubicBezTo>
                      <a:pt x="12825" y="12089"/>
                      <a:pt x="12523" y="12461"/>
                      <a:pt x="12150" y="12461"/>
                    </a:cubicBezTo>
                    <a:cubicBezTo>
                      <a:pt x="12150" y="12461"/>
                      <a:pt x="2024" y="12461"/>
                      <a:pt x="2024" y="12461"/>
                    </a:cubicBezTo>
                    <a:close/>
                    <a:moveTo>
                      <a:pt x="21259" y="10248"/>
                    </a:moveTo>
                    <a:lnTo>
                      <a:pt x="18559" y="5263"/>
                    </a:lnTo>
                    <a:cubicBezTo>
                      <a:pt x="18182" y="4568"/>
                      <a:pt x="17552" y="4153"/>
                      <a:pt x="16875" y="4153"/>
                    </a:cubicBezTo>
                    <a:lnTo>
                      <a:pt x="14175" y="4153"/>
                    </a:lnTo>
                    <a:lnTo>
                      <a:pt x="14175" y="2492"/>
                    </a:lnTo>
                    <a:cubicBezTo>
                      <a:pt x="14175" y="1117"/>
                      <a:pt x="13266" y="0"/>
                      <a:pt x="12150" y="0"/>
                    </a:cubicBezTo>
                    <a:lnTo>
                      <a:pt x="2024" y="0"/>
                    </a:lnTo>
                    <a:cubicBezTo>
                      <a:pt x="908" y="0"/>
                      <a:pt x="0" y="1117"/>
                      <a:pt x="0" y="2492"/>
                    </a:cubicBezTo>
                    <a:lnTo>
                      <a:pt x="0" y="11630"/>
                    </a:lnTo>
                    <a:cubicBezTo>
                      <a:pt x="0" y="13005"/>
                      <a:pt x="908" y="14123"/>
                      <a:pt x="2024" y="14123"/>
                    </a:cubicBezTo>
                    <a:lnTo>
                      <a:pt x="2025" y="14123"/>
                    </a:lnTo>
                    <a:lnTo>
                      <a:pt x="2025" y="16615"/>
                    </a:lnTo>
                    <a:cubicBezTo>
                      <a:pt x="2025" y="17989"/>
                      <a:pt x="2933" y="19107"/>
                      <a:pt x="4050" y="19107"/>
                    </a:cubicBezTo>
                    <a:lnTo>
                      <a:pt x="4820" y="19107"/>
                    </a:lnTo>
                    <a:cubicBezTo>
                      <a:pt x="5122" y="20537"/>
                      <a:pt x="6170" y="21600"/>
                      <a:pt x="7425" y="21600"/>
                    </a:cubicBezTo>
                    <a:cubicBezTo>
                      <a:pt x="8679" y="21600"/>
                      <a:pt x="9727" y="20537"/>
                      <a:pt x="10029" y="19107"/>
                    </a:cubicBezTo>
                    <a:lnTo>
                      <a:pt x="13595" y="19107"/>
                    </a:lnTo>
                    <a:cubicBezTo>
                      <a:pt x="13897" y="20537"/>
                      <a:pt x="14945" y="21600"/>
                      <a:pt x="16200" y="21600"/>
                    </a:cubicBezTo>
                    <a:cubicBezTo>
                      <a:pt x="17453" y="21600"/>
                      <a:pt x="18501" y="20537"/>
                      <a:pt x="18803" y="19107"/>
                    </a:cubicBezTo>
                    <a:lnTo>
                      <a:pt x="19575" y="19107"/>
                    </a:lnTo>
                    <a:cubicBezTo>
                      <a:pt x="20691" y="19107"/>
                      <a:pt x="21599" y="17989"/>
                      <a:pt x="21599" y="16615"/>
                    </a:cubicBezTo>
                    <a:lnTo>
                      <a:pt x="21599" y="11630"/>
                    </a:lnTo>
                    <a:cubicBezTo>
                      <a:pt x="21599" y="11137"/>
                      <a:pt x="21482" y="10658"/>
                      <a:pt x="21259" y="10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16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5956874" y="1695546"/>
            <a:ext cx="1469482" cy="1411813"/>
            <a:chOff x="5711758" y="1528765"/>
            <a:chExt cx="1393459" cy="1338773"/>
          </a:xfrm>
          <a:solidFill>
            <a:schemeClr val="bg1"/>
          </a:solidFill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Diamond 13"/>
            <p:cNvSpPr/>
            <p:nvPr/>
          </p:nvSpPr>
          <p:spPr>
            <a:xfrm>
              <a:off x="5711758" y="1528765"/>
              <a:ext cx="1393459" cy="1338773"/>
            </a:xfrm>
            <a:prstGeom prst="diamond">
              <a:avLst/>
            </a:prstGeom>
            <a:solidFill>
              <a:srgbClr val="FD675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26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AutoShape 83"/>
            <p:cNvSpPr/>
            <p:nvPr/>
          </p:nvSpPr>
          <p:spPr bwMode="auto">
            <a:xfrm>
              <a:off x="6169646" y="2025969"/>
              <a:ext cx="464344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16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55534" y="3403792"/>
            <a:ext cx="1469482" cy="1411813"/>
            <a:chOff x="5710487" y="3160643"/>
            <a:chExt cx="1393459" cy="1338773"/>
          </a:xfrm>
          <a:solidFill>
            <a:schemeClr val="bg1"/>
          </a:solidFill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Diamond 16"/>
            <p:cNvSpPr/>
            <p:nvPr/>
          </p:nvSpPr>
          <p:spPr>
            <a:xfrm>
              <a:off x="5710487" y="3160643"/>
              <a:ext cx="1393459" cy="1338773"/>
            </a:xfrm>
            <a:prstGeom prst="diamond">
              <a:avLst/>
            </a:prstGeom>
            <a:solidFill>
              <a:srgbClr val="FCCB4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26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175045" y="3597325"/>
              <a:ext cx="464344" cy="464344"/>
              <a:chOff x="4439444" y="2582069"/>
              <a:chExt cx="464344" cy="464344"/>
            </a:xfrm>
            <a:grpFill/>
          </p:grpSpPr>
          <p:sp>
            <p:nvSpPr>
              <p:cNvPr id="19" name="AutoShape 123"/>
              <p:cNvSpPr/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16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AutoShape 124"/>
              <p:cNvSpPr/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16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AutoShape 125"/>
              <p:cNvSpPr/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16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5220792" y="2549669"/>
            <a:ext cx="1469482" cy="1411813"/>
            <a:chOff x="5013757" y="2344704"/>
            <a:chExt cx="1393459" cy="1338773"/>
          </a:xfrm>
          <a:solidFill>
            <a:schemeClr val="bg1"/>
          </a:solidFill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Diamond 22"/>
            <p:cNvSpPr/>
            <p:nvPr/>
          </p:nvSpPr>
          <p:spPr>
            <a:xfrm>
              <a:off x="5013757" y="2344704"/>
              <a:ext cx="1393459" cy="1338773"/>
            </a:xfrm>
            <a:prstGeom prst="diamond">
              <a:avLst/>
            </a:prstGeom>
            <a:solidFill>
              <a:srgbClr val="91E3D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26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478313" y="2752368"/>
              <a:ext cx="464344" cy="464344"/>
              <a:chOff x="4439444" y="1652588"/>
              <a:chExt cx="464344" cy="464344"/>
            </a:xfrm>
            <a:grpFill/>
          </p:grpSpPr>
          <p:sp>
            <p:nvSpPr>
              <p:cNvPr id="25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16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16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16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7672537" y="1796368"/>
            <a:ext cx="3535826" cy="902892"/>
            <a:chOff x="7338662" y="1708663"/>
            <a:chExt cx="4316309" cy="856181"/>
          </a:xfrm>
        </p:grpSpPr>
        <p:sp>
          <p:nvSpPr>
            <p:cNvPr id="29" name="TextBox 28"/>
            <p:cNvSpPr txBox="1"/>
            <p:nvPr/>
          </p:nvSpPr>
          <p:spPr>
            <a:xfrm>
              <a:off x="7338662" y="1708663"/>
              <a:ext cx="1916140" cy="395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相关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标题文字</a:t>
              </a:r>
              <a:endPara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38662" y="2077995"/>
              <a:ext cx="4316309" cy="48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点击添加相关标题文字，点击添加相关标题文字，点击添加相关标题文字，点击添加相关标题文字。</a:t>
              </a:r>
              <a:endParaRPr lang="en-GB" sz="110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69857" y="3537159"/>
            <a:ext cx="3535826" cy="902892"/>
            <a:chOff x="7338662" y="1708663"/>
            <a:chExt cx="4316309" cy="856181"/>
          </a:xfrm>
        </p:grpSpPr>
        <p:sp>
          <p:nvSpPr>
            <p:cNvPr id="32" name="TextBox 31"/>
            <p:cNvSpPr txBox="1"/>
            <p:nvPr/>
          </p:nvSpPr>
          <p:spPr>
            <a:xfrm>
              <a:off x="7338662" y="1708663"/>
              <a:ext cx="1916140" cy="395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相关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标题文字</a:t>
              </a:r>
              <a:endPara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38662" y="2077995"/>
              <a:ext cx="4316309" cy="48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点击添加相关标题文字，点击添加相关标题文字，点击添加相关标题文字，点击添加相关标题文字。</a:t>
              </a:r>
              <a:endParaRPr lang="en-GB" sz="110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436841" y="2646522"/>
            <a:ext cx="3544805" cy="902892"/>
            <a:chOff x="7338662" y="1708663"/>
            <a:chExt cx="4316309" cy="856181"/>
          </a:xfrm>
        </p:grpSpPr>
        <p:sp>
          <p:nvSpPr>
            <p:cNvPr id="35" name="TextBox 34"/>
            <p:cNvSpPr txBox="1"/>
            <p:nvPr/>
          </p:nvSpPr>
          <p:spPr>
            <a:xfrm>
              <a:off x="9740564" y="1708663"/>
              <a:ext cx="1911286" cy="395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相关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标题文字</a:t>
              </a:r>
              <a:endPara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38662" y="2077995"/>
              <a:ext cx="4316309" cy="48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10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点击添加相关标题文字，点击添加相关标题文字，点击添加相关标题文字，点击添加相关标题文字。</a:t>
              </a:r>
              <a:endParaRPr lang="en-GB" sz="110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29806" y="4379597"/>
            <a:ext cx="3544805" cy="902892"/>
            <a:chOff x="7338662" y="1708663"/>
            <a:chExt cx="4316309" cy="856181"/>
          </a:xfrm>
        </p:grpSpPr>
        <p:sp>
          <p:nvSpPr>
            <p:cNvPr id="38" name="TextBox 37"/>
            <p:cNvSpPr txBox="1"/>
            <p:nvPr/>
          </p:nvSpPr>
          <p:spPr>
            <a:xfrm>
              <a:off x="9740564" y="1708663"/>
              <a:ext cx="1911286" cy="395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相关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标题文字</a:t>
              </a:r>
              <a:endPara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38662" y="2077995"/>
              <a:ext cx="4316309" cy="48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10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点击添加相关标题文字，点击添加相关标题文字，点击添加相关标题文字，点击添加相关标题文字。</a:t>
              </a:r>
              <a:endParaRPr lang="en-GB" sz="110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0" y="375965"/>
            <a:ext cx="163885" cy="576064"/>
          </a:xfrm>
          <a:prstGeom prst="rect">
            <a:avLst/>
          </a:prstGeom>
          <a:solidFill>
            <a:srgbClr val="91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Box 89"/>
          <p:cNvSpPr txBox="1"/>
          <p:nvPr/>
        </p:nvSpPr>
        <p:spPr>
          <a:xfrm>
            <a:off x="363770" y="377765"/>
            <a:ext cx="3262432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5827" y="3966138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4" name="椭圆 3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FD6753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1" name="TextBox 18"/>
          <p:cNvSpPr txBox="1"/>
          <p:nvPr/>
        </p:nvSpPr>
        <p:spPr>
          <a:xfrm>
            <a:off x="4398980" y="4984477"/>
            <a:ext cx="4059202" cy="810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讲的不怎么样，最起码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PPT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做的还可以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~~~~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18"/>
          <p:cNvSpPr txBox="1"/>
          <p:nvPr/>
        </p:nvSpPr>
        <p:spPr>
          <a:xfrm>
            <a:off x="2380456" y="1384077"/>
            <a:ext cx="8096250" cy="2590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感谢聆听</a:t>
            </a:r>
            <a:endParaRPr lang="en-US" sz="13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222970" y="3966138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18" name="椭圆 17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91E3DE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30113" y="3966138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22" name="椭圆 21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FCCB43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037256" y="3966138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26" name="椭圆 25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769EBF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44399" y="3966138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30" name="椭圆 29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6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2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</p:bldLst>
      </p:timing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 Unicode MS"/>
        <a:ea typeface="幼圆"/>
        <a:cs typeface=""/>
      </a:majorFont>
      <a:minorFont>
        <a:latin typeface="Arial Unicode MS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861</Words>
  <Application>WPS 演示</Application>
  <PresentationFormat>自定义</PresentationFormat>
  <Paragraphs>114</Paragraphs>
  <Slides>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Impact</vt:lpstr>
      <vt:lpstr>Kozuka Gothic Pro M</vt:lpstr>
      <vt:lpstr>Franklin Gothic Medium</vt:lpstr>
      <vt:lpstr>幼圆</vt:lpstr>
      <vt:lpstr>Arial Unicode MS</vt:lpstr>
      <vt:lpstr>Agency FB</vt:lpstr>
      <vt:lpstr>Times New Roman</vt:lpstr>
      <vt:lpstr>MS UI Gothic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简洁微立体</dc:title>
  <dc:creator/>
  <cp:keywords>第一PPT www.1ppt.com</cp:keywords>
  <cp:lastModifiedBy>Administrator</cp:lastModifiedBy>
  <cp:revision>10</cp:revision>
  <dcterms:created xsi:type="dcterms:W3CDTF">2016-09-14T14:47:00Z</dcterms:created>
  <dcterms:modified xsi:type="dcterms:W3CDTF">2017-07-25T13:37:57Z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