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FE84-A6C9-4487-9CE1-FDAD72B461A6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E59A-F53D-441A-840E-B1673FC2B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2" y="1216093"/>
            <a:ext cx="7315200" cy="450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478" y="332170"/>
            <a:ext cx="244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4Pi DCM - Crop Image.vi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6140" y="547613"/>
            <a:ext cx="4937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Change the path contains </a:t>
            </a:r>
            <a:r>
              <a:rPr lang="en-US" sz="1600" i="1" dirty="0" smtClean="0"/>
              <a:t>Quadrant Coordinates Array.txt</a:t>
            </a:r>
            <a:endParaRPr lang="en-US" sz="1600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77678" y="894522"/>
            <a:ext cx="308113" cy="175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828675"/>
            <a:ext cx="11363325" cy="5200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768" y="202960"/>
            <a:ext cx="1955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4Pi Drift Monitor.vi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9" y="6370982"/>
            <a:ext cx="562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Those are generic VIs, you might need to update the path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7535" y="4989443"/>
            <a:ext cx="977768" cy="129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8501" y="4711148"/>
            <a:ext cx="71960" cy="157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38330" y="4671391"/>
            <a:ext cx="29818" cy="161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29025" y="4711148"/>
            <a:ext cx="3251079" cy="17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64895" y="397565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Also check the VI path under “Get Initial Image”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909313" y="655983"/>
            <a:ext cx="357809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0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24" y="0"/>
            <a:ext cx="684673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027" y="506896"/>
            <a:ext cx="338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the rectangular tools to select a bead in each quadrant. The rectangular size doesn’t matter, the crop center is defined as the center of each rectangular, the crop size is defined in the GUI.</a:t>
            </a:r>
          </a:p>
          <a:p>
            <a:endParaRPr lang="en-US" dirty="0"/>
          </a:p>
          <a:p>
            <a:r>
              <a:rPr lang="en-US" dirty="0" smtClean="0"/>
              <a:t>You can select two beads from the top objectives and two from the bottom to monitor the positions from both objectives at the same time (as shown in the figure).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93904" y="1252331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4635" y="5277678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bottom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4922" y="246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6322" y="246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4922" y="3649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6322" y="356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802"/>
          <a:stretch/>
        </p:blipFill>
        <p:spPr>
          <a:xfrm>
            <a:off x="2196547" y="0"/>
            <a:ext cx="7166114" cy="6864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1687" y="89452"/>
            <a:ext cx="2385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Uncheck the quadrant, the position will be zero + offset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87009" y="367748"/>
            <a:ext cx="4084982" cy="7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087" y="6122505"/>
            <a:ext cx="177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Adjust separation between lines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39348" y="6351104"/>
            <a:ext cx="655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67" y="5748707"/>
            <a:ext cx="209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Crop size = ROI Size x 2 + 1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2798" y="5455559"/>
            <a:ext cx="143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Camera pixel size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506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Ries Lab</dc:creator>
  <cp:lastModifiedBy>Ries Lab</cp:lastModifiedBy>
  <cp:revision>3</cp:revision>
  <dcterms:created xsi:type="dcterms:W3CDTF">2021-02-07T12:22:21Z</dcterms:created>
  <dcterms:modified xsi:type="dcterms:W3CDTF">2021-02-07T12:36:48Z</dcterms:modified>
</cp:coreProperties>
</file>