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83" r:id="rId5"/>
    <p:sldId id="284" r:id="rId6"/>
    <p:sldId id="279" r:id="rId7"/>
    <p:sldId id="268" r:id="rId8"/>
    <p:sldId id="265" r:id="rId9"/>
    <p:sldId id="298" r:id="rId10"/>
    <p:sldId id="266" r:id="rId11"/>
    <p:sldId id="302" r:id="rId12"/>
    <p:sldId id="270" r:id="rId13"/>
    <p:sldId id="300" r:id="rId14"/>
    <p:sldId id="271" r:id="rId15"/>
    <p:sldId id="272" r:id="rId16"/>
    <p:sldId id="299" r:id="rId17"/>
    <p:sldId id="297" r:id="rId18"/>
    <p:sldId id="27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CC3399"/>
    <a:srgbClr val="9933FF"/>
    <a:srgbClr val="FF66FF"/>
    <a:srgbClr val="FF0000"/>
    <a:srgbClr val="976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1CF2A-FF29-4A51-A62E-8506B939392D}" type="doc">
      <dgm:prSet loTypeId="urn:microsoft.com/office/officeart/2005/8/layout/vProcess5" loCatId="process" qsTypeId="urn:microsoft.com/office/officeart/2005/8/quickstyle/3d2#1" qsCatId="3D" csTypeId="urn:microsoft.com/office/officeart/2005/8/colors/accent1_3" csCatId="accent1" phldr="1"/>
      <dgm:spPr/>
      <dgm:t>
        <a:bodyPr/>
        <a:lstStyle/>
        <a:p>
          <a:endParaRPr lang="zh-CN" altLang="en-US"/>
        </a:p>
      </dgm:t>
    </dgm:pt>
    <dgm:pt modelId="{3551D9C0-5C68-4B6D-8C74-10CF470E7C31}">
      <dgm:prSet phldrT="[文本]"/>
      <dgm:spPr/>
      <dgm:t>
        <a:bodyPr/>
        <a:lstStyle/>
        <a:p>
          <a:r>
            <a:rPr lang="en-US" altLang="zh-CN" baseline="0" dirty="0">
              <a:ea typeface="微软雅黑" pitchFamily="34" charset="-122"/>
            </a:rPr>
            <a:t>B.</a:t>
          </a:r>
          <a:r>
            <a:rPr lang="zh-CN" altLang="en-US" baseline="0" dirty="0">
              <a:ea typeface="微软雅黑" pitchFamily="34" charset="-122"/>
            </a:rPr>
            <a:t>脓毒症（</a:t>
          </a:r>
          <a:r>
            <a:rPr lang="en-US" altLang="zh-CN" baseline="0" dirty="0">
              <a:ea typeface="微软雅黑" pitchFamily="34" charset="-122"/>
            </a:rPr>
            <a:t>Sepsis 3.0</a:t>
          </a:r>
          <a:r>
            <a:rPr lang="zh-CN" altLang="en-US" baseline="0" dirty="0">
              <a:ea typeface="微软雅黑" pitchFamily="34" charset="-122"/>
            </a:rPr>
            <a:t>）</a:t>
          </a:r>
        </a:p>
      </dgm:t>
    </dgm:pt>
    <dgm:pt modelId="{699F9025-F2E7-450E-AC52-CCF25ADC64BB}" type="parTrans" cxnId="{DC5F1A53-969B-45E9-AADA-752E5129D96E}">
      <dgm:prSet/>
      <dgm:spPr/>
      <dgm:t>
        <a:bodyPr/>
        <a:lstStyle/>
        <a:p>
          <a:endParaRPr lang="zh-CN" altLang="en-US"/>
        </a:p>
      </dgm:t>
    </dgm:pt>
    <dgm:pt modelId="{21F40348-6B0A-48AA-8EB2-802FA0320CCB}" type="sibTrans" cxnId="{DC5F1A53-969B-45E9-AADA-752E5129D96E}">
      <dgm:prSet/>
      <dgm:spPr/>
      <dgm:t>
        <a:bodyPr/>
        <a:lstStyle/>
        <a:p>
          <a:endParaRPr lang="zh-CN" altLang="en-US"/>
        </a:p>
      </dgm:t>
    </dgm:pt>
    <dgm:pt modelId="{B6135E4C-9D5A-421E-81CB-396CDCB6BE5B}">
      <dgm:prSet phldrT="[文本]"/>
      <dgm:spPr/>
      <dgm:t>
        <a:bodyPr/>
        <a:lstStyle/>
        <a:p>
          <a:r>
            <a:rPr lang="en-US" altLang="zh-CN" baseline="0" dirty="0">
              <a:ea typeface="微软雅黑" pitchFamily="34" charset="-122"/>
            </a:rPr>
            <a:t>C.</a:t>
          </a:r>
          <a:r>
            <a:rPr lang="zh-CN" altLang="en-US" baseline="0" dirty="0">
              <a:ea typeface="微软雅黑" pitchFamily="34" charset="-122"/>
            </a:rPr>
            <a:t>脓毒性休克（</a:t>
          </a:r>
          <a:r>
            <a:rPr lang="en-US" altLang="zh-CN" baseline="0" dirty="0">
              <a:ea typeface="微软雅黑" pitchFamily="34" charset="-122"/>
            </a:rPr>
            <a:t>Sepsis 3.0</a:t>
          </a:r>
          <a:r>
            <a:rPr lang="zh-CN" altLang="en-US" baseline="0" dirty="0">
              <a:ea typeface="微软雅黑" pitchFamily="34" charset="-122"/>
            </a:rPr>
            <a:t>）</a:t>
          </a:r>
        </a:p>
      </dgm:t>
    </dgm:pt>
    <dgm:pt modelId="{D2CF44FE-A6FB-41F3-A106-B038BFFA0AC6}" type="parTrans" cxnId="{D0854F20-FE5E-439D-AA1A-D731BC485DF6}">
      <dgm:prSet/>
      <dgm:spPr/>
      <dgm:t>
        <a:bodyPr/>
        <a:lstStyle/>
        <a:p>
          <a:endParaRPr lang="zh-CN" altLang="en-US"/>
        </a:p>
      </dgm:t>
    </dgm:pt>
    <dgm:pt modelId="{61579BE8-16E2-4446-BFA5-C3BE22428313}" type="sibTrans" cxnId="{D0854F20-FE5E-439D-AA1A-D731BC485DF6}">
      <dgm:prSet/>
      <dgm:spPr/>
      <dgm:t>
        <a:bodyPr/>
        <a:lstStyle/>
        <a:p>
          <a:endParaRPr lang="zh-CN" altLang="en-US"/>
        </a:p>
      </dgm:t>
    </dgm:pt>
    <dgm:pt modelId="{3B966FF7-2546-4FBB-9A45-53E268B37BD9}">
      <dgm:prSet/>
      <dgm:spPr/>
      <dgm:t>
        <a:bodyPr/>
        <a:lstStyle/>
        <a:p>
          <a:r>
            <a:rPr lang="en-US" altLang="zh-CN" baseline="0" dirty="0">
              <a:ea typeface="微软雅黑" pitchFamily="34" charset="-122"/>
            </a:rPr>
            <a:t>A.</a:t>
          </a:r>
          <a:r>
            <a:rPr lang="zh-CN" altLang="en-US" baseline="0" dirty="0">
              <a:ea typeface="微软雅黑" pitchFamily="34" charset="-122"/>
            </a:rPr>
            <a:t>认识过程</a:t>
          </a:r>
        </a:p>
      </dgm:t>
    </dgm:pt>
    <dgm:pt modelId="{3D5C5518-83FE-4CC9-A351-65DB6635F29E}" type="parTrans" cxnId="{E1E59E57-76BF-4C13-A7A4-8EB73C090C4C}">
      <dgm:prSet/>
      <dgm:spPr/>
      <dgm:t>
        <a:bodyPr/>
        <a:lstStyle/>
        <a:p>
          <a:endParaRPr lang="zh-CN" altLang="en-US"/>
        </a:p>
      </dgm:t>
    </dgm:pt>
    <dgm:pt modelId="{984EC659-F4F4-414E-AB23-0B21F1DA9C41}" type="sibTrans" cxnId="{E1E59E57-76BF-4C13-A7A4-8EB73C090C4C}">
      <dgm:prSet/>
      <dgm:spPr/>
      <dgm:t>
        <a:bodyPr/>
        <a:lstStyle/>
        <a:p>
          <a:endParaRPr lang="zh-CN" altLang="en-US"/>
        </a:p>
      </dgm:t>
    </dgm:pt>
    <dgm:pt modelId="{1276AEB4-C3CB-4929-B6B1-D9CCFC276745}" type="pres">
      <dgm:prSet presAssocID="{AC91CF2A-FF29-4A51-A62E-8506B939392D}" presName="outerComposite" presStyleCnt="0">
        <dgm:presLayoutVars>
          <dgm:chMax val="5"/>
          <dgm:dir/>
          <dgm:resizeHandles val="exact"/>
        </dgm:presLayoutVars>
      </dgm:prSet>
      <dgm:spPr/>
    </dgm:pt>
    <dgm:pt modelId="{8DECBAB9-3E9E-4561-980F-AB7D9AD3B610}" type="pres">
      <dgm:prSet presAssocID="{AC91CF2A-FF29-4A51-A62E-8506B939392D}" presName="dummyMaxCanvas" presStyleCnt="0">
        <dgm:presLayoutVars/>
      </dgm:prSet>
      <dgm:spPr/>
    </dgm:pt>
    <dgm:pt modelId="{9E8900E3-FC78-4469-88D0-AF858D8EE148}" type="pres">
      <dgm:prSet presAssocID="{AC91CF2A-FF29-4A51-A62E-8506B939392D}" presName="ThreeNodes_1" presStyleLbl="node1" presStyleIdx="0" presStyleCnt="3">
        <dgm:presLayoutVars>
          <dgm:bulletEnabled val="1"/>
        </dgm:presLayoutVars>
      </dgm:prSet>
      <dgm:spPr/>
    </dgm:pt>
    <dgm:pt modelId="{83AAA69A-12BA-42EF-8671-9D31A7057A84}" type="pres">
      <dgm:prSet presAssocID="{AC91CF2A-FF29-4A51-A62E-8506B939392D}" presName="ThreeNodes_2" presStyleLbl="node1" presStyleIdx="1" presStyleCnt="3">
        <dgm:presLayoutVars>
          <dgm:bulletEnabled val="1"/>
        </dgm:presLayoutVars>
      </dgm:prSet>
      <dgm:spPr/>
    </dgm:pt>
    <dgm:pt modelId="{4DF1049E-439B-4B52-B5B8-F27195BD4BCC}" type="pres">
      <dgm:prSet presAssocID="{AC91CF2A-FF29-4A51-A62E-8506B939392D}" presName="ThreeNodes_3" presStyleLbl="node1" presStyleIdx="2" presStyleCnt="3">
        <dgm:presLayoutVars>
          <dgm:bulletEnabled val="1"/>
        </dgm:presLayoutVars>
      </dgm:prSet>
      <dgm:spPr/>
    </dgm:pt>
    <dgm:pt modelId="{51804CB5-CCD9-4883-92D1-D2BA5B83EE36}" type="pres">
      <dgm:prSet presAssocID="{AC91CF2A-FF29-4A51-A62E-8506B939392D}" presName="ThreeConn_1-2" presStyleLbl="fgAccFollowNode1" presStyleIdx="0" presStyleCnt="2">
        <dgm:presLayoutVars>
          <dgm:bulletEnabled val="1"/>
        </dgm:presLayoutVars>
      </dgm:prSet>
      <dgm:spPr/>
    </dgm:pt>
    <dgm:pt modelId="{4A0FCC18-594D-4D28-A379-4504161ED12E}" type="pres">
      <dgm:prSet presAssocID="{AC91CF2A-FF29-4A51-A62E-8506B939392D}" presName="ThreeConn_2-3" presStyleLbl="fgAccFollowNode1" presStyleIdx="1" presStyleCnt="2">
        <dgm:presLayoutVars>
          <dgm:bulletEnabled val="1"/>
        </dgm:presLayoutVars>
      </dgm:prSet>
      <dgm:spPr/>
    </dgm:pt>
    <dgm:pt modelId="{6039BDE0-CC53-4E50-966D-B125D4EA6A45}" type="pres">
      <dgm:prSet presAssocID="{AC91CF2A-FF29-4A51-A62E-8506B939392D}" presName="ThreeNodes_1_text" presStyleLbl="node1" presStyleIdx="2" presStyleCnt="3">
        <dgm:presLayoutVars>
          <dgm:bulletEnabled val="1"/>
        </dgm:presLayoutVars>
      </dgm:prSet>
      <dgm:spPr/>
    </dgm:pt>
    <dgm:pt modelId="{3E8E9778-3DD4-4332-B90E-8D4E85FC17C0}" type="pres">
      <dgm:prSet presAssocID="{AC91CF2A-FF29-4A51-A62E-8506B939392D}" presName="ThreeNodes_2_text" presStyleLbl="node1" presStyleIdx="2" presStyleCnt="3">
        <dgm:presLayoutVars>
          <dgm:bulletEnabled val="1"/>
        </dgm:presLayoutVars>
      </dgm:prSet>
      <dgm:spPr/>
    </dgm:pt>
    <dgm:pt modelId="{4AC0FD25-FA9F-46B0-9569-E5D249A8CBF8}" type="pres">
      <dgm:prSet presAssocID="{AC91CF2A-FF29-4A51-A62E-8506B939392D}" presName="ThreeNodes_3_text" presStyleLbl="node1" presStyleIdx="2" presStyleCnt="3">
        <dgm:presLayoutVars>
          <dgm:bulletEnabled val="1"/>
        </dgm:presLayoutVars>
      </dgm:prSet>
      <dgm:spPr/>
    </dgm:pt>
  </dgm:ptLst>
  <dgm:cxnLst>
    <dgm:cxn modelId="{B835EE1E-72CC-44F1-A805-40021A53676E}" type="presOf" srcId="{B6135E4C-9D5A-421E-81CB-396CDCB6BE5B}" destId="{4DF1049E-439B-4B52-B5B8-F27195BD4BCC}" srcOrd="0" destOrd="0" presId="urn:microsoft.com/office/officeart/2005/8/layout/vProcess5"/>
    <dgm:cxn modelId="{D0854F20-FE5E-439D-AA1A-D731BC485DF6}" srcId="{AC91CF2A-FF29-4A51-A62E-8506B939392D}" destId="{B6135E4C-9D5A-421E-81CB-396CDCB6BE5B}" srcOrd="2" destOrd="0" parTransId="{D2CF44FE-A6FB-41F3-A106-B038BFFA0AC6}" sibTransId="{61579BE8-16E2-4446-BFA5-C3BE22428313}"/>
    <dgm:cxn modelId="{2324A628-F506-4160-98FA-14D00CF5A35A}" type="presOf" srcId="{B6135E4C-9D5A-421E-81CB-396CDCB6BE5B}" destId="{4AC0FD25-FA9F-46B0-9569-E5D249A8CBF8}" srcOrd="1" destOrd="0" presId="urn:microsoft.com/office/officeart/2005/8/layout/vProcess5"/>
    <dgm:cxn modelId="{B5948E40-518B-4F91-B414-494C3D0F5F7A}" type="presOf" srcId="{3551D9C0-5C68-4B6D-8C74-10CF470E7C31}" destId="{83AAA69A-12BA-42EF-8671-9D31A7057A84}" srcOrd="0" destOrd="0" presId="urn:microsoft.com/office/officeart/2005/8/layout/vProcess5"/>
    <dgm:cxn modelId="{170D0F4B-0FAD-4C16-B318-41EEE3D43A8A}" type="presOf" srcId="{3B966FF7-2546-4FBB-9A45-53E268B37BD9}" destId="{9E8900E3-FC78-4469-88D0-AF858D8EE148}" srcOrd="0" destOrd="0" presId="urn:microsoft.com/office/officeart/2005/8/layout/vProcess5"/>
    <dgm:cxn modelId="{DC5F1A53-969B-45E9-AADA-752E5129D96E}" srcId="{AC91CF2A-FF29-4A51-A62E-8506B939392D}" destId="{3551D9C0-5C68-4B6D-8C74-10CF470E7C31}" srcOrd="1" destOrd="0" parTransId="{699F9025-F2E7-450E-AC52-CCF25ADC64BB}" sibTransId="{21F40348-6B0A-48AA-8EB2-802FA0320CCB}"/>
    <dgm:cxn modelId="{E1E59E57-76BF-4C13-A7A4-8EB73C090C4C}" srcId="{AC91CF2A-FF29-4A51-A62E-8506B939392D}" destId="{3B966FF7-2546-4FBB-9A45-53E268B37BD9}" srcOrd="0" destOrd="0" parTransId="{3D5C5518-83FE-4CC9-A351-65DB6635F29E}" sibTransId="{984EC659-F4F4-414E-AB23-0B21F1DA9C41}"/>
    <dgm:cxn modelId="{0AADE671-1B90-49E3-9D8F-48190B0FB5D0}" type="presOf" srcId="{3B966FF7-2546-4FBB-9A45-53E268B37BD9}" destId="{6039BDE0-CC53-4E50-966D-B125D4EA6A45}" srcOrd="1" destOrd="0" presId="urn:microsoft.com/office/officeart/2005/8/layout/vProcess5"/>
    <dgm:cxn modelId="{A60A8488-B9D4-4A19-B03F-57324581AED4}" type="presOf" srcId="{3551D9C0-5C68-4B6D-8C74-10CF470E7C31}" destId="{3E8E9778-3DD4-4332-B90E-8D4E85FC17C0}" srcOrd="1" destOrd="0" presId="urn:microsoft.com/office/officeart/2005/8/layout/vProcess5"/>
    <dgm:cxn modelId="{C2052D8F-9167-498A-B3CA-E022A94F6D06}" type="presOf" srcId="{21F40348-6B0A-48AA-8EB2-802FA0320CCB}" destId="{4A0FCC18-594D-4D28-A379-4504161ED12E}" srcOrd="0" destOrd="0" presId="urn:microsoft.com/office/officeart/2005/8/layout/vProcess5"/>
    <dgm:cxn modelId="{0305BEAC-79CE-405A-9FD8-EE1B6662F330}" type="presOf" srcId="{AC91CF2A-FF29-4A51-A62E-8506B939392D}" destId="{1276AEB4-C3CB-4929-B6B1-D9CCFC276745}" srcOrd="0" destOrd="0" presId="urn:microsoft.com/office/officeart/2005/8/layout/vProcess5"/>
    <dgm:cxn modelId="{2FE2DDB9-BB9B-41EC-B771-ADBCDE89D19A}" type="presOf" srcId="{984EC659-F4F4-414E-AB23-0B21F1DA9C41}" destId="{51804CB5-CCD9-4883-92D1-D2BA5B83EE36}" srcOrd="0" destOrd="0" presId="urn:microsoft.com/office/officeart/2005/8/layout/vProcess5"/>
    <dgm:cxn modelId="{2C4A40FB-17BF-4695-94D0-BDE03DFDCC58}" type="presParOf" srcId="{1276AEB4-C3CB-4929-B6B1-D9CCFC276745}" destId="{8DECBAB9-3E9E-4561-980F-AB7D9AD3B610}" srcOrd="0" destOrd="0" presId="urn:microsoft.com/office/officeart/2005/8/layout/vProcess5"/>
    <dgm:cxn modelId="{BD6C340F-6EAA-4DA3-AC7A-A0C141E28331}" type="presParOf" srcId="{1276AEB4-C3CB-4929-B6B1-D9CCFC276745}" destId="{9E8900E3-FC78-4469-88D0-AF858D8EE148}" srcOrd="1" destOrd="0" presId="urn:microsoft.com/office/officeart/2005/8/layout/vProcess5"/>
    <dgm:cxn modelId="{0C394C03-4FAB-4F95-AFD4-C4D5F9233A1D}" type="presParOf" srcId="{1276AEB4-C3CB-4929-B6B1-D9CCFC276745}" destId="{83AAA69A-12BA-42EF-8671-9D31A7057A84}" srcOrd="2" destOrd="0" presId="urn:microsoft.com/office/officeart/2005/8/layout/vProcess5"/>
    <dgm:cxn modelId="{FA06C20A-BCC8-432E-930A-8145A2D4C731}" type="presParOf" srcId="{1276AEB4-C3CB-4929-B6B1-D9CCFC276745}" destId="{4DF1049E-439B-4B52-B5B8-F27195BD4BCC}" srcOrd="3" destOrd="0" presId="urn:microsoft.com/office/officeart/2005/8/layout/vProcess5"/>
    <dgm:cxn modelId="{20C74EB5-6646-4A78-BBD4-9B994F36E922}" type="presParOf" srcId="{1276AEB4-C3CB-4929-B6B1-D9CCFC276745}" destId="{51804CB5-CCD9-4883-92D1-D2BA5B83EE36}" srcOrd="4" destOrd="0" presId="urn:microsoft.com/office/officeart/2005/8/layout/vProcess5"/>
    <dgm:cxn modelId="{B86922CB-CF14-41EA-A1E4-D42398D5A866}" type="presParOf" srcId="{1276AEB4-C3CB-4929-B6B1-D9CCFC276745}" destId="{4A0FCC18-594D-4D28-A379-4504161ED12E}" srcOrd="5" destOrd="0" presId="urn:microsoft.com/office/officeart/2005/8/layout/vProcess5"/>
    <dgm:cxn modelId="{1C48FF05-BD96-439D-80FB-F810936DA073}" type="presParOf" srcId="{1276AEB4-C3CB-4929-B6B1-D9CCFC276745}" destId="{6039BDE0-CC53-4E50-966D-B125D4EA6A45}" srcOrd="6" destOrd="0" presId="urn:microsoft.com/office/officeart/2005/8/layout/vProcess5"/>
    <dgm:cxn modelId="{CE1154A1-7FC0-48E9-83A0-6F9AF2AA6B7B}" type="presParOf" srcId="{1276AEB4-C3CB-4929-B6B1-D9CCFC276745}" destId="{3E8E9778-3DD4-4332-B90E-8D4E85FC17C0}" srcOrd="7" destOrd="0" presId="urn:microsoft.com/office/officeart/2005/8/layout/vProcess5"/>
    <dgm:cxn modelId="{2E5CE005-A15D-448A-8A58-E8FB04653F41}" type="presParOf" srcId="{1276AEB4-C3CB-4929-B6B1-D9CCFC276745}" destId="{4AC0FD25-FA9F-46B0-9569-E5D249A8CBF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8593DE-E356-415A-978F-297FA3B34867}"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EDBD00CA-86D7-4E76-8F3E-46426F7B0278}">
      <dgm:prSet phldrT="[文本]"/>
      <dgm:spPr/>
      <dgm:t>
        <a:bodyPr/>
        <a:lstStyle/>
        <a:p>
          <a:r>
            <a:rPr lang="zh-CN" altLang="en-US" dirty="0"/>
            <a:t>不能反应失调的宿主反应</a:t>
          </a:r>
        </a:p>
      </dgm:t>
    </dgm:pt>
    <dgm:pt modelId="{E3EE07E2-777B-4EFA-81A5-68B380762FFE}" type="parTrans" cxnId="{03A54E9A-B2F2-4DCD-ACD3-24C93CBDEBB0}">
      <dgm:prSet/>
      <dgm:spPr/>
      <dgm:t>
        <a:bodyPr/>
        <a:lstStyle/>
        <a:p>
          <a:endParaRPr lang="zh-CN" altLang="en-US"/>
        </a:p>
      </dgm:t>
    </dgm:pt>
    <dgm:pt modelId="{4139BA36-6AB5-4575-9738-FCA7F375EA32}" type="sibTrans" cxnId="{03A54E9A-B2F2-4DCD-ACD3-24C93CBDEBB0}">
      <dgm:prSet/>
      <dgm:spPr/>
      <dgm:t>
        <a:bodyPr/>
        <a:lstStyle/>
        <a:p>
          <a:endParaRPr lang="zh-CN" altLang="en-US"/>
        </a:p>
      </dgm:t>
    </dgm:pt>
    <dgm:pt modelId="{A2162DA0-0CD5-48F6-A8F9-967102D90F72}">
      <dgm:prSet phldrT="[文本]"/>
      <dgm:spPr/>
      <dgm:t>
        <a:bodyPr/>
        <a:lstStyle/>
        <a:p>
          <a:r>
            <a:rPr lang="zh-CN" altLang="en-US" dirty="0"/>
            <a:t>回避了病原学的作用</a:t>
          </a:r>
        </a:p>
      </dgm:t>
    </dgm:pt>
    <dgm:pt modelId="{8FEFAFC0-AD35-4C4B-A7E0-C823A2EDDC64}" type="parTrans" cxnId="{006DA135-B602-4321-8063-9A952367AFA2}">
      <dgm:prSet/>
      <dgm:spPr/>
      <dgm:t>
        <a:bodyPr/>
        <a:lstStyle/>
        <a:p>
          <a:endParaRPr lang="zh-CN" altLang="en-US"/>
        </a:p>
      </dgm:t>
    </dgm:pt>
    <dgm:pt modelId="{7A6A214E-9713-4ECB-8ADA-E585E8E6E49B}" type="sibTrans" cxnId="{006DA135-B602-4321-8063-9A952367AFA2}">
      <dgm:prSet/>
      <dgm:spPr/>
      <dgm:t>
        <a:bodyPr/>
        <a:lstStyle/>
        <a:p>
          <a:endParaRPr lang="zh-CN" altLang="en-US"/>
        </a:p>
      </dgm:t>
    </dgm:pt>
    <dgm:pt modelId="{693735A3-FBD9-4FCE-8467-601BB1026905}">
      <dgm:prSet phldrT="[文本]"/>
      <dgm:spPr/>
      <dgm:t>
        <a:bodyPr/>
        <a:lstStyle/>
        <a:p>
          <a:r>
            <a:rPr lang="zh-CN" altLang="en-US" dirty="0"/>
            <a:t>主要仍针对成人</a:t>
          </a:r>
        </a:p>
      </dgm:t>
    </dgm:pt>
    <dgm:pt modelId="{BDC2745C-F31A-4688-917D-EE913F75DDDD}" type="parTrans" cxnId="{E2C38904-77D5-47EC-8220-50AFF9CD4C85}">
      <dgm:prSet/>
      <dgm:spPr/>
      <dgm:t>
        <a:bodyPr/>
        <a:lstStyle/>
        <a:p>
          <a:endParaRPr lang="zh-CN" altLang="en-US"/>
        </a:p>
      </dgm:t>
    </dgm:pt>
    <dgm:pt modelId="{E1C2C430-9BFA-44F1-9B51-88811FE55BD9}" type="sibTrans" cxnId="{E2C38904-77D5-47EC-8220-50AFF9CD4C85}">
      <dgm:prSet/>
      <dgm:spPr/>
      <dgm:t>
        <a:bodyPr/>
        <a:lstStyle/>
        <a:p>
          <a:endParaRPr lang="zh-CN" altLang="en-US"/>
        </a:p>
      </dgm:t>
    </dgm:pt>
    <dgm:pt modelId="{4CC664D1-FE6C-4C01-9D71-0BCC7250E481}" type="pres">
      <dgm:prSet presAssocID="{1E8593DE-E356-415A-978F-297FA3B34867}" presName="composite" presStyleCnt="0">
        <dgm:presLayoutVars>
          <dgm:chMax val="5"/>
          <dgm:dir/>
          <dgm:animLvl val="ctr"/>
          <dgm:resizeHandles val="exact"/>
        </dgm:presLayoutVars>
      </dgm:prSet>
      <dgm:spPr/>
    </dgm:pt>
    <dgm:pt modelId="{12971235-3551-4D8D-B6AA-C251528A6D1D}" type="pres">
      <dgm:prSet presAssocID="{1E8593DE-E356-415A-978F-297FA3B34867}" presName="cycle" presStyleCnt="0"/>
      <dgm:spPr/>
    </dgm:pt>
    <dgm:pt modelId="{D5FAE902-966D-4DB3-B50C-8E5EFC6E3B10}" type="pres">
      <dgm:prSet presAssocID="{1E8593DE-E356-415A-978F-297FA3B34867}" presName="centerShape" presStyleCnt="0"/>
      <dgm:spPr/>
    </dgm:pt>
    <dgm:pt modelId="{647C43D1-5438-4E9B-BB9F-E274CAEFCF5C}" type="pres">
      <dgm:prSet presAssocID="{1E8593DE-E356-415A-978F-297FA3B34867}" presName="connSite" presStyleLbl="node1" presStyleIdx="0" presStyleCnt="4"/>
      <dgm:spPr/>
    </dgm:pt>
    <dgm:pt modelId="{49DCFB2B-A4D7-4AA5-8209-5DDFA3CEB16E}" type="pres">
      <dgm:prSet presAssocID="{1E8593DE-E356-415A-978F-297FA3B34867}" presName="visible" presStyleLbl="node1" presStyleIdx="0" presStyleCnt="4"/>
      <dgm:spPr>
        <a:blipFill rotWithShape="0">
          <a:blip xmlns:r="http://schemas.openxmlformats.org/officeDocument/2006/relationships" r:embed="rId1"/>
          <a:stretch>
            <a:fillRect/>
          </a:stretch>
        </a:blipFill>
      </dgm:spPr>
    </dgm:pt>
    <dgm:pt modelId="{C8D854B0-E7EF-4A47-98D0-C64CC1944FD4}" type="pres">
      <dgm:prSet presAssocID="{E3EE07E2-777B-4EFA-81A5-68B380762FFE}" presName="Name25" presStyleLbl="parChTrans1D1" presStyleIdx="0" presStyleCnt="3"/>
      <dgm:spPr/>
    </dgm:pt>
    <dgm:pt modelId="{D26970FD-ABE5-46EF-AC8D-91CDE286AC94}" type="pres">
      <dgm:prSet presAssocID="{EDBD00CA-86D7-4E76-8F3E-46426F7B0278}" presName="node" presStyleCnt="0"/>
      <dgm:spPr/>
    </dgm:pt>
    <dgm:pt modelId="{16CE85B2-9F60-41EF-B981-A7E0D88B2690}" type="pres">
      <dgm:prSet presAssocID="{EDBD00CA-86D7-4E76-8F3E-46426F7B0278}" presName="parentNode" presStyleLbl="node1" presStyleIdx="1" presStyleCnt="4" custScaleX="149301" custScaleY="143425" custLinFactNeighborX="21135" custLinFactNeighborY="-5647">
        <dgm:presLayoutVars>
          <dgm:chMax val="1"/>
          <dgm:bulletEnabled val="1"/>
        </dgm:presLayoutVars>
      </dgm:prSet>
      <dgm:spPr/>
    </dgm:pt>
    <dgm:pt modelId="{9DA0D321-30BF-456F-848C-5F2781CC125C}" type="pres">
      <dgm:prSet presAssocID="{EDBD00CA-86D7-4E76-8F3E-46426F7B0278}" presName="childNode" presStyleLbl="revTx" presStyleIdx="0" presStyleCnt="0">
        <dgm:presLayoutVars>
          <dgm:bulletEnabled val="1"/>
        </dgm:presLayoutVars>
      </dgm:prSet>
      <dgm:spPr/>
    </dgm:pt>
    <dgm:pt modelId="{62AA641A-AF43-4FE6-99BB-261C6A2E1984}" type="pres">
      <dgm:prSet presAssocID="{8FEFAFC0-AD35-4C4B-A7E0-C823A2EDDC64}" presName="Name25" presStyleLbl="parChTrans1D1" presStyleIdx="1" presStyleCnt="3"/>
      <dgm:spPr/>
    </dgm:pt>
    <dgm:pt modelId="{6F5D98B3-8313-4D83-BF14-7AE24128BD9F}" type="pres">
      <dgm:prSet presAssocID="{A2162DA0-0CD5-48F6-A8F9-967102D90F72}" presName="node" presStyleCnt="0"/>
      <dgm:spPr/>
    </dgm:pt>
    <dgm:pt modelId="{740B07CB-19D0-4821-BCAF-B1A1DE1FB1FB}" type="pres">
      <dgm:prSet presAssocID="{A2162DA0-0CD5-48F6-A8F9-967102D90F72}" presName="parentNode" presStyleLbl="node1" presStyleIdx="2" presStyleCnt="4" custScaleX="146045" custScaleY="139250" custLinFactNeighborX="87643" custLinFactNeighborY="-5483">
        <dgm:presLayoutVars>
          <dgm:chMax val="1"/>
          <dgm:bulletEnabled val="1"/>
        </dgm:presLayoutVars>
      </dgm:prSet>
      <dgm:spPr/>
    </dgm:pt>
    <dgm:pt modelId="{EB3C71A6-4153-4857-81B1-CB10CC2677E6}" type="pres">
      <dgm:prSet presAssocID="{A2162DA0-0CD5-48F6-A8F9-967102D90F72}" presName="childNode" presStyleLbl="revTx" presStyleIdx="0" presStyleCnt="0">
        <dgm:presLayoutVars>
          <dgm:bulletEnabled val="1"/>
        </dgm:presLayoutVars>
      </dgm:prSet>
      <dgm:spPr/>
    </dgm:pt>
    <dgm:pt modelId="{93927DA6-05D9-4917-ACD5-9B7E026223B8}" type="pres">
      <dgm:prSet presAssocID="{BDC2745C-F31A-4688-917D-EE913F75DDDD}" presName="Name25" presStyleLbl="parChTrans1D1" presStyleIdx="2" presStyleCnt="3"/>
      <dgm:spPr/>
    </dgm:pt>
    <dgm:pt modelId="{F5CECD51-98C4-4BF1-831D-2D09C3AEE919}" type="pres">
      <dgm:prSet presAssocID="{693735A3-FBD9-4FCE-8467-601BB1026905}" presName="node" presStyleCnt="0"/>
      <dgm:spPr/>
    </dgm:pt>
    <dgm:pt modelId="{6E2DB073-9922-477E-8B80-FF08C8B03428}" type="pres">
      <dgm:prSet presAssocID="{693735A3-FBD9-4FCE-8467-601BB1026905}" presName="parentNode" presStyleLbl="node1" presStyleIdx="3" presStyleCnt="4" custScaleX="158046" custScaleY="153629" custLinFactNeighborX="40112" custLinFactNeighborY="579">
        <dgm:presLayoutVars>
          <dgm:chMax val="1"/>
          <dgm:bulletEnabled val="1"/>
        </dgm:presLayoutVars>
      </dgm:prSet>
      <dgm:spPr/>
    </dgm:pt>
    <dgm:pt modelId="{0B2004BA-4EA8-4387-ABDF-FF1679AB9947}" type="pres">
      <dgm:prSet presAssocID="{693735A3-FBD9-4FCE-8467-601BB1026905}" presName="childNode" presStyleLbl="revTx" presStyleIdx="0" presStyleCnt="0">
        <dgm:presLayoutVars>
          <dgm:bulletEnabled val="1"/>
        </dgm:presLayoutVars>
      </dgm:prSet>
      <dgm:spPr/>
    </dgm:pt>
  </dgm:ptLst>
  <dgm:cxnLst>
    <dgm:cxn modelId="{E2C38904-77D5-47EC-8220-50AFF9CD4C85}" srcId="{1E8593DE-E356-415A-978F-297FA3B34867}" destId="{693735A3-FBD9-4FCE-8467-601BB1026905}" srcOrd="2" destOrd="0" parTransId="{BDC2745C-F31A-4688-917D-EE913F75DDDD}" sibTransId="{E1C2C430-9BFA-44F1-9B51-88811FE55BD9}"/>
    <dgm:cxn modelId="{8CCD470C-8FBE-4883-A527-B03F20FA3549}" type="presOf" srcId="{EDBD00CA-86D7-4E76-8F3E-46426F7B0278}" destId="{16CE85B2-9F60-41EF-B981-A7E0D88B2690}" srcOrd="0" destOrd="0" presId="urn:microsoft.com/office/officeart/2005/8/layout/radial2"/>
    <dgm:cxn modelId="{7288D023-8A60-4525-B25E-6FDB228C9A62}" type="presOf" srcId="{E3EE07E2-777B-4EFA-81A5-68B380762FFE}" destId="{C8D854B0-E7EF-4A47-98D0-C64CC1944FD4}" srcOrd="0" destOrd="0" presId="urn:microsoft.com/office/officeart/2005/8/layout/radial2"/>
    <dgm:cxn modelId="{006DA135-B602-4321-8063-9A952367AFA2}" srcId="{1E8593DE-E356-415A-978F-297FA3B34867}" destId="{A2162DA0-0CD5-48F6-A8F9-967102D90F72}" srcOrd="1" destOrd="0" parTransId="{8FEFAFC0-AD35-4C4B-A7E0-C823A2EDDC64}" sibTransId="{7A6A214E-9713-4ECB-8ADA-E585E8E6E49B}"/>
    <dgm:cxn modelId="{B4C09D4C-EA89-41CE-B01C-13538E8A24C8}" type="presOf" srcId="{1E8593DE-E356-415A-978F-297FA3B34867}" destId="{4CC664D1-FE6C-4C01-9D71-0BCC7250E481}" srcOrd="0" destOrd="0" presId="urn:microsoft.com/office/officeart/2005/8/layout/radial2"/>
    <dgm:cxn modelId="{EC65F475-6B25-4668-A724-E9B71EAAFE34}" type="presOf" srcId="{693735A3-FBD9-4FCE-8467-601BB1026905}" destId="{6E2DB073-9922-477E-8B80-FF08C8B03428}" srcOrd="0" destOrd="0" presId="urn:microsoft.com/office/officeart/2005/8/layout/radial2"/>
    <dgm:cxn modelId="{03A54E9A-B2F2-4DCD-ACD3-24C93CBDEBB0}" srcId="{1E8593DE-E356-415A-978F-297FA3B34867}" destId="{EDBD00CA-86D7-4E76-8F3E-46426F7B0278}" srcOrd="0" destOrd="0" parTransId="{E3EE07E2-777B-4EFA-81A5-68B380762FFE}" sibTransId="{4139BA36-6AB5-4575-9738-FCA7F375EA32}"/>
    <dgm:cxn modelId="{7DC11DE1-6238-45DD-AE11-AF4A6BFEF405}" type="presOf" srcId="{8FEFAFC0-AD35-4C4B-A7E0-C823A2EDDC64}" destId="{62AA641A-AF43-4FE6-99BB-261C6A2E1984}" srcOrd="0" destOrd="0" presId="urn:microsoft.com/office/officeart/2005/8/layout/radial2"/>
    <dgm:cxn modelId="{41A8D7E1-EE40-4639-BA6B-448E7D84E219}" type="presOf" srcId="{A2162DA0-0CD5-48F6-A8F9-967102D90F72}" destId="{740B07CB-19D0-4821-BCAF-B1A1DE1FB1FB}" srcOrd="0" destOrd="0" presId="urn:microsoft.com/office/officeart/2005/8/layout/radial2"/>
    <dgm:cxn modelId="{53AD11F8-B649-45BB-8FB3-9B805B45E861}" type="presOf" srcId="{BDC2745C-F31A-4688-917D-EE913F75DDDD}" destId="{93927DA6-05D9-4917-ACD5-9B7E026223B8}" srcOrd="0" destOrd="0" presId="urn:microsoft.com/office/officeart/2005/8/layout/radial2"/>
    <dgm:cxn modelId="{68F410BD-A21B-4519-A7CC-49ACF37B1692}" type="presParOf" srcId="{4CC664D1-FE6C-4C01-9D71-0BCC7250E481}" destId="{12971235-3551-4D8D-B6AA-C251528A6D1D}" srcOrd="0" destOrd="0" presId="urn:microsoft.com/office/officeart/2005/8/layout/radial2"/>
    <dgm:cxn modelId="{AF7AB5C4-F67B-405F-B8ED-207B4666F11E}" type="presParOf" srcId="{12971235-3551-4D8D-B6AA-C251528A6D1D}" destId="{D5FAE902-966D-4DB3-B50C-8E5EFC6E3B10}" srcOrd="0" destOrd="0" presId="urn:microsoft.com/office/officeart/2005/8/layout/radial2"/>
    <dgm:cxn modelId="{037B7DB1-2FC5-46F2-A7DB-2AD2BE5D8C52}" type="presParOf" srcId="{D5FAE902-966D-4DB3-B50C-8E5EFC6E3B10}" destId="{647C43D1-5438-4E9B-BB9F-E274CAEFCF5C}" srcOrd="0" destOrd="0" presId="urn:microsoft.com/office/officeart/2005/8/layout/radial2"/>
    <dgm:cxn modelId="{35542DBE-85F8-4069-A010-9C8506562ECA}" type="presParOf" srcId="{D5FAE902-966D-4DB3-B50C-8E5EFC6E3B10}" destId="{49DCFB2B-A4D7-4AA5-8209-5DDFA3CEB16E}" srcOrd="1" destOrd="0" presId="urn:microsoft.com/office/officeart/2005/8/layout/radial2"/>
    <dgm:cxn modelId="{A987494A-945D-4F71-BFF1-E2EA8FB48794}" type="presParOf" srcId="{12971235-3551-4D8D-B6AA-C251528A6D1D}" destId="{C8D854B0-E7EF-4A47-98D0-C64CC1944FD4}" srcOrd="1" destOrd="0" presId="urn:microsoft.com/office/officeart/2005/8/layout/radial2"/>
    <dgm:cxn modelId="{4C8E667C-1557-40A6-B7D2-C45301228DEA}" type="presParOf" srcId="{12971235-3551-4D8D-B6AA-C251528A6D1D}" destId="{D26970FD-ABE5-46EF-AC8D-91CDE286AC94}" srcOrd="2" destOrd="0" presId="urn:microsoft.com/office/officeart/2005/8/layout/radial2"/>
    <dgm:cxn modelId="{CF4E252D-6087-4189-8AE3-63E69DA2EAD8}" type="presParOf" srcId="{D26970FD-ABE5-46EF-AC8D-91CDE286AC94}" destId="{16CE85B2-9F60-41EF-B981-A7E0D88B2690}" srcOrd="0" destOrd="0" presId="urn:microsoft.com/office/officeart/2005/8/layout/radial2"/>
    <dgm:cxn modelId="{556683D9-61DF-4F2D-8C69-85CC5B2EE89F}" type="presParOf" srcId="{D26970FD-ABE5-46EF-AC8D-91CDE286AC94}" destId="{9DA0D321-30BF-456F-848C-5F2781CC125C}" srcOrd="1" destOrd="0" presId="urn:microsoft.com/office/officeart/2005/8/layout/radial2"/>
    <dgm:cxn modelId="{7B1D67B2-55FA-4DE9-AC1A-B431BDEC9CFA}" type="presParOf" srcId="{12971235-3551-4D8D-B6AA-C251528A6D1D}" destId="{62AA641A-AF43-4FE6-99BB-261C6A2E1984}" srcOrd="3" destOrd="0" presId="urn:microsoft.com/office/officeart/2005/8/layout/radial2"/>
    <dgm:cxn modelId="{F564D71E-A2E4-42A8-B543-AF1338191584}" type="presParOf" srcId="{12971235-3551-4D8D-B6AA-C251528A6D1D}" destId="{6F5D98B3-8313-4D83-BF14-7AE24128BD9F}" srcOrd="4" destOrd="0" presId="urn:microsoft.com/office/officeart/2005/8/layout/radial2"/>
    <dgm:cxn modelId="{C9F51EEA-AFE2-4090-BB08-77FA18F3A988}" type="presParOf" srcId="{6F5D98B3-8313-4D83-BF14-7AE24128BD9F}" destId="{740B07CB-19D0-4821-BCAF-B1A1DE1FB1FB}" srcOrd="0" destOrd="0" presId="urn:microsoft.com/office/officeart/2005/8/layout/radial2"/>
    <dgm:cxn modelId="{A2ACB0A7-F1E1-4074-B5D8-D7B12C1CB6C3}" type="presParOf" srcId="{6F5D98B3-8313-4D83-BF14-7AE24128BD9F}" destId="{EB3C71A6-4153-4857-81B1-CB10CC2677E6}" srcOrd="1" destOrd="0" presId="urn:microsoft.com/office/officeart/2005/8/layout/radial2"/>
    <dgm:cxn modelId="{5192BDFA-1940-432B-A1EF-6069795E1FA3}" type="presParOf" srcId="{12971235-3551-4D8D-B6AA-C251528A6D1D}" destId="{93927DA6-05D9-4917-ACD5-9B7E026223B8}" srcOrd="5" destOrd="0" presId="urn:microsoft.com/office/officeart/2005/8/layout/radial2"/>
    <dgm:cxn modelId="{60EDCCF4-EF6E-4DE2-ACCE-476759F92154}" type="presParOf" srcId="{12971235-3551-4D8D-B6AA-C251528A6D1D}" destId="{F5CECD51-98C4-4BF1-831D-2D09C3AEE919}" srcOrd="6" destOrd="0" presId="urn:microsoft.com/office/officeart/2005/8/layout/radial2"/>
    <dgm:cxn modelId="{62E3F72A-8336-4A90-9C58-34C6DA66A29D}" type="presParOf" srcId="{F5CECD51-98C4-4BF1-831D-2D09C3AEE919}" destId="{6E2DB073-9922-477E-8B80-FF08C8B03428}" srcOrd="0" destOrd="0" presId="urn:microsoft.com/office/officeart/2005/8/layout/radial2"/>
    <dgm:cxn modelId="{2433903B-E91A-4811-AC59-8B1C5CDF543E}" type="presParOf" srcId="{F5CECD51-98C4-4BF1-831D-2D09C3AEE919}" destId="{0B2004BA-4EA8-4387-ABDF-FF1679AB9947}"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BD3C61-0C7B-4936-8473-FE46139BE14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A8CEC87-1D49-43FC-B4CF-221065591A79}">
      <dgm:prSet phldrT="[文本]" phldr="1"/>
      <dgm:spPr/>
      <dgm:t>
        <a:bodyPr/>
        <a:lstStyle/>
        <a:p>
          <a:endParaRPr lang="zh-CN" altLang="en-US" dirty="0"/>
        </a:p>
      </dgm:t>
    </dgm:pt>
    <dgm:pt modelId="{771FC384-A4B0-48FC-BB02-1DAABDF36828}" type="parTrans" cxnId="{F611803F-02C9-404C-8ED5-C62CD538A6A8}">
      <dgm:prSet/>
      <dgm:spPr/>
      <dgm:t>
        <a:bodyPr/>
        <a:lstStyle/>
        <a:p>
          <a:endParaRPr lang="zh-CN" altLang="en-US"/>
        </a:p>
      </dgm:t>
    </dgm:pt>
    <dgm:pt modelId="{551E1138-8BD1-456C-A308-4634D87942BF}" type="sibTrans" cxnId="{F611803F-02C9-404C-8ED5-C62CD538A6A8}">
      <dgm:prSet/>
      <dgm:spPr/>
      <dgm:t>
        <a:bodyPr/>
        <a:lstStyle/>
        <a:p>
          <a:endParaRPr lang="zh-CN" altLang="en-US"/>
        </a:p>
      </dgm:t>
    </dgm:pt>
    <dgm:pt modelId="{F0A7074C-4E3B-482D-BB4F-962897CD999B}">
      <dgm:prSet phldrT="[文本]"/>
      <dgm:spPr/>
      <dgm:t>
        <a:bodyPr/>
        <a:lstStyle/>
        <a:p>
          <a:r>
            <a:rPr lang="zh-CN" altLang="en-US" dirty="0">
              <a:latin typeface="微软雅黑" pitchFamily="34" charset="-122"/>
              <a:ea typeface="微软雅黑" pitchFamily="34" charset="-122"/>
            </a:rPr>
            <a:t>新的脓毒症定义</a:t>
          </a:r>
          <a:endParaRPr lang="zh-CN" altLang="en-US" dirty="0"/>
        </a:p>
      </dgm:t>
    </dgm:pt>
    <dgm:pt modelId="{E5166E7C-176D-48AF-9F4F-319937C45C79}" type="parTrans" cxnId="{772B1F4E-047E-41F4-86C4-E760E6E802A1}">
      <dgm:prSet/>
      <dgm:spPr/>
      <dgm:t>
        <a:bodyPr/>
        <a:lstStyle/>
        <a:p>
          <a:endParaRPr lang="zh-CN" altLang="en-US"/>
        </a:p>
      </dgm:t>
    </dgm:pt>
    <dgm:pt modelId="{426C44B1-46A2-40EE-999B-6DF31DA63952}" type="sibTrans" cxnId="{772B1F4E-047E-41F4-86C4-E760E6E802A1}">
      <dgm:prSet/>
      <dgm:spPr/>
      <dgm:t>
        <a:bodyPr/>
        <a:lstStyle/>
        <a:p>
          <a:endParaRPr lang="zh-CN" altLang="en-US"/>
        </a:p>
      </dgm:t>
    </dgm:pt>
    <dgm:pt modelId="{1588F397-4B44-4746-ACDF-F37233962768}">
      <dgm:prSet phldrT="[文本]" phldr="1"/>
      <dgm:spPr/>
      <dgm:t>
        <a:bodyPr/>
        <a:lstStyle/>
        <a:p>
          <a:endParaRPr lang="zh-CN" altLang="en-US"/>
        </a:p>
      </dgm:t>
    </dgm:pt>
    <dgm:pt modelId="{2DC99767-5C94-4CF7-B9B8-3EB003A004A4}" type="parTrans" cxnId="{87DF9CCD-43E6-4C2A-B0E7-056F3481BFC9}">
      <dgm:prSet/>
      <dgm:spPr/>
      <dgm:t>
        <a:bodyPr/>
        <a:lstStyle/>
        <a:p>
          <a:endParaRPr lang="zh-CN" altLang="en-US"/>
        </a:p>
      </dgm:t>
    </dgm:pt>
    <dgm:pt modelId="{78F52319-324D-463C-9842-5BE94EB49753}" type="sibTrans" cxnId="{87DF9CCD-43E6-4C2A-B0E7-056F3481BFC9}">
      <dgm:prSet/>
      <dgm:spPr/>
      <dgm:t>
        <a:bodyPr/>
        <a:lstStyle/>
        <a:p>
          <a:endParaRPr lang="zh-CN" altLang="en-US"/>
        </a:p>
      </dgm:t>
    </dgm:pt>
    <dgm:pt modelId="{6D4B9E66-9F84-4DCC-91EA-4A95272AB21C}">
      <dgm:prSet phldrT="[文本]"/>
      <dgm:spPr/>
      <dgm:t>
        <a:bodyPr/>
        <a:lstStyle/>
        <a:p>
          <a:r>
            <a:rPr lang="zh-CN" altLang="en-US" dirty="0">
              <a:latin typeface="微软雅黑" pitchFamily="34" charset="-122"/>
              <a:ea typeface="微软雅黑" pitchFamily="34" charset="-122"/>
            </a:rPr>
            <a:t>脓毒症的快速筛查</a:t>
          </a:r>
          <a:r>
            <a:rPr lang="en-US" altLang="zh-CN" dirty="0">
              <a:latin typeface="微软雅黑" pitchFamily="34" charset="-122"/>
              <a:ea typeface="微软雅黑" pitchFamily="34" charset="-122"/>
            </a:rPr>
            <a:t>qSOFA</a:t>
          </a:r>
          <a:endParaRPr lang="zh-CN" altLang="en-US" dirty="0"/>
        </a:p>
      </dgm:t>
    </dgm:pt>
    <dgm:pt modelId="{6905B6DC-8BA9-4634-BD9A-7A90C40CD885}" type="parTrans" cxnId="{DC3D0F03-A425-4301-AEFA-057C0BF12405}">
      <dgm:prSet/>
      <dgm:spPr/>
      <dgm:t>
        <a:bodyPr/>
        <a:lstStyle/>
        <a:p>
          <a:endParaRPr lang="zh-CN" altLang="en-US"/>
        </a:p>
      </dgm:t>
    </dgm:pt>
    <dgm:pt modelId="{880D1130-545B-437C-BA9F-89C2BE182F81}" type="sibTrans" cxnId="{DC3D0F03-A425-4301-AEFA-057C0BF12405}">
      <dgm:prSet/>
      <dgm:spPr/>
      <dgm:t>
        <a:bodyPr/>
        <a:lstStyle/>
        <a:p>
          <a:endParaRPr lang="zh-CN" altLang="en-US"/>
        </a:p>
      </dgm:t>
    </dgm:pt>
    <dgm:pt modelId="{18FD4080-9B56-4E12-BE65-0481A98CCF64}">
      <dgm:prSet phldrT="[文本]" phldr="1"/>
      <dgm:spPr/>
      <dgm:t>
        <a:bodyPr/>
        <a:lstStyle/>
        <a:p>
          <a:endParaRPr lang="zh-CN" altLang="en-US"/>
        </a:p>
      </dgm:t>
    </dgm:pt>
    <dgm:pt modelId="{3FB0B77D-5094-425F-8330-9E0EBA2C3DF3}" type="parTrans" cxnId="{863D05C3-C52A-4FC6-8E03-01A37E43A253}">
      <dgm:prSet/>
      <dgm:spPr/>
      <dgm:t>
        <a:bodyPr/>
        <a:lstStyle/>
        <a:p>
          <a:endParaRPr lang="zh-CN" altLang="en-US"/>
        </a:p>
      </dgm:t>
    </dgm:pt>
    <dgm:pt modelId="{D2EDDC8E-52A9-4B9B-8911-B9EDFAE6452D}" type="sibTrans" cxnId="{863D05C3-C52A-4FC6-8E03-01A37E43A253}">
      <dgm:prSet/>
      <dgm:spPr/>
      <dgm:t>
        <a:bodyPr/>
        <a:lstStyle/>
        <a:p>
          <a:endParaRPr lang="zh-CN" altLang="en-US"/>
        </a:p>
      </dgm:t>
    </dgm:pt>
    <dgm:pt modelId="{C45CAA55-FBD5-4264-BBF0-ECE947136263}">
      <dgm:prSet phldrT="[文本]"/>
      <dgm:spPr/>
      <dgm:t>
        <a:bodyPr/>
        <a:lstStyle/>
        <a:p>
          <a:r>
            <a:rPr lang="zh-CN" altLang="en-US" dirty="0">
              <a:latin typeface="微软雅黑" pitchFamily="34" charset="-122"/>
              <a:ea typeface="微软雅黑" pitchFamily="34" charset="-122"/>
            </a:rPr>
            <a:t>新的脓毒性休克标准</a:t>
          </a:r>
          <a:endParaRPr lang="zh-CN" altLang="en-US" dirty="0"/>
        </a:p>
      </dgm:t>
    </dgm:pt>
    <dgm:pt modelId="{D40C1FBE-E252-4F5B-B310-39105A3ABE83}" type="parTrans" cxnId="{BD7C3FA3-B51E-4742-91B4-88EF7D5992E3}">
      <dgm:prSet/>
      <dgm:spPr/>
      <dgm:t>
        <a:bodyPr/>
        <a:lstStyle/>
        <a:p>
          <a:endParaRPr lang="zh-CN" altLang="en-US"/>
        </a:p>
      </dgm:t>
    </dgm:pt>
    <dgm:pt modelId="{34D40769-76BF-4DC7-8DB6-73C4FACA2E01}" type="sibTrans" cxnId="{BD7C3FA3-B51E-4742-91B4-88EF7D5992E3}">
      <dgm:prSet/>
      <dgm:spPr/>
      <dgm:t>
        <a:bodyPr/>
        <a:lstStyle/>
        <a:p>
          <a:endParaRPr lang="zh-CN" altLang="en-US"/>
        </a:p>
      </dgm:t>
    </dgm:pt>
    <dgm:pt modelId="{EA924866-4C68-4FCE-8FCE-564433337DD0}">
      <dgm:prSet/>
      <dgm:spPr/>
      <dgm:t>
        <a:bodyPr/>
        <a:lstStyle/>
        <a:p>
          <a:endParaRPr lang="zh-CN" altLang="en-US"/>
        </a:p>
      </dgm:t>
    </dgm:pt>
    <dgm:pt modelId="{CD90A023-D56C-4E14-AECF-219BDDD578CB}" type="parTrans" cxnId="{C812D511-F700-4790-8307-4592A9EF57DF}">
      <dgm:prSet/>
      <dgm:spPr/>
      <dgm:t>
        <a:bodyPr/>
        <a:lstStyle/>
        <a:p>
          <a:endParaRPr lang="zh-CN" altLang="en-US"/>
        </a:p>
      </dgm:t>
    </dgm:pt>
    <dgm:pt modelId="{57BA4528-735D-41B1-BE3D-11F2CF229FBC}" type="sibTrans" cxnId="{C812D511-F700-4790-8307-4592A9EF57DF}">
      <dgm:prSet/>
      <dgm:spPr/>
      <dgm:t>
        <a:bodyPr/>
        <a:lstStyle/>
        <a:p>
          <a:endParaRPr lang="zh-CN" altLang="en-US"/>
        </a:p>
      </dgm:t>
    </dgm:pt>
    <dgm:pt modelId="{9A1063A9-B745-4CB5-8D85-5555DA8DC9CF}">
      <dgm:prSet/>
      <dgm:spPr/>
      <dgm:t>
        <a:bodyPr/>
        <a:lstStyle/>
        <a:p>
          <a:endParaRPr lang="zh-CN" altLang="en-US"/>
        </a:p>
      </dgm:t>
    </dgm:pt>
    <dgm:pt modelId="{F1F7F38B-C722-403B-B682-433151CBF175}" type="parTrans" cxnId="{D85B5F0C-2BF8-44EC-9AE2-5E37A2120C5F}">
      <dgm:prSet/>
      <dgm:spPr/>
      <dgm:t>
        <a:bodyPr/>
        <a:lstStyle/>
        <a:p>
          <a:endParaRPr lang="zh-CN" altLang="en-US"/>
        </a:p>
      </dgm:t>
    </dgm:pt>
    <dgm:pt modelId="{8C96AFFB-3A78-412C-ABB5-4ADA26F2054C}" type="sibTrans" cxnId="{D85B5F0C-2BF8-44EC-9AE2-5E37A2120C5F}">
      <dgm:prSet/>
      <dgm:spPr/>
      <dgm:t>
        <a:bodyPr/>
        <a:lstStyle/>
        <a:p>
          <a:endParaRPr lang="zh-CN" altLang="en-US"/>
        </a:p>
      </dgm:t>
    </dgm:pt>
    <dgm:pt modelId="{248EB27E-84F9-4077-BB3F-A00BC7FF5FDB}">
      <dgm:prSet/>
      <dgm:spPr/>
      <dgm:t>
        <a:bodyPr/>
        <a:lstStyle/>
        <a:p>
          <a:endParaRPr lang="zh-CN" altLang="en-US"/>
        </a:p>
      </dgm:t>
    </dgm:pt>
    <dgm:pt modelId="{299036C0-A915-4838-A875-634C787CDECD}" type="parTrans" cxnId="{70146A5C-9F6A-4A1A-B814-EBE6CACC5A0F}">
      <dgm:prSet/>
      <dgm:spPr/>
      <dgm:t>
        <a:bodyPr/>
        <a:lstStyle/>
        <a:p>
          <a:endParaRPr lang="zh-CN" altLang="en-US"/>
        </a:p>
      </dgm:t>
    </dgm:pt>
    <dgm:pt modelId="{D9BBCD11-D92D-44E5-9B81-92324408C261}" type="sibTrans" cxnId="{70146A5C-9F6A-4A1A-B814-EBE6CACC5A0F}">
      <dgm:prSet/>
      <dgm:spPr/>
      <dgm:t>
        <a:bodyPr/>
        <a:lstStyle/>
        <a:p>
          <a:endParaRPr lang="zh-CN" altLang="en-US"/>
        </a:p>
      </dgm:t>
    </dgm:pt>
    <dgm:pt modelId="{657A9127-7E87-4566-BAA4-A32EBA25B433}">
      <dgm:prSet/>
      <dgm:spPr/>
      <dgm:t>
        <a:bodyPr/>
        <a:lstStyle/>
        <a:p>
          <a:r>
            <a:rPr lang="zh-CN" altLang="en-US" dirty="0">
              <a:latin typeface="微软雅黑" pitchFamily="34" charset="-122"/>
              <a:ea typeface="微软雅黑" pitchFamily="34" charset="-122"/>
            </a:rPr>
            <a:t>新的脓毒性休克定义</a:t>
          </a:r>
          <a:endParaRPr lang="zh-CN" altLang="en-US" dirty="0"/>
        </a:p>
      </dgm:t>
    </dgm:pt>
    <dgm:pt modelId="{F6C717EC-41C5-4EB2-BBB5-603632035EF5}" type="parTrans" cxnId="{ECB77588-16B9-4C8D-9A1A-51F07B8D3271}">
      <dgm:prSet/>
      <dgm:spPr/>
      <dgm:t>
        <a:bodyPr/>
        <a:lstStyle/>
        <a:p>
          <a:endParaRPr lang="zh-CN" altLang="en-US"/>
        </a:p>
      </dgm:t>
    </dgm:pt>
    <dgm:pt modelId="{DBCF6B07-E2B8-43CB-8F42-7DD09F466831}" type="sibTrans" cxnId="{ECB77588-16B9-4C8D-9A1A-51F07B8D3271}">
      <dgm:prSet/>
      <dgm:spPr/>
      <dgm:t>
        <a:bodyPr/>
        <a:lstStyle/>
        <a:p>
          <a:endParaRPr lang="zh-CN" altLang="en-US"/>
        </a:p>
      </dgm:t>
    </dgm:pt>
    <dgm:pt modelId="{4F0D3347-287A-4EBF-BCA6-D9C907E1F390}">
      <dgm:prSet/>
      <dgm:spPr/>
      <dgm:t>
        <a:bodyPr/>
        <a:lstStyle/>
        <a:p>
          <a:r>
            <a:rPr lang="zh-CN" altLang="en-US" dirty="0">
              <a:latin typeface="微软雅黑" pitchFamily="34" charset="-122"/>
              <a:ea typeface="微软雅黑" pitchFamily="34" charset="-122"/>
            </a:rPr>
            <a:t>去除重症脓毒症定义</a:t>
          </a:r>
          <a:endParaRPr lang="zh-CN" altLang="en-US" dirty="0"/>
        </a:p>
      </dgm:t>
    </dgm:pt>
    <dgm:pt modelId="{7550F287-9A10-4429-B8AF-6BAC0D5BD4B5}" type="parTrans" cxnId="{87ADBAD1-24CA-4147-80E3-6CF344D3D31D}">
      <dgm:prSet/>
      <dgm:spPr/>
      <dgm:t>
        <a:bodyPr/>
        <a:lstStyle/>
        <a:p>
          <a:endParaRPr lang="zh-CN" altLang="en-US"/>
        </a:p>
      </dgm:t>
    </dgm:pt>
    <dgm:pt modelId="{0ABB91BA-0225-4F81-828D-2F61C8297A55}" type="sibTrans" cxnId="{87ADBAD1-24CA-4147-80E3-6CF344D3D31D}">
      <dgm:prSet/>
      <dgm:spPr/>
      <dgm:t>
        <a:bodyPr/>
        <a:lstStyle/>
        <a:p>
          <a:endParaRPr lang="zh-CN" altLang="en-US"/>
        </a:p>
      </dgm:t>
    </dgm:pt>
    <dgm:pt modelId="{8A649E64-86B7-4D0F-9595-FD2648C9F0E9}">
      <dgm:prSet/>
      <dgm:spPr/>
      <dgm:t>
        <a:bodyPr/>
        <a:lstStyle/>
        <a:p>
          <a:r>
            <a:rPr lang="zh-CN" altLang="en-US" dirty="0">
              <a:latin typeface="微软雅黑" pitchFamily="34" charset="-122"/>
              <a:ea typeface="微软雅黑" pitchFamily="34" charset="-122"/>
            </a:rPr>
            <a:t>新的脓毒症诊断标准</a:t>
          </a:r>
          <a:endParaRPr lang="zh-CN" altLang="en-US" dirty="0"/>
        </a:p>
      </dgm:t>
    </dgm:pt>
    <dgm:pt modelId="{C059E12A-B1B9-4C6F-A957-1BF90C8A35E8}" type="parTrans" cxnId="{F5F0E12E-C588-4121-9DC3-52127F1CBF08}">
      <dgm:prSet/>
      <dgm:spPr/>
      <dgm:t>
        <a:bodyPr/>
        <a:lstStyle/>
        <a:p>
          <a:endParaRPr lang="zh-CN" altLang="en-US"/>
        </a:p>
      </dgm:t>
    </dgm:pt>
    <dgm:pt modelId="{7D1D20E0-98CC-42B3-B78B-C46F867F38AD}" type="sibTrans" cxnId="{F5F0E12E-C588-4121-9DC3-52127F1CBF08}">
      <dgm:prSet/>
      <dgm:spPr/>
      <dgm:t>
        <a:bodyPr/>
        <a:lstStyle/>
        <a:p>
          <a:endParaRPr lang="zh-CN" altLang="en-US"/>
        </a:p>
      </dgm:t>
    </dgm:pt>
    <dgm:pt modelId="{1651F25F-2B14-4CE9-A6E3-3336327187F0}" type="pres">
      <dgm:prSet presAssocID="{32BD3C61-0C7B-4936-8473-FE46139BE142}" presName="linearFlow" presStyleCnt="0">
        <dgm:presLayoutVars>
          <dgm:dir/>
          <dgm:animLvl val="lvl"/>
          <dgm:resizeHandles val="exact"/>
        </dgm:presLayoutVars>
      </dgm:prSet>
      <dgm:spPr/>
    </dgm:pt>
    <dgm:pt modelId="{70ACB1A3-FB29-49C2-83B5-29206E2FA764}" type="pres">
      <dgm:prSet presAssocID="{9A8CEC87-1D49-43FC-B4CF-221065591A79}" presName="composite" presStyleCnt="0"/>
      <dgm:spPr/>
    </dgm:pt>
    <dgm:pt modelId="{447495E6-EA6A-414B-B171-E318F059E16A}" type="pres">
      <dgm:prSet presAssocID="{9A8CEC87-1D49-43FC-B4CF-221065591A79}" presName="parentText" presStyleLbl="alignNode1" presStyleIdx="0" presStyleCnt="6">
        <dgm:presLayoutVars>
          <dgm:chMax val="1"/>
          <dgm:bulletEnabled val="1"/>
        </dgm:presLayoutVars>
      </dgm:prSet>
      <dgm:spPr/>
    </dgm:pt>
    <dgm:pt modelId="{F0FBD6BF-B842-4A48-A24F-8EDD45FC2064}" type="pres">
      <dgm:prSet presAssocID="{9A8CEC87-1D49-43FC-B4CF-221065591A79}" presName="descendantText" presStyleLbl="alignAcc1" presStyleIdx="0" presStyleCnt="6">
        <dgm:presLayoutVars>
          <dgm:bulletEnabled val="1"/>
        </dgm:presLayoutVars>
      </dgm:prSet>
      <dgm:spPr/>
    </dgm:pt>
    <dgm:pt modelId="{86BE34E9-C02C-40FD-8BE2-09EA5BAFE05C}" type="pres">
      <dgm:prSet presAssocID="{551E1138-8BD1-456C-A308-4634D87942BF}" presName="sp" presStyleCnt="0"/>
      <dgm:spPr/>
    </dgm:pt>
    <dgm:pt modelId="{30EF451C-4BB0-4691-919F-F462A152DC5B}" type="pres">
      <dgm:prSet presAssocID="{EA924866-4C68-4FCE-8FCE-564433337DD0}" presName="composite" presStyleCnt="0"/>
      <dgm:spPr/>
    </dgm:pt>
    <dgm:pt modelId="{4507745A-4060-466D-B915-A5779607373E}" type="pres">
      <dgm:prSet presAssocID="{EA924866-4C68-4FCE-8FCE-564433337DD0}" presName="parentText" presStyleLbl="alignNode1" presStyleIdx="1" presStyleCnt="6">
        <dgm:presLayoutVars>
          <dgm:chMax val="1"/>
          <dgm:bulletEnabled val="1"/>
        </dgm:presLayoutVars>
      </dgm:prSet>
      <dgm:spPr/>
    </dgm:pt>
    <dgm:pt modelId="{5CAE1EF9-3574-458C-ABE0-410A116602C7}" type="pres">
      <dgm:prSet presAssocID="{EA924866-4C68-4FCE-8FCE-564433337DD0}" presName="descendantText" presStyleLbl="alignAcc1" presStyleIdx="1" presStyleCnt="6">
        <dgm:presLayoutVars>
          <dgm:bulletEnabled val="1"/>
        </dgm:presLayoutVars>
      </dgm:prSet>
      <dgm:spPr/>
    </dgm:pt>
    <dgm:pt modelId="{A3D95CCF-339C-4A67-984B-C9296EFA961D}" type="pres">
      <dgm:prSet presAssocID="{57BA4528-735D-41B1-BE3D-11F2CF229FBC}" presName="sp" presStyleCnt="0"/>
      <dgm:spPr/>
    </dgm:pt>
    <dgm:pt modelId="{45BD96E0-BF26-4714-980B-E218588C75A4}" type="pres">
      <dgm:prSet presAssocID="{9A1063A9-B745-4CB5-8D85-5555DA8DC9CF}" presName="composite" presStyleCnt="0"/>
      <dgm:spPr/>
    </dgm:pt>
    <dgm:pt modelId="{84CE52C5-4D66-4041-B5AC-E23888C572BC}" type="pres">
      <dgm:prSet presAssocID="{9A1063A9-B745-4CB5-8D85-5555DA8DC9CF}" presName="parentText" presStyleLbl="alignNode1" presStyleIdx="2" presStyleCnt="6">
        <dgm:presLayoutVars>
          <dgm:chMax val="1"/>
          <dgm:bulletEnabled val="1"/>
        </dgm:presLayoutVars>
      </dgm:prSet>
      <dgm:spPr/>
    </dgm:pt>
    <dgm:pt modelId="{3BE994B7-70B0-4DE1-A83C-837782B38EDB}" type="pres">
      <dgm:prSet presAssocID="{9A1063A9-B745-4CB5-8D85-5555DA8DC9CF}" presName="descendantText" presStyleLbl="alignAcc1" presStyleIdx="2" presStyleCnt="6">
        <dgm:presLayoutVars>
          <dgm:bulletEnabled val="1"/>
        </dgm:presLayoutVars>
      </dgm:prSet>
      <dgm:spPr/>
    </dgm:pt>
    <dgm:pt modelId="{A35B3744-421B-4942-9D91-42AB024E59F9}" type="pres">
      <dgm:prSet presAssocID="{8C96AFFB-3A78-412C-ABB5-4ADA26F2054C}" presName="sp" presStyleCnt="0"/>
      <dgm:spPr/>
    </dgm:pt>
    <dgm:pt modelId="{D1C518E3-CE19-4066-8F30-EC675291FB6E}" type="pres">
      <dgm:prSet presAssocID="{248EB27E-84F9-4077-BB3F-A00BC7FF5FDB}" presName="composite" presStyleCnt="0"/>
      <dgm:spPr/>
    </dgm:pt>
    <dgm:pt modelId="{ECDFFDB5-C93D-4B34-BCA1-88C212E830CD}" type="pres">
      <dgm:prSet presAssocID="{248EB27E-84F9-4077-BB3F-A00BC7FF5FDB}" presName="parentText" presStyleLbl="alignNode1" presStyleIdx="3" presStyleCnt="6">
        <dgm:presLayoutVars>
          <dgm:chMax val="1"/>
          <dgm:bulletEnabled val="1"/>
        </dgm:presLayoutVars>
      </dgm:prSet>
      <dgm:spPr/>
    </dgm:pt>
    <dgm:pt modelId="{4D9F42AD-7F81-4BC1-967C-5D5FF1A74D43}" type="pres">
      <dgm:prSet presAssocID="{248EB27E-84F9-4077-BB3F-A00BC7FF5FDB}" presName="descendantText" presStyleLbl="alignAcc1" presStyleIdx="3" presStyleCnt="6">
        <dgm:presLayoutVars>
          <dgm:bulletEnabled val="1"/>
        </dgm:presLayoutVars>
      </dgm:prSet>
      <dgm:spPr/>
    </dgm:pt>
    <dgm:pt modelId="{13DA0D4F-E0B0-4F4A-A0A6-323FAADD1D0F}" type="pres">
      <dgm:prSet presAssocID="{D9BBCD11-D92D-44E5-9B81-92324408C261}" presName="sp" presStyleCnt="0"/>
      <dgm:spPr/>
    </dgm:pt>
    <dgm:pt modelId="{652936C0-709E-4EA7-AFDE-D096046C890B}" type="pres">
      <dgm:prSet presAssocID="{1588F397-4B44-4746-ACDF-F37233962768}" presName="composite" presStyleCnt="0"/>
      <dgm:spPr/>
    </dgm:pt>
    <dgm:pt modelId="{85230E17-8B72-4D12-AA7C-5AD991CED45A}" type="pres">
      <dgm:prSet presAssocID="{1588F397-4B44-4746-ACDF-F37233962768}" presName="parentText" presStyleLbl="alignNode1" presStyleIdx="4" presStyleCnt="6">
        <dgm:presLayoutVars>
          <dgm:chMax val="1"/>
          <dgm:bulletEnabled val="1"/>
        </dgm:presLayoutVars>
      </dgm:prSet>
      <dgm:spPr/>
    </dgm:pt>
    <dgm:pt modelId="{EB4007A9-5496-4326-920B-F6325048EE57}" type="pres">
      <dgm:prSet presAssocID="{1588F397-4B44-4746-ACDF-F37233962768}" presName="descendantText" presStyleLbl="alignAcc1" presStyleIdx="4" presStyleCnt="6">
        <dgm:presLayoutVars>
          <dgm:bulletEnabled val="1"/>
        </dgm:presLayoutVars>
      </dgm:prSet>
      <dgm:spPr/>
    </dgm:pt>
    <dgm:pt modelId="{4E69FD05-A52C-410F-9A2C-460296F53327}" type="pres">
      <dgm:prSet presAssocID="{78F52319-324D-463C-9842-5BE94EB49753}" presName="sp" presStyleCnt="0"/>
      <dgm:spPr/>
    </dgm:pt>
    <dgm:pt modelId="{6B365599-BAAA-4DBC-B23C-C963ED00F542}" type="pres">
      <dgm:prSet presAssocID="{18FD4080-9B56-4E12-BE65-0481A98CCF64}" presName="composite" presStyleCnt="0"/>
      <dgm:spPr/>
    </dgm:pt>
    <dgm:pt modelId="{2FADF253-ACCC-4C10-B461-31ABFBFECF36}" type="pres">
      <dgm:prSet presAssocID="{18FD4080-9B56-4E12-BE65-0481A98CCF64}" presName="parentText" presStyleLbl="alignNode1" presStyleIdx="5" presStyleCnt="6">
        <dgm:presLayoutVars>
          <dgm:chMax val="1"/>
          <dgm:bulletEnabled val="1"/>
        </dgm:presLayoutVars>
      </dgm:prSet>
      <dgm:spPr/>
    </dgm:pt>
    <dgm:pt modelId="{519FD003-3AF0-46A2-ABBC-CA6CEAFC0F4E}" type="pres">
      <dgm:prSet presAssocID="{18FD4080-9B56-4E12-BE65-0481A98CCF64}" presName="descendantText" presStyleLbl="alignAcc1" presStyleIdx="5" presStyleCnt="6">
        <dgm:presLayoutVars>
          <dgm:bulletEnabled val="1"/>
        </dgm:presLayoutVars>
      </dgm:prSet>
      <dgm:spPr/>
    </dgm:pt>
  </dgm:ptLst>
  <dgm:cxnLst>
    <dgm:cxn modelId="{DC3D0F03-A425-4301-AEFA-057C0BF12405}" srcId="{1588F397-4B44-4746-ACDF-F37233962768}" destId="{6D4B9E66-9F84-4DCC-91EA-4A95272AB21C}" srcOrd="0" destOrd="0" parTransId="{6905B6DC-8BA9-4634-BD9A-7A90C40CD885}" sibTransId="{880D1130-545B-437C-BA9F-89C2BE182F81}"/>
    <dgm:cxn modelId="{F41D9506-5231-4F8F-9601-2A933E765317}" type="presOf" srcId="{F0A7074C-4E3B-482D-BB4F-962897CD999B}" destId="{F0FBD6BF-B842-4A48-A24F-8EDD45FC2064}" srcOrd="0" destOrd="0" presId="urn:microsoft.com/office/officeart/2005/8/layout/chevron2"/>
    <dgm:cxn modelId="{D85B5F0C-2BF8-44EC-9AE2-5E37A2120C5F}" srcId="{32BD3C61-0C7B-4936-8473-FE46139BE142}" destId="{9A1063A9-B745-4CB5-8D85-5555DA8DC9CF}" srcOrd="2" destOrd="0" parTransId="{F1F7F38B-C722-403B-B682-433151CBF175}" sibTransId="{8C96AFFB-3A78-412C-ABB5-4ADA26F2054C}"/>
    <dgm:cxn modelId="{C812D511-F700-4790-8307-4592A9EF57DF}" srcId="{32BD3C61-0C7B-4936-8473-FE46139BE142}" destId="{EA924866-4C68-4FCE-8FCE-564433337DD0}" srcOrd="1" destOrd="0" parTransId="{CD90A023-D56C-4E14-AECF-219BDDD578CB}" sibTransId="{57BA4528-735D-41B1-BE3D-11F2CF229FBC}"/>
    <dgm:cxn modelId="{801A942C-301B-484C-B437-BA4D2D0641A8}" type="presOf" srcId="{EA924866-4C68-4FCE-8FCE-564433337DD0}" destId="{4507745A-4060-466D-B915-A5779607373E}" srcOrd="0" destOrd="0" presId="urn:microsoft.com/office/officeart/2005/8/layout/chevron2"/>
    <dgm:cxn modelId="{F5F0E12E-C588-4121-9DC3-52127F1CBF08}" srcId="{248EB27E-84F9-4077-BB3F-A00BC7FF5FDB}" destId="{8A649E64-86B7-4D0F-9595-FD2648C9F0E9}" srcOrd="0" destOrd="0" parTransId="{C059E12A-B1B9-4C6F-A957-1BF90C8A35E8}" sibTransId="{7D1D20E0-98CC-42B3-B78B-C46F867F38AD}"/>
    <dgm:cxn modelId="{96E95C2F-8225-44EE-8B0D-2CADB1E83456}" type="presOf" srcId="{32BD3C61-0C7B-4936-8473-FE46139BE142}" destId="{1651F25F-2B14-4CE9-A6E3-3336327187F0}" srcOrd="0" destOrd="0" presId="urn:microsoft.com/office/officeart/2005/8/layout/chevron2"/>
    <dgm:cxn modelId="{F611803F-02C9-404C-8ED5-C62CD538A6A8}" srcId="{32BD3C61-0C7B-4936-8473-FE46139BE142}" destId="{9A8CEC87-1D49-43FC-B4CF-221065591A79}" srcOrd="0" destOrd="0" parTransId="{771FC384-A4B0-48FC-BB02-1DAABDF36828}" sibTransId="{551E1138-8BD1-456C-A308-4634D87942BF}"/>
    <dgm:cxn modelId="{511D6343-39D5-40EB-A76D-1B153270ADFB}" type="presOf" srcId="{9A1063A9-B745-4CB5-8D85-5555DA8DC9CF}" destId="{84CE52C5-4D66-4041-B5AC-E23888C572BC}" srcOrd="0" destOrd="0" presId="urn:microsoft.com/office/officeart/2005/8/layout/chevron2"/>
    <dgm:cxn modelId="{772B1F4E-047E-41F4-86C4-E760E6E802A1}" srcId="{9A8CEC87-1D49-43FC-B4CF-221065591A79}" destId="{F0A7074C-4E3B-482D-BB4F-962897CD999B}" srcOrd="0" destOrd="0" parTransId="{E5166E7C-176D-48AF-9F4F-319937C45C79}" sibTransId="{426C44B1-46A2-40EE-999B-6DF31DA63952}"/>
    <dgm:cxn modelId="{27EDCD50-F2D2-4DBF-A07E-F930923E8D03}" type="presOf" srcId="{248EB27E-84F9-4077-BB3F-A00BC7FF5FDB}" destId="{ECDFFDB5-C93D-4B34-BCA1-88C212E830CD}" srcOrd="0" destOrd="0" presId="urn:microsoft.com/office/officeart/2005/8/layout/chevron2"/>
    <dgm:cxn modelId="{006C4357-9A56-4755-9BD6-CC2ABA00E8CA}" type="presOf" srcId="{6D4B9E66-9F84-4DCC-91EA-4A95272AB21C}" destId="{EB4007A9-5496-4326-920B-F6325048EE57}" srcOrd="0" destOrd="0" presId="urn:microsoft.com/office/officeart/2005/8/layout/chevron2"/>
    <dgm:cxn modelId="{70146A5C-9F6A-4A1A-B814-EBE6CACC5A0F}" srcId="{32BD3C61-0C7B-4936-8473-FE46139BE142}" destId="{248EB27E-84F9-4077-BB3F-A00BC7FF5FDB}" srcOrd="3" destOrd="0" parTransId="{299036C0-A915-4838-A875-634C787CDECD}" sibTransId="{D9BBCD11-D92D-44E5-9B81-92324408C261}"/>
    <dgm:cxn modelId="{2F63DC5D-86C6-44E6-8F08-81C7C2595F90}" type="presOf" srcId="{8A649E64-86B7-4D0F-9595-FD2648C9F0E9}" destId="{4D9F42AD-7F81-4BC1-967C-5D5FF1A74D43}" srcOrd="0" destOrd="0" presId="urn:microsoft.com/office/officeart/2005/8/layout/chevron2"/>
    <dgm:cxn modelId="{ECB77588-16B9-4C8D-9A1A-51F07B8D3271}" srcId="{EA924866-4C68-4FCE-8FCE-564433337DD0}" destId="{657A9127-7E87-4566-BAA4-A32EBA25B433}" srcOrd="0" destOrd="0" parTransId="{F6C717EC-41C5-4EB2-BBB5-603632035EF5}" sibTransId="{DBCF6B07-E2B8-43CB-8F42-7DD09F466831}"/>
    <dgm:cxn modelId="{BD7C3FA3-B51E-4742-91B4-88EF7D5992E3}" srcId="{18FD4080-9B56-4E12-BE65-0481A98CCF64}" destId="{C45CAA55-FBD5-4264-BBF0-ECE947136263}" srcOrd="0" destOrd="0" parTransId="{D40C1FBE-E252-4F5B-B310-39105A3ABE83}" sibTransId="{34D40769-76BF-4DC7-8DB6-73C4FACA2E01}"/>
    <dgm:cxn modelId="{0082C2A6-E677-4EFD-835F-72E8E3F2FEBF}" type="presOf" srcId="{C45CAA55-FBD5-4264-BBF0-ECE947136263}" destId="{519FD003-3AF0-46A2-ABBC-CA6CEAFC0F4E}" srcOrd="0" destOrd="0" presId="urn:microsoft.com/office/officeart/2005/8/layout/chevron2"/>
    <dgm:cxn modelId="{2ADAA6AD-F6EC-4318-9EB0-1DC2F7D85AF6}" type="presOf" srcId="{1588F397-4B44-4746-ACDF-F37233962768}" destId="{85230E17-8B72-4D12-AA7C-5AD991CED45A}" srcOrd="0" destOrd="0" presId="urn:microsoft.com/office/officeart/2005/8/layout/chevron2"/>
    <dgm:cxn modelId="{95FB57BE-C0C2-480B-9445-1B99A616064C}" type="presOf" srcId="{657A9127-7E87-4566-BAA4-A32EBA25B433}" destId="{5CAE1EF9-3574-458C-ABE0-410A116602C7}" srcOrd="0" destOrd="0" presId="urn:microsoft.com/office/officeart/2005/8/layout/chevron2"/>
    <dgm:cxn modelId="{863D05C3-C52A-4FC6-8E03-01A37E43A253}" srcId="{32BD3C61-0C7B-4936-8473-FE46139BE142}" destId="{18FD4080-9B56-4E12-BE65-0481A98CCF64}" srcOrd="5" destOrd="0" parTransId="{3FB0B77D-5094-425F-8330-9E0EBA2C3DF3}" sibTransId="{D2EDDC8E-52A9-4B9B-8911-B9EDFAE6452D}"/>
    <dgm:cxn modelId="{87DF9CCD-43E6-4C2A-B0E7-056F3481BFC9}" srcId="{32BD3C61-0C7B-4936-8473-FE46139BE142}" destId="{1588F397-4B44-4746-ACDF-F37233962768}" srcOrd="4" destOrd="0" parTransId="{2DC99767-5C94-4CF7-B9B8-3EB003A004A4}" sibTransId="{78F52319-324D-463C-9842-5BE94EB49753}"/>
    <dgm:cxn modelId="{87ADBAD1-24CA-4147-80E3-6CF344D3D31D}" srcId="{9A1063A9-B745-4CB5-8D85-5555DA8DC9CF}" destId="{4F0D3347-287A-4EBF-BCA6-D9C907E1F390}" srcOrd="0" destOrd="0" parTransId="{7550F287-9A10-4429-B8AF-6BAC0D5BD4B5}" sibTransId="{0ABB91BA-0225-4F81-828D-2F61C8297A55}"/>
    <dgm:cxn modelId="{78DF2DDE-E4F2-47ED-B391-811459ED7704}" type="presOf" srcId="{9A8CEC87-1D49-43FC-B4CF-221065591A79}" destId="{447495E6-EA6A-414B-B171-E318F059E16A}" srcOrd="0" destOrd="0" presId="urn:microsoft.com/office/officeart/2005/8/layout/chevron2"/>
    <dgm:cxn modelId="{F8CBE2FC-FE02-497B-B1FE-8B3E3DA850C6}" type="presOf" srcId="{18FD4080-9B56-4E12-BE65-0481A98CCF64}" destId="{2FADF253-ACCC-4C10-B461-31ABFBFECF36}" srcOrd="0" destOrd="0" presId="urn:microsoft.com/office/officeart/2005/8/layout/chevron2"/>
    <dgm:cxn modelId="{66C1A8FD-110D-46A6-B7ED-9676FA8D6D0A}" type="presOf" srcId="{4F0D3347-287A-4EBF-BCA6-D9C907E1F390}" destId="{3BE994B7-70B0-4DE1-A83C-837782B38EDB}" srcOrd="0" destOrd="0" presId="urn:microsoft.com/office/officeart/2005/8/layout/chevron2"/>
    <dgm:cxn modelId="{C7EE9BB8-F5FA-40EA-82F7-481E987BC04C}" type="presParOf" srcId="{1651F25F-2B14-4CE9-A6E3-3336327187F0}" destId="{70ACB1A3-FB29-49C2-83B5-29206E2FA764}" srcOrd="0" destOrd="0" presId="urn:microsoft.com/office/officeart/2005/8/layout/chevron2"/>
    <dgm:cxn modelId="{E447B601-89C1-4A16-BCE9-FFDCFB1853D1}" type="presParOf" srcId="{70ACB1A3-FB29-49C2-83B5-29206E2FA764}" destId="{447495E6-EA6A-414B-B171-E318F059E16A}" srcOrd="0" destOrd="0" presId="urn:microsoft.com/office/officeart/2005/8/layout/chevron2"/>
    <dgm:cxn modelId="{2E9EDBB1-B7B1-42BB-89F8-510B2F33B611}" type="presParOf" srcId="{70ACB1A3-FB29-49C2-83B5-29206E2FA764}" destId="{F0FBD6BF-B842-4A48-A24F-8EDD45FC2064}" srcOrd="1" destOrd="0" presId="urn:microsoft.com/office/officeart/2005/8/layout/chevron2"/>
    <dgm:cxn modelId="{A12B6046-E6B8-4963-A133-BB38D3C408B5}" type="presParOf" srcId="{1651F25F-2B14-4CE9-A6E3-3336327187F0}" destId="{86BE34E9-C02C-40FD-8BE2-09EA5BAFE05C}" srcOrd="1" destOrd="0" presId="urn:microsoft.com/office/officeart/2005/8/layout/chevron2"/>
    <dgm:cxn modelId="{534F1CEF-F727-4FA9-B443-2AD6AA9173BA}" type="presParOf" srcId="{1651F25F-2B14-4CE9-A6E3-3336327187F0}" destId="{30EF451C-4BB0-4691-919F-F462A152DC5B}" srcOrd="2" destOrd="0" presId="urn:microsoft.com/office/officeart/2005/8/layout/chevron2"/>
    <dgm:cxn modelId="{C400D6B8-1DF3-47B2-BAC0-4E67231E4C81}" type="presParOf" srcId="{30EF451C-4BB0-4691-919F-F462A152DC5B}" destId="{4507745A-4060-466D-B915-A5779607373E}" srcOrd="0" destOrd="0" presId="urn:microsoft.com/office/officeart/2005/8/layout/chevron2"/>
    <dgm:cxn modelId="{BB53D8A7-C682-4D6A-A67D-89A9557FDCBE}" type="presParOf" srcId="{30EF451C-4BB0-4691-919F-F462A152DC5B}" destId="{5CAE1EF9-3574-458C-ABE0-410A116602C7}" srcOrd="1" destOrd="0" presId="urn:microsoft.com/office/officeart/2005/8/layout/chevron2"/>
    <dgm:cxn modelId="{18F53226-AD72-448F-85CC-195002315900}" type="presParOf" srcId="{1651F25F-2B14-4CE9-A6E3-3336327187F0}" destId="{A3D95CCF-339C-4A67-984B-C9296EFA961D}" srcOrd="3" destOrd="0" presId="urn:microsoft.com/office/officeart/2005/8/layout/chevron2"/>
    <dgm:cxn modelId="{9D788363-E8F6-46FB-A8A3-D016F30F69F8}" type="presParOf" srcId="{1651F25F-2B14-4CE9-A6E3-3336327187F0}" destId="{45BD96E0-BF26-4714-980B-E218588C75A4}" srcOrd="4" destOrd="0" presId="urn:microsoft.com/office/officeart/2005/8/layout/chevron2"/>
    <dgm:cxn modelId="{A2AC54D8-1402-4E57-ADDD-0B6A8F45BE75}" type="presParOf" srcId="{45BD96E0-BF26-4714-980B-E218588C75A4}" destId="{84CE52C5-4D66-4041-B5AC-E23888C572BC}" srcOrd="0" destOrd="0" presId="urn:microsoft.com/office/officeart/2005/8/layout/chevron2"/>
    <dgm:cxn modelId="{95811211-83F0-4236-BC98-7CAC37DA1205}" type="presParOf" srcId="{45BD96E0-BF26-4714-980B-E218588C75A4}" destId="{3BE994B7-70B0-4DE1-A83C-837782B38EDB}" srcOrd="1" destOrd="0" presId="urn:microsoft.com/office/officeart/2005/8/layout/chevron2"/>
    <dgm:cxn modelId="{00098AB7-3961-4272-9BF0-2380439D3394}" type="presParOf" srcId="{1651F25F-2B14-4CE9-A6E3-3336327187F0}" destId="{A35B3744-421B-4942-9D91-42AB024E59F9}" srcOrd="5" destOrd="0" presId="urn:microsoft.com/office/officeart/2005/8/layout/chevron2"/>
    <dgm:cxn modelId="{6D5F2BBF-A719-477E-B793-A20C485005D0}" type="presParOf" srcId="{1651F25F-2B14-4CE9-A6E3-3336327187F0}" destId="{D1C518E3-CE19-4066-8F30-EC675291FB6E}" srcOrd="6" destOrd="0" presId="urn:microsoft.com/office/officeart/2005/8/layout/chevron2"/>
    <dgm:cxn modelId="{C80D1C62-3711-422D-9281-FC006934BB36}" type="presParOf" srcId="{D1C518E3-CE19-4066-8F30-EC675291FB6E}" destId="{ECDFFDB5-C93D-4B34-BCA1-88C212E830CD}" srcOrd="0" destOrd="0" presId="urn:microsoft.com/office/officeart/2005/8/layout/chevron2"/>
    <dgm:cxn modelId="{F8839EEE-B46C-4F47-B8AC-17716CBFB85D}" type="presParOf" srcId="{D1C518E3-CE19-4066-8F30-EC675291FB6E}" destId="{4D9F42AD-7F81-4BC1-967C-5D5FF1A74D43}" srcOrd="1" destOrd="0" presId="urn:microsoft.com/office/officeart/2005/8/layout/chevron2"/>
    <dgm:cxn modelId="{88D2910E-E39B-443C-B8A9-50A36555F3EA}" type="presParOf" srcId="{1651F25F-2B14-4CE9-A6E3-3336327187F0}" destId="{13DA0D4F-E0B0-4F4A-A0A6-323FAADD1D0F}" srcOrd="7" destOrd="0" presId="urn:microsoft.com/office/officeart/2005/8/layout/chevron2"/>
    <dgm:cxn modelId="{1AF2C1BA-0354-491A-B129-CEF11E7E77FA}" type="presParOf" srcId="{1651F25F-2B14-4CE9-A6E3-3336327187F0}" destId="{652936C0-709E-4EA7-AFDE-D096046C890B}" srcOrd="8" destOrd="0" presId="urn:microsoft.com/office/officeart/2005/8/layout/chevron2"/>
    <dgm:cxn modelId="{7DFCA689-21F0-46F7-A4B0-D94181358F95}" type="presParOf" srcId="{652936C0-709E-4EA7-AFDE-D096046C890B}" destId="{85230E17-8B72-4D12-AA7C-5AD991CED45A}" srcOrd="0" destOrd="0" presId="urn:microsoft.com/office/officeart/2005/8/layout/chevron2"/>
    <dgm:cxn modelId="{044935E6-D55B-40A3-88CA-EF929B8090A3}" type="presParOf" srcId="{652936C0-709E-4EA7-AFDE-D096046C890B}" destId="{EB4007A9-5496-4326-920B-F6325048EE57}" srcOrd="1" destOrd="0" presId="urn:microsoft.com/office/officeart/2005/8/layout/chevron2"/>
    <dgm:cxn modelId="{421E7541-EE9A-4EAA-9FA1-1D814DADD572}" type="presParOf" srcId="{1651F25F-2B14-4CE9-A6E3-3336327187F0}" destId="{4E69FD05-A52C-410F-9A2C-460296F53327}" srcOrd="9" destOrd="0" presId="urn:microsoft.com/office/officeart/2005/8/layout/chevron2"/>
    <dgm:cxn modelId="{B6125034-B4B3-45DE-8EB8-4616A54F8EC2}" type="presParOf" srcId="{1651F25F-2B14-4CE9-A6E3-3336327187F0}" destId="{6B365599-BAAA-4DBC-B23C-C963ED00F542}" srcOrd="10" destOrd="0" presId="urn:microsoft.com/office/officeart/2005/8/layout/chevron2"/>
    <dgm:cxn modelId="{8A628FF1-B074-42EB-87EA-B4F98304E3E2}" type="presParOf" srcId="{6B365599-BAAA-4DBC-B23C-C963ED00F542}" destId="{2FADF253-ACCC-4C10-B461-31ABFBFECF36}" srcOrd="0" destOrd="0" presId="urn:microsoft.com/office/officeart/2005/8/layout/chevron2"/>
    <dgm:cxn modelId="{65783D29-414B-419F-9733-BB4EF3B18BB0}" type="presParOf" srcId="{6B365599-BAAA-4DBC-B23C-C963ED00F542}" destId="{519FD003-3AF0-46A2-ABBC-CA6CEAFC0F4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BE6A42-B65D-442E-9B25-527541AA4BE5}" type="doc">
      <dgm:prSet loTypeId="urn:microsoft.com/office/officeart/2005/8/layout/pyramid2" loCatId="list" qsTypeId="urn:microsoft.com/office/officeart/2005/8/quickstyle/simple1" qsCatId="simple" csTypeId="urn:microsoft.com/office/officeart/2005/8/colors/accent1_2" csCatId="accent1" phldr="1"/>
      <dgm:spPr/>
    </dgm:pt>
    <dgm:pt modelId="{419D428D-A93B-410A-859A-D90AA306ED2B}">
      <dgm:prSet phldrT="[文本]"/>
      <dgm:spPr/>
      <dgm:t>
        <a:bodyPr/>
        <a:lstStyle/>
        <a:p>
          <a:r>
            <a:rPr lang="en-US" altLang="zh-CN" dirty="0"/>
            <a:t>1991</a:t>
          </a:r>
          <a:r>
            <a:rPr lang="zh-CN" altLang="en-US" dirty="0"/>
            <a:t>年</a:t>
          </a:r>
          <a:r>
            <a:rPr lang="en-US" altLang="zh-CN" dirty="0"/>
            <a:t>Sepsis 1.0</a:t>
          </a:r>
          <a:endParaRPr lang="zh-CN" altLang="en-US" dirty="0"/>
        </a:p>
      </dgm:t>
    </dgm:pt>
    <dgm:pt modelId="{A4F75288-348A-4752-ABD6-0582EBD13DE4}" type="parTrans" cxnId="{06EAEC92-0DD7-4457-8388-BB72BCA4DC0E}">
      <dgm:prSet/>
      <dgm:spPr/>
      <dgm:t>
        <a:bodyPr/>
        <a:lstStyle/>
        <a:p>
          <a:endParaRPr lang="zh-CN" altLang="en-US"/>
        </a:p>
      </dgm:t>
    </dgm:pt>
    <dgm:pt modelId="{7FC09D6A-9E26-49DC-9A0A-C13F3E060FF2}" type="sibTrans" cxnId="{06EAEC92-0DD7-4457-8388-BB72BCA4DC0E}">
      <dgm:prSet/>
      <dgm:spPr/>
      <dgm:t>
        <a:bodyPr/>
        <a:lstStyle/>
        <a:p>
          <a:endParaRPr lang="zh-CN" altLang="en-US"/>
        </a:p>
      </dgm:t>
    </dgm:pt>
    <dgm:pt modelId="{682234C8-4443-48D6-BF9D-80CD36D2B7C2}">
      <dgm:prSet phldrT="[文本]"/>
      <dgm:spPr/>
      <dgm:t>
        <a:bodyPr/>
        <a:lstStyle/>
        <a:p>
          <a:r>
            <a:rPr lang="en-US" altLang="zh-CN" dirty="0"/>
            <a:t>2001</a:t>
          </a:r>
          <a:r>
            <a:rPr lang="zh-CN" altLang="en-US" dirty="0"/>
            <a:t>年</a:t>
          </a:r>
          <a:r>
            <a:rPr lang="en-US" altLang="zh-CN" dirty="0"/>
            <a:t>Sepsis 2.0</a:t>
          </a:r>
          <a:endParaRPr lang="zh-CN" altLang="en-US" dirty="0"/>
        </a:p>
      </dgm:t>
    </dgm:pt>
    <dgm:pt modelId="{42A4A6C2-F466-4279-83A7-3D1BE5A98858}" type="parTrans" cxnId="{A295358A-5BF0-4E1D-B528-2AB20FC3D544}">
      <dgm:prSet/>
      <dgm:spPr/>
      <dgm:t>
        <a:bodyPr/>
        <a:lstStyle/>
        <a:p>
          <a:endParaRPr lang="zh-CN" altLang="en-US"/>
        </a:p>
      </dgm:t>
    </dgm:pt>
    <dgm:pt modelId="{7677A107-8E6A-45C0-915B-01EF0925F71C}" type="sibTrans" cxnId="{A295358A-5BF0-4E1D-B528-2AB20FC3D544}">
      <dgm:prSet/>
      <dgm:spPr/>
      <dgm:t>
        <a:bodyPr/>
        <a:lstStyle/>
        <a:p>
          <a:endParaRPr lang="zh-CN" altLang="en-US"/>
        </a:p>
      </dgm:t>
    </dgm:pt>
    <dgm:pt modelId="{CFFE29CA-564C-47B4-A5FD-564D5EC8BBB2}">
      <dgm:prSet phldrT="[文本]"/>
      <dgm:spPr/>
      <dgm:t>
        <a:bodyPr/>
        <a:lstStyle/>
        <a:p>
          <a:r>
            <a:rPr lang="en-US" altLang="zh-CN" dirty="0"/>
            <a:t>2016</a:t>
          </a:r>
          <a:r>
            <a:rPr lang="zh-CN" altLang="en-US" dirty="0"/>
            <a:t>年</a:t>
          </a:r>
          <a:r>
            <a:rPr lang="en-US" altLang="zh-CN" dirty="0"/>
            <a:t>Sepsis 3.0</a:t>
          </a:r>
          <a:endParaRPr lang="zh-CN" altLang="en-US" dirty="0"/>
        </a:p>
      </dgm:t>
    </dgm:pt>
    <dgm:pt modelId="{9CBA6827-23F4-41D2-86C8-908CF83178DA}" type="parTrans" cxnId="{B7407D8E-979B-4AC5-9D48-00C22FA38D5D}">
      <dgm:prSet/>
      <dgm:spPr/>
      <dgm:t>
        <a:bodyPr/>
        <a:lstStyle/>
        <a:p>
          <a:endParaRPr lang="zh-CN" altLang="en-US"/>
        </a:p>
      </dgm:t>
    </dgm:pt>
    <dgm:pt modelId="{368D8844-8E04-418F-A406-D4363F4D3F02}" type="sibTrans" cxnId="{B7407D8E-979B-4AC5-9D48-00C22FA38D5D}">
      <dgm:prSet/>
      <dgm:spPr/>
      <dgm:t>
        <a:bodyPr/>
        <a:lstStyle/>
        <a:p>
          <a:endParaRPr lang="zh-CN" altLang="en-US"/>
        </a:p>
      </dgm:t>
    </dgm:pt>
    <dgm:pt modelId="{1A4585A7-FB99-49DC-BE09-8D6A9F207012}" type="pres">
      <dgm:prSet presAssocID="{AABE6A42-B65D-442E-9B25-527541AA4BE5}" presName="compositeShape" presStyleCnt="0">
        <dgm:presLayoutVars>
          <dgm:dir/>
          <dgm:resizeHandles/>
        </dgm:presLayoutVars>
      </dgm:prSet>
      <dgm:spPr/>
    </dgm:pt>
    <dgm:pt modelId="{EE7C0BF6-0283-4468-95DE-A32B9803D237}" type="pres">
      <dgm:prSet presAssocID="{AABE6A42-B65D-442E-9B25-527541AA4BE5}" presName="pyramid" presStyleLbl="node1" presStyleIdx="0" presStyleCnt="1"/>
      <dgm:spPr/>
    </dgm:pt>
    <dgm:pt modelId="{465CB56C-83F7-485F-80A9-E1476B433A11}" type="pres">
      <dgm:prSet presAssocID="{AABE6A42-B65D-442E-9B25-527541AA4BE5}" presName="theList" presStyleCnt="0"/>
      <dgm:spPr/>
    </dgm:pt>
    <dgm:pt modelId="{98ABADB2-8720-4FF7-8047-620C775CD3E7}" type="pres">
      <dgm:prSet presAssocID="{419D428D-A93B-410A-859A-D90AA306ED2B}" presName="aNode" presStyleLbl="fgAcc1" presStyleIdx="0" presStyleCnt="3">
        <dgm:presLayoutVars>
          <dgm:bulletEnabled val="1"/>
        </dgm:presLayoutVars>
      </dgm:prSet>
      <dgm:spPr/>
    </dgm:pt>
    <dgm:pt modelId="{121635E9-9968-4CF8-B9BC-E54F6BD6EF6F}" type="pres">
      <dgm:prSet presAssocID="{419D428D-A93B-410A-859A-D90AA306ED2B}" presName="aSpace" presStyleCnt="0"/>
      <dgm:spPr/>
    </dgm:pt>
    <dgm:pt modelId="{188B7F02-2559-4D90-8BB9-6ECE834D282A}" type="pres">
      <dgm:prSet presAssocID="{682234C8-4443-48D6-BF9D-80CD36D2B7C2}" presName="aNode" presStyleLbl="fgAcc1" presStyleIdx="1" presStyleCnt="3">
        <dgm:presLayoutVars>
          <dgm:bulletEnabled val="1"/>
        </dgm:presLayoutVars>
      </dgm:prSet>
      <dgm:spPr/>
    </dgm:pt>
    <dgm:pt modelId="{003BD893-D937-4BE8-BCC9-B8DAA35097F6}" type="pres">
      <dgm:prSet presAssocID="{682234C8-4443-48D6-BF9D-80CD36D2B7C2}" presName="aSpace" presStyleCnt="0"/>
      <dgm:spPr/>
    </dgm:pt>
    <dgm:pt modelId="{69973B30-DE1D-4645-959C-DE3087E52C11}" type="pres">
      <dgm:prSet presAssocID="{CFFE29CA-564C-47B4-A5FD-564D5EC8BBB2}" presName="aNode" presStyleLbl="fgAcc1" presStyleIdx="2" presStyleCnt="3">
        <dgm:presLayoutVars>
          <dgm:bulletEnabled val="1"/>
        </dgm:presLayoutVars>
      </dgm:prSet>
      <dgm:spPr/>
    </dgm:pt>
    <dgm:pt modelId="{C1792835-8BD1-4ADB-9AF3-49F358D3BDA9}" type="pres">
      <dgm:prSet presAssocID="{CFFE29CA-564C-47B4-A5FD-564D5EC8BBB2}" presName="aSpace" presStyleCnt="0"/>
      <dgm:spPr/>
    </dgm:pt>
  </dgm:ptLst>
  <dgm:cxnLst>
    <dgm:cxn modelId="{D0D0DD4E-CD05-436D-8CBA-EAA8FE7083D3}" type="presOf" srcId="{419D428D-A93B-410A-859A-D90AA306ED2B}" destId="{98ABADB2-8720-4FF7-8047-620C775CD3E7}" srcOrd="0" destOrd="0" presId="urn:microsoft.com/office/officeart/2005/8/layout/pyramid2"/>
    <dgm:cxn modelId="{A295358A-5BF0-4E1D-B528-2AB20FC3D544}" srcId="{AABE6A42-B65D-442E-9B25-527541AA4BE5}" destId="{682234C8-4443-48D6-BF9D-80CD36D2B7C2}" srcOrd="1" destOrd="0" parTransId="{42A4A6C2-F466-4279-83A7-3D1BE5A98858}" sibTransId="{7677A107-8E6A-45C0-915B-01EF0925F71C}"/>
    <dgm:cxn modelId="{B7407D8E-979B-4AC5-9D48-00C22FA38D5D}" srcId="{AABE6A42-B65D-442E-9B25-527541AA4BE5}" destId="{CFFE29CA-564C-47B4-A5FD-564D5EC8BBB2}" srcOrd="2" destOrd="0" parTransId="{9CBA6827-23F4-41D2-86C8-908CF83178DA}" sibTransId="{368D8844-8E04-418F-A406-D4363F4D3F02}"/>
    <dgm:cxn modelId="{06EAEC92-0DD7-4457-8388-BB72BCA4DC0E}" srcId="{AABE6A42-B65D-442E-9B25-527541AA4BE5}" destId="{419D428D-A93B-410A-859A-D90AA306ED2B}" srcOrd="0" destOrd="0" parTransId="{A4F75288-348A-4752-ABD6-0582EBD13DE4}" sibTransId="{7FC09D6A-9E26-49DC-9A0A-C13F3E060FF2}"/>
    <dgm:cxn modelId="{C59EEF9C-9F8B-4270-BB67-5C12E1B93910}" type="presOf" srcId="{AABE6A42-B65D-442E-9B25-527541AA4BE5}" destId="{1A4585A7-FB99-49DC-BE09-8D6A9F207012}" srcOrd="0" destOrd="0" presId="urn:microsoft.com/office/officeart/2005/8/layout/pyramid2"/>
    <dgm:cxn modelId="{19FA46D0-4C96-4CB2-9C8E-38DA8A8A9E79}" type="presOf" srcId="{682234C8-4443-48D6-BF9D-80CD36D2B7C2}" destId="{188B7F02-2559-4D90-8BB9-6ECE834D282A}" srcOrd="0" destOrd="0" presId="urn:microsoft.com/office/officeart/2005/8/layout/pyramid2"/>
    <dgm:cxn modelId="{236B81FB-21F3-4B3F-B39F-9BA0269490D9}" type="presOf" srcId="{CFFE29CA-564C-47B4-A5FD-564D5EC8BBB2}" destId="{69973B30-DE1D-4645-959C-DE3087E52C11}" srcOrd="0" destOrd="0" presId="urn:microsoft.com/office/officeart/2005/8/layout/pyramid2"/>
    <dgm:cxn modelId="{4C298573-DF7E-4EB2-9652-9FBEA2D5E8F2}" type="presParOf" srcId="{1A4585A7-FB99-49DC-BE09-8D6A9F207012}" destId="{EE7C0BF6-0283-4468-95DE-A32B9803D237}" srcOrd="0" destOrd="0" presId="urn:microsoft.com/office/officeart/2005/8/layout/pyramid2"/>
    <dgm:cxn modelId="{21503DB4-FFD8-4318-B8C8-86743F4C1D90}" type="presParOf" srcId="{1A4585A7-FB99-49DC-BE09-8D6A9F207012}" destId="{465CB56C-83F7-485F-80A9-E1476B433A11}" srcOrd="1" destOrd="0" presId="urn:microsoft.com/office/officeart/2005/8/layout/pyramid2"/>
    <dgm:cxn modelId="{9F12E65B-DB82-4783-B5A1-193D3E685549}" type="presParOf" srcId="{465CB56C-83F7-485F-80A9-E1476B433A11}" destId="{98ABADB2-8720-4FF7-8047-620C775CD3E7}" srcOrd="0" destOrd="0" presId="urn:microsoft.com/office/officeart/2005/8/layout/pyramid2"/>
    <dgm:cxn modelId="{099A22FB-7B5E-4318-B8C1-FE125E0B39EE}" type="presParOf" srcId="{465CB56C-83F7-485F-80A9-E1476B433A11}" destId="{121635E9-9968-4CF8-B9BC-E54F6BD6EF6F}" srcOrd="1" destOrd="0" presId="urn:microsoft.com/office/officeart/2005/8/layout/pyramid2"/>
    <dgm:cxn modelId="{D0FD906B-F308-4D0E-B953-E46B9103D749}" type="presParOf" srcId="{465CB56C-83F7-485F-80A9-E1476B433A11}" destId="{188B7F02-2559-4D90-8BB9-6ECE834D282A}" srcOrd="2" destOrd="0" presId="urn:microsoft.com/office/officeart/2005/8/layout/pyramid2"/>
    <dgm:cxn modelId="{A7CA72ED-276A-4A8F-9C45-144BDBACFC66}" type="presParOf" srcId="{465CB56C-83F7-485F-80A9-E1476B433A11}" destId="{003BD893-D937-4BE8-BCC9-B8DAA35097F6}" srcOrd="3" destOrd="0" presId="urn:microsoft.com/office/officeart/2005/8/layout/pyramid2"/>
    <dgm:cxn modelId="{B6114971-46CE-462E-AED0-118024514DC2}" type="presParOf" srcId="{465CB56C-83F7-485F-80A9-E1476B433A11}" destId="{69973B30-DE1D-4645-959C-DE3087E52C11}" srcOrd="4" destOrd="0" presId="urn:microsoft.com/office/officeart/2005/8/layout/pyramid2"/>
    <dgm:cxn modelId="{54BBAE39-7035-425D-9114-880E3093828A}" type="presParOf" srcId="{465CB56C-83F7-485F-80A9-E1476B433A11}" destId="{C1792835-8BD1-4ADB-9AF3-49F358D3BDA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EEFF21-EADF-4695-91C6-A78B06C6F506}" type="doc">
      <dgm:prSet loTypeId="urn:microsoft.com/office/officeart/2005/8/layout/hProcess3" loCatId="process" qsTypeId="urn:microsoft.com/office/officeart/2005/8/quickstyle/3d4" qsCatId="3D" csTypeId="urn:microsoft.com/office/officeart/2005/8/colors/accent1_2" csCatId="accent1" phldr="1"/>
      <dgm:spPr/>
    </dgm:pt>
    <dgm:pt modelId="{38DA2514-C7A8-455D-A727-E768AE1DCA18}">
      <dgm:prSet phldrT="[文本]"/>
      <dgm:spPr/>
      <dgm:t>
        <a:bodyPr/>
        <a:lstStyle/>
        <a:p>
          <a:r>
            <a:rPr lang="en-US" altLang="zh-CN" b="1" dirty="0">
              <a:solidFill>
                <a:srgbClr val="1D528D"/>
              </a:solidFill>
              <a:latin typeface="Times New Roman" pitchFamily="18" charset="0"/>
              <a:ea typeface="+mn-ea"/>
              <a:cs typeface="Times New Roman" pitchFamily="18" charset="0"/>
            </a:rPr>
            <a:t>SIRS</a:t>
          </a:r>
          <a:endParaRPr lang="zh-CN" altLang="en-US" dirty="0"/>
        </a:p>
      </dgm:t>
    </dgm:pt>
    <dgm:pt modelId="{9A7E567D-3F49-41AD-9F97-C36FFC36A580}" type="parTrans" cxnId="{F76F3046-A647-4DBD-86B9-010F41F4879B}">
      <dgm:prSet/>
      <dgm:spPr/>
      <dgm:t>
        <a:bodyPr/>
        <a:lstStyle/>
        <a:p>
          <a:endParaRPr lang="zh-CN" altLang="en-US"/>
        </a:p>
      </dgm:t>
    </dgm:pt>
    <dgm:pt modelId="{1F5E51A4-ADE3-47A9-8626-AA0FBA461A5F}" type="sibTrans" cxnId="{F76F3046-A647-4DBD-86B9-010F41F4879B}">
      <dgm:prSet/>
      <dgm:spPr/>
      <dgm:t>
        <a:bodyPr/>
        <a:lstStyle/>
        <a:p>
          <a:endParaRPr lang="zh-CN" altLang="en-US"/>
        </a:p>
      </dgm:t>
    </dgm:pt>
    <dgm:pt modelId="{B9B17E5F-A719-4221-89AE-179B33BF4B56}">
      <dgm:prSet phldrT="[文本]"/>
      <dgm:spPr/>
      <dgm:t>
        <a:bodyPr/>
        <a:lstStyle/>
        <a:p>
          <a:r>
            <a:rPr lang="en-US" altLang="zh-CN" b="1" dirty="0">
              <a:solidFill>
                <a:srgbClr val="1D528D"/>
              </a:solidFill>
              <a:latin typeface="Times New Roman" pitchFamily="18" charset="0"/>
              <a:ea typeface="+mn-ea"/>
              <a:cs typeface="Times New Roman" pitchFamily="18" charset="0"/>
            </a:rPr>
            <a:t>Sepsis</a:t>
          </a:r>
          <a:endParaRPr lang="zh-CN" altLang="en-US" dirty="0"/>
        </a:p>
      </dgm:t>
    </dgm:pt>
    <dgm:pt modelId="{DA832D0D-042B-4248-95FE-33BDBD0CA509}" type="parTrans" cxnId="{858C4D77-6D31-47B1-A16F-4EFD3B89E99D}">
      <dgm:prSet/>
      <dgm:spPr/>
      <dgm:t>
        <a:bodyPr/>
        <a:lstStyle/>
        <a:p>
          <a:endParaRPr lang="zh-CN" altLang="en-US"/>
        </a:p>
      </dgm:t>
    </dgm:pt>
    <dgm:pt modelId="{D25BE603-68BB-4DF0-8426-C51167CD86C2}" type="sibTrans" cxnId="{858C4D77-6D31-47B1-A16F-4EFD3B89E99D}">
      <dgm:prSet/>
      <dgm:spPr/>
      <dgm:t>
        <a:bodyPr/>
        <a:lstStyle/>
        <a:p>
          <a:endParaRPr lang="zh-CN" altLang="en-US"/>
        </a:p>
      </dgm:t>
    </dgm:pt>
    <dgm:pt modelId="{BF440836-1E15-4F9B-955A-7FCC0882C39C}">
      <dgm:prSet phldrT="[文本]"/>
      <dgm:spPr/>
      <dgm:t>
        <a:bodyPr/>
        <a:lstStyle/>
        <a:p>
          <a:r>
            <a:rPr lang="en-US" altLang="zh-CN" b="1" dirty="0">
              <a:solidFill>
                <a:srgbClr val="1D528D"/>
              </a:solidFill>
              <a:latin typeface="Times New Roman" pitchFamily="18" charset="0"/>
              <a:ea typeface="+mn-ea"/>
              <a:cs typeface="Times New Roman" pitchFamily="18" charset="0"/>
            </a:rPr>
            <a:t>Severe Sepsis</a:t>
          </a:r>
          <a:endParaRPr lang="zh-CN" altLang="en-US" dirty="0"/>
        </a:p>
      </dgm:t>
    </dgm:pt>
    <dgm:pt modelId="{6FC2BADA-2158-4E5D-ADDC-5CFEC6D578CA}" type="parTrans" cxnId="{63DF3E0E-7B5B-44C4-8E67-3E3EFF24CE46}">
      <dgm:prSet/>
      <dgm:spPr/>
      <dgm:t>
        <a:bodyPr/>
        <a:lstStyle/>
        <a:p>
          <a:endParaRPr lang="zh-CN" altLang="en-US"/>
        </a:p>
      </dgm:t>
    </dgm:pt>
    <dgm:pt modelId="{E15810D7-8158-4C81-8627-1E2D9F0159EF}" type="sibTrans" cxnId="{63DF3E0E-7B5B-44C4-8E67-3E3EFF24CE46}">
      <dgm:prSet/>
      <dgm:spPr/>
      <dgm:t>
        <a:bodyPr/>
        <a:lstStyle/>
        <a:p>
          <a:endParaRPr lang="zh-CN" altLang="en-US"/>
        </a:p>
      </dgm:t>
    </dgm:pt>
    <dgm:pt modelId="{AED77A01-1FB2-4446-8D26-1F9E12C3B166}">
      <dgm:prSet/>
      <dgm:spPr/>
      <dgm:t>
        <a:bodyPr/>
        <a:lstStyle/>
        <a:p>
          <a:r>
            <a:rPr lang="en-US" altLang="zh-CN" b="1" dirty="0">
              <a:solidFill>
                <a:srgbClr val="1D528D"/>
              </a:solidFill>
              <a:latin typeface="Times New Roman" pitchFamily="18" charset="0"/>
              <a:ea typeface="+mn-ea"/>
              <a:cs typeface="Times New Roman" pitchFamily="18" charset="0"/>
            </a:rPr>
            <a:t>Septic Shock</a:t>
          </a:r>
          <a:endParaRPr lang="zh-CN" altLang="en-US" b="1" dirty="0">
            <a:solidFill>
              <a:srgbClr val="1D528D"/>
            </a:solidFill>
            <a:latin typeface="Times New Roman" pitchFamily="18" charset="0"/>
            <a:ea typeface="+mn-ea"/>
            <a:cs typeface="Times New Roman" pitchFamily="18" charset="0"/>
          </a:endParaRPr>
        </a:p>
      </dgm:t>
    </dgm:pt>
    <dgm:pt modelId="{206863F5-9BBD-4ED3-841E-A550B2C13E4C}" type="parTrans" cxnId="{65C65DD4-C8F0-48E7-AEFB-F41D8C2CA9B1}">
      <dgm:prSet/>
      <dgm:spPr/>
      <dgm:t>
        <a:bodyPr/>
        <a:lstStyle/>
        <a:p>
          <a:endParaRPr lang="zh-CN" altLang="en-US"/>
        </a:p>
      </dgm:t>
    </dgm:pt>
    <dgm:pt modelId="{B3E2F26B-5497-48F5-83D3-000F6B851897}" type="sibTrans" cxnId="{65C65DD4-C8F0-48E7-AEFB-F41D8C2CA9B1}">
      <dgm:prSet/>
      <dgm:spPr/>
      <dgm:t>
        <a:bodyPr/>
        <a:lstStyle/>
        <a:p>
          <a:endParaRPr lang="zh-CN" altLang="en-US"/>
        </a:p>
      </dgm:t>
    </dgm:pt>
    <dgm:pt modelId="{0A40C2CE-B665-46CC-9F6F-5EBCDCC9C703}" type="pres">
      <dgm:prSet presAssocID="{05EEFF21-EADF-4695-91C6-A78B06C6F506}" presName="Name0" presStyleCnt="0">
        <dgm:presLayoutVars>
          <dgm:dir/>
          <dgm:animLvl val="lvl"/>
          <dgm:resizeHandles val="exact"/>
        </dgm:presLayoutVars>
      </dgm:prSet>
      <dgm:spPr/>
    </dgm:pt>
    <dgm:pt modelId="{664FBBDF-E692-47A8-BB52-902539A925FB}" type="pres">
      <dgm:prSet presAssocID="{05EEFF21-EADF-4695-91C6-A78B06C6F506}" presName="dummy" presStyleCnt="0"/>
      <dgm:spPr/>
    </dgm:pt>
    <dgm:pt modelId="{0703006D-C5B2-46F8-93F6-B4A3EFDFFD4E}" type="pres">
      <dgm:prSet presAssocID="{05EEFF21-EADF-4695-91C6-A78B06C6F506}" presName="linH" presStyleCnt="0"/>
      <dgm:spPr/>
    </dgm:pt>
    <dgm:pt modelId="{FA71699C-FA9C-45AA-85B5-00313079BFD8}" type="pres">
      <dgm:prSet presAssocID="{05EEFF21-EADF-4695-91C6-A78B06C6F506}" presName="padding1" presStyleCnt="0"/>
      <dgm:spPr/>
    </dgm:pt>
    <dgm:pt modelId="{1BA64280-4862-407A-9965-51FFF4CFDF50}" type="pres">
      <dgm:prSet presAssocID="{38DA2514-C7A8-455D-A727-E768AE1DCA18}" presName="linV" presStyleCnt="0"/>
      <dgm:spPr/>
    </dgm:pt>
    <dgm:pt modelId="{865690BB-2872-475F-9227-543EAD8A5F84}" type="pres">
      <dgm:prSet presAssocID="{38DA2514-C7A8-455D-A727-E768AE1DCA18}" presName="spVertical1" presStyleCnt="0"/>
      <dgm:spPr/>
    </dgm:pt>
    <dgm:pt modelId="{1683165A-9D6D-4268-AA2F-3F856A1B4D83}" type="pres">
      <dgm:prSet presAssocID="{38DA2514-C7A8-455D-A727-E768AE1DCA18}" presName="parTx" presStyleLbl="revTx" presStyleIdx="0" presStyleCnt="4">
        <dgm:presLayoutVars>
          <dgm:chMax val="0"/>
          <dgm:chPref val="0"/>
          <dgm:bulletEnabled val="1"/>
        </dgm:presLayoutVars>
      </dgm:prSet>
      <dgm:spPr/>
    </dgm:pt>
    <dgm:pt modelId="{BBA8EEAB-644C-43BC-9F45-6C766268D0F8}" type="pres">
      <dgm:prSet presAssocID="{38DA2514-C7A8-455D-A727-E768AE1DCA18}" presName="spVertical2" presStyleCnt="0"/>
      <dgm:spPr/>
    </dgm:pt>
    <dgm:pt modelId="{C3C7B439-340F-49FE-8611-C7B7B5453FB6}" type="pres">
      <dgm:prSet presAssocID="{38DA2514-C7A8-455D-A727-E768AE1DCA18}" presName="spVertical3" presStyleCnt="0"/>
      <dgm:spPr/>
    </dgm:pt>
    <dgm:pt modelId="{395F278F-E053-4A9F-BC69-E6CEC4FFC188}" type="pres">
      <dgm:prSet presAssocID="{1F5E51A4-ADE3-47A9-8626-AA0FBA461A5F}" presName="space" presStyleCnt="0"/>
      <dgm:spPr/>
    </dgm:pt>
    <dgm:pt modelId="{28F50D1E-C3AB-4A31-933A-1899089DDDC0}" type="pres">
      <dgm:prSet presAssocID="{B9B17E5F-A719-4221-89AE-179B33BF4B56}" presName="linV" presStyleCnt="0"/>
      <dgm:spPr/>
    </dgm:pt>
    <dgm:pt modelId="{9D9828BF-B40F-4199-8DE8-6D7FB1E263D2}" type="pres">
      <dgm:prSet presAssocID="{B9B17E5F-A719-4221-89AE-179B33BF4B56}" presName="spVertical1" presStyleCnt="0"/>
      <dgm:spPr/>
    </dgm:pt>
    <dgm:pt modelId="{85B6C762-FEA3-4ECA-B745-E0C61D6A8C63}" type="pres">
      <dgm:prSet presAssocID="{B9B17E5F-A719-4221-89AE-179B33BF4B56}" presName="parTx" presStyleLbl="revTx" presStyleIdx="1" presStyleCnt="4">
        <dgm:presLayoutVars>
          <dgm:chMax val="0"/>
          <dgm:chPref val="0"/>
          <dgm:bulletEnabled val="1"/>
        </dgm:presLayoutVars>
      </dgm:prSet>
      <dgm:spPr/>
    </dgm:pt>
    <dgm:pt modelId="{2486F0C3-4EE0-425B-A800-22ABDB4081F2}" type="pres">
      <dgm:prSet presAssocID="{B9B17E5F-A719-4221-89AE-179B33BF4B56}" presName="spVertical2" presStyleCnt="0"/>
      <dgm:spPr/>
    </dgm:pt>
    <dgm:pt modelId="{CC249E28-1BB1-43BB-B1EB-37B370AFAA0F}" type="pres">
      <dgm:prSet presAssocID="{B9B17E5F-A719-4221-89AE-179B33BF4B56}" presName="spVertical3" presStyleCnt="0"/>
      <dgm:spPr/>
    </dgm:pt>
    <dgm:pt modelId="{B5770F4A-453C-41EA-A219-121F39307FFF}" type="pres">
      <dgm:prSet presAssocID="{D25BE603-68BB-4DF0-8426-C51167CD86C2}" presName="space" presStyleCnt="0"/>
      <dgm:spPr/>
    </dgm:pt>
    <dgm:pt modelId="{A5FE887B-0F9F-4707-A1D5-FA0B8912E604}" type="pres">
      <dgm:prSet presAssocID="{BF440836-1E15-4F9B-955A-7FCC0882C39C}" presName="linV" presStyleCnt="0"/>
      <dgm:spPr/>
    </dgm:pt>
    <dgm:pt modelId="{2BA989BB-C4BB-411F-8A01-E4EFFF4502FF}" type="pres">
      <dgm:prSet presAssocID="{BF440836-1E15-4F9B-955A-7FCC0882C39C}" presName="spVertical1" presStyleCnt="0"/>
      <dgm:spPr/>
    </dgm:pt>
    <dgm:pt modelId="{863CA787-C5A5-4FBA-8FDB-7FB13D6DC3B5}" type="pres">
      <dgm:prSet presAssocID="{BF440836-1E15-4F9B-955A-7FCC0882C39C}" presName="parTx" presStyleLbl="revTx" presStyleIdx="2" presStyleCnt="4">
        <dgm:presLayoutVars>
          <dgm:chMax val="0"/>
          <dgm:chPref val="0"/>
          <dgm:bulletEnabled val="1"/>
        </dgm:presLayoutVars>
      </dgm:prSet>
      <dgm:spPr/>
    </dgm:pt>
    <dgm:pt modelId="{A953214A-A9BB-4FC4-A425-8F474BE109A9}" type="pres">
      <dgm:prSet presAssocID="{BF440836-1E15-4F9B-955A-7FCC0882C39C}" presName="spVertical2" presStyleCnt="0"/>
      <dgm:spPr/>
    </dgm:pt>
    <dgm:pt modelId="{436CDD01-E89A-42C5-A9DC-825FE9862463}" type="pres">
      <dgm:prSet presAssocID="{BF440836-1E15-4F9B-955A-7FCC0882C39C}" presName="spVertical3" presStyleCnt="0"/>
      <dgm:spPr/>
    </dgm:pt>
    <dgm:pt modelId="{3C108075-1DBC-4662-AEE7-A3CDDAC650AE}" type="pres">
      <dgm:prSet presAssocID="{E15810D7-8158-4C81-8627-1E2D9F0159EF}" presName="space" presStyleCnt="0"/>
      <dgm:spPr/>
    </dgm:pt>
    <dgm:pt modelId="{0F35546C-C26F-4AF3-A460-4F8ACDE2BACB}" type="pres">
      <dgm:prSet presAssocID="{AED77A01-1FB2-4446-8D26-1F9E12C3B166}" presName="linV" presStyleCnt="0"/>
      <dgm:spPr/>
    </dgm:pt>
    <dgm:pt modelId="{F159225A-9FBA-481E-A06D-D464AE3588A6}" type="pres">
      <dgm:prSet presAssocID="{AED77A01-1FB2-4446-8D26-1F9E12C3B166}" presName="spVertical1" presStyleCnt="0"/>
      <dgm:spPr/>
    </dgm:pt>
    <dgm:pt modelId="{E9F94147-B335-4C66-B4C5-3EB8303E0912}" type="pres">
      <dgm:prSet presAssocID="{AED77A01-1FB2-4446-8D26-1F9E12C3B166}" presName="parTx" presStyleLbl="revTx" presStyleIdx="3" presStyleCnt="4">
        <dgm:presLayoutVars>
          <dgm:chMax val="0"/>
          <dgm:chPref val="0"/>
          <dgm:bulletEnabled val="1"/>
        </dgm:presLayoutVars>
      </dgm:prSet>
      <dgm:spPr/>
    </dgm:pt>
    <dgm:pt modelId="{5A8E642B-521F-47F4-A079-3CE360883DF9}" type="pres">
      <dgm:prSet presAssocID="{AED77A01-1FB2-4446-8D26-1F9E12C3B166}" presName="spVertical2" presStyleCnt="0"/>
      <dgm:spPr/>
    </dgm:pt>
    <dgm:pt modelId="{7DDFEFAD-9B46-4393-9BED-87D5903E8F93}" type="pres">
      <dgm:prSet presAssocID="{AED77A01-1FB2-4446-8D26-1F9E12C3B166}" presName="spVertical3" presStyleCnt="0"/>
      <dgm:spPr/>
    </dgm:pt>
    <dgm:pt modelId="{F8A46F7C-59B2-4ACE-AAD9-255E9E8A2C43}" type="pres">
      <dgm:prSet presAssocID="{05EEFF21-EADF-4695-91C6-A78B06C6F506}" presName="padding2" presStyleCnt="0"/>
      <dgm:spPr/>
    </dgm:pt>
    <dgm:pt modelId="{DC679A47-80E4-4C55-827C-A3BC8652F387}" type="pres">
      <dgm:prSet presAssocID="{05EEFF21-EADF-4695-91C6-A78B06C6F506}" presName="negArrow" presStyleCnt="0"/>
      <dgm:spPr/>
    </dgm:pt>
    <dgm:pt modelId="{D4C631B5-4E6C-4E7D-BDE7-5DD70DC61C43}" type="pres">
      <dgm:prSet presAssocID="{05EEFF21-EADF-4695-91C6-A78B06C6F506}" presName="backgroundArrow" presStyleLbl="node1" presStyleIdx="0" presStyleCnt="1" custScaleY="95628" custLinFactNeighborY="10747"/>
      <dgm:spPr>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dgm:spPr>
    </dgm:pt>
  </dgm:ptLst>
  <dgm:cxnLst>
    <dgm:cxn modelId="{63DF3E0E-7B5B-44C4-8E67-3E3EFF24CE46}" srcId="{05EEFF21-EADF-4695-91C6-A78B06C6F506}" destId="{BF440836-1E15-4F9B-955A-7FCC0882C39C}" srcOrd="2" destOrd="0" parTransId="{6FC2BADA-2158-4E5D-ADDC-5CFEC6D578CA}" sibTransId="{E15810D7-8158-4C81-8627-1E2D9F0159EF}"/>
    <dgm:cxn modelId="{1DFC0B20-B943-4D9E-994F-198D5E4B43AF}" type="presOf" srcId="{38DA2514-C7A8-455D-A727-E768AE1DCA18}" destId="{1683165A-9D6D-4268-AA2F-3F856A1B4D83}" srcOrd="0" destOrd="0" presId="urn:microsoft.com/office/officeart/2005/8/layout/hProcess3"/>
    <dgm:cxn modelId="{50478D2A-F336-4D37-B572-6E057D174FB8}" type="presOf" srcId="{B9B17E5F-A719-4221-89AE-179B33BF4B56}" destId="{85B6C762-FEA3-4ECA-B745-E0C61D6A8C63}" srcOrd="0" destOrd="0" presId="urn:microsoft.com/office/officeart/2005/8/layout/hProcess3"/>
    <dgm:cxn modelId="{F76F3046-A647-4DBD-86B9-010F41F4879B}" srcId="{05EEFF21-EADF-4695-91C6-A78B06C6F506}" destId="{38DA2514-C7A8-455D-A727-E768AE1DCA18}" srcOrd="0" destOrd="0" parTransId="{9A7E567D-3F49-41AD-9F97-C36FFC36A580}" sibTransId="{1F5E51A4-ADE3-47A9-8626-AA0FBA461A5F}"/>
    <dgm:cxn modelId="{E7FDAA6E-242F-48B6-8607-36049E71951A}" type="presOf" srcId="{AED77A01-1FB2-4446-8D26-1F9E12C3B166}" destId="{E9F94147-B335-4C66-B4C5-3EB8303E0912}" srcOrd="0" destOrd="0" presId="urn:microsoft.com/office/officeart/2005/8/layout/hProcess3"/>
    <dgm:cxn modelId="{858C4D77-6D31-47B1-A16F-4EFD3B89E99D}" srcId="{05EEFF21-EADF-4695-91C6-A78B06C6F506}" destId="{B9B17E5F-A719-4221-89AE-179B33BF4B56}" srcOrd="1" destOrd="0" parTransId="{DA832D0D-042B-4248-95FE-33BDBD0CA509}" sibTransId="{D25BE603-68BB-4DF0-8426-C51167CD86C2}"/>
    <dgm:cxn modelId="{2E762084-FDB3-488B-BB1C-F7724C92B407}" type="presOf" srcId="{BF440836-1E15-4F9B-955A-7FCC0882C39C}" destId="{863CA787-C5A5-4FBA-8FDB-7FB13D6DC3B5}" srcOrd="0" destOrd="0" presId="urn:microsoft.com/office/officeart/2005/8/layout/hProcess3"/>
    <dgm:cxn modelId="{41918ED3-3A0E-434A-AE3E-F0E28F8E228D}" type="presOf" srcId="{05EEFF21-EADF-4695-91C6-A78B06C6F506}" destId="{0A40C2CE-B665-46CC-9F6F-5EBCDCC9C703}" srcOrd="0" destOrd="0" presId="urn:microsoft.com/office/officeart/2005/8/layout/hProcess3"/>
    <dgm:cxn modelId="{65C65DD4-C8F0-48E7-AEFB-F41D8C2CA9B1}" srcId="{05EEFF21-EADF-4695-91C6-A78B06C6F506}" destId="{AED77A01-1FB2-4446-8D26-1F9E12C3B166}" srcOrd="3" destOrd="0" parTransId="{206863F5-9BBD-4ED3-841E-A550B2C13E4C}" sibTransId="{B3E2F26B-5497-48F5-83D3-000F6B851897}"/>
    <dgm:cxn modelId="{19CD0FEB-9255-46F6-BBD6-E40B589F92AE}" type="presParOf" srcId="{0A40C2CE-B665-46CC-9F6F-5EBCDCC9C703}" destId="{664FBBDF-E692-47A8-BB52-902539A925FB}" srcOrd="0" destOrd="0" presId="urn:microsoft.com/office/officeart/2005/8/layout/hProcess3"/>
    <dgm:cxn modelId="{941274D7-75BF-4D80-A0D6-09853980C79D}" type="presParOf" srcId="{0A40C2CE-B665-46CC-9F6F-5EBCDCC9C703}" destId="{0703006D-C5B2-46F8-93F6-B4A3EFDFFD4E}" srcOrd="1" destOrd="0" presId="urn:microsoft.com/office/officeart/2005/8/layout/hProcess3"/>
    <dgm:cxn modelId="{45D764DC-6445-4D5C-A775-D3D65F42AA4B}" type="presParOf" srcId="{0703006D-C5B2-46F8-93F6-B4A3EFDFFD4E}" destId="{FA71699C-FA9C-45AA-85B5-00313079BFD8}" srcOrd="0" destOrd="0" presId="urn:microsoft.com/office/officeart/2005/8/layout/hProcess3"/>
    <dgm:cxn modelId="{17F10A2B-9F15-4353-B505-1EB4DC27DA15}" type="presParOf" srcId="{0703006D-C5B2-46F8-93F6-B4A3EFDFFD4E}" destId="{1BA64280-4862-407A-9965-51FFF4CFDF50}" srcOrd="1" destOrd="0" presId="urn:microsoft.com/office/officeart/2005/8/layout/hProcess3"/>
    <dgm:cxn modelId="{C52F38C5-CDDC-4550-B547-879FF6F0ADAB}" type="presParOf" srcId="{1BA64280-4862-407A-9965-51FFF4CFDF50}" destId="{865690BB-2872-475F-9227-543EAD8A5F84}" srcOrd="0" destOrd="0" presId="urn:microsoft.com/office/officeart/2005/8/layout/hProcess3"/>
    <dgm:cxn modelId="{74C1DF90-FBDF-41EF-8539-8152C30D890A}" type="presParOf" srcId="{1BA64280-4862-407A-9965-51FFF4CFDF50}" destId="{1683165A-9D6D-4268-AA2F-3F856A1B4D83}" srcOrd="1" destOrd="0" presId="urn:microsoft.com/office/officeart/2005/8/layout/hProcess3"/>
    <dgm:cxn modelId="{2FAC73C9-3E4A-4898-8F6B-7C4423314B21}" type="presParOf" srcId="{1BA64280-4862-407A-9965-51FFF4CFDF50}" destId="{BBA8EEAB-644C-43BC-9F45-6C766268D0F8}" srcOrd="2" destOrd="0" presId="urn:microsoft.com/office/officeart/2005/8/layout/hProcess3"/>
    <dgm:cxn modelId="{0EE2D833-9F59-4078-AC69-6FD8D02B522D}" type="presParOf" srcId="{1BA64280-4862-407A-9965-51FFF4CFDF50}" destId="{C3C7B439-340F-49FE-8611-C7B7B5453FB6}" srcOrd="3" destOrd="0" presId="urn:microsoft.com/office/officeart/2005/8/layout/hProcess3"/>
    <dgm:cxn modelId="{7514EE36-056E-40D9-A276-DFB7E2042592}" type="presParOf" srcId="{0703006D-C5B2-46F8-93F6-B4A3EFDFFD4E}" destId="{395F278F-E053-4A9F-BC69-E6CEC4FFC188}" srcOrd="2" destOrd="0" presId="urn:microsoft.com/office/officeart/2005/8/layout/hProcess3"/>
    <dgm:cxn modelId="{B928A6A5-0862-490B-83EA-F9B0F84B7181}" type="presParOf" srcId="{0703006D-C5B2-46F8-93F6-B4A3EFDFFD4E}" destId="{28F50D1E-C3AB-4A31-933A-1899089DDDC0}" srcOrd="3" destOrd="0" presId="urn:microsoft.com/office/officeart/2005/8/layout/hProcess3"/>
    <dgm:cxn modelId="{6535C9FB-D8A9-4998-8E9D-319922E882FE}" type="presParOf" srcId="{28F50D1E-C3AB-4A31-933A-1899089DDDC0}" destId="{9D9828BF-B40F-4199-8DE8-6D7FB1E263D2}" srcOrd="0" destOrd="0" presId="urn:microsoft.com/office/officeart/2005/8/layout/hProcess3"/>
    <dgm:cxn modelId="{E8F54EBC-2A16-4639-8D8B-C1D9BF3797CA}" type="presParOf" srcId="{28F50D1E-C3AB-4A31-933A-1899089DDDC0}" destId="{85B6C762-FEA3-4ECA-B745-E0C61D6A8C63}" srcOrd="1" destOrd="0" presId="urn:microsoft.com/office/officeart/2005/8/layout/hProcess3"/>
    <dgm:cxn modelId="{7D8171E2-D7EA-4DCD-A728-A88DC4C73218}" type="presParOf" srcId="{28F50D1E-C3AB-4A31-933A-1899089DDDC0}" destId="{2486F0C3-4EE0-425B-A800-22ABDB4081F2}" srcOrd="2" destOrd="0" presId="urn:microsoft.com/office/officeart/2005/8/layout/hProcess3"/>
    <dgm:cxn modelId="{CA801F17-84A5-45C3-BC9E-F9831E5EF0E8}" type="presParOf" srcId="{28F50D1E-C3AB-4A31-933A-1899089DDDC0}" destId="{CC249E28-1BB1-43BB-B1EB-37B370AFAA0F}" srcOrd="3" destOrd="0" presId="urn:microsoft.com/office/officeart/2005/8/layout/hProcess3"/>
    <dgm:cxn modelId="{BE3F062F-5B82-4DF2-BE08-C4F7DD194413}" type="presParOf" srcId="{0703006D-C5B2-46F8-93F6-B4A3EFDFFD4E}" destId="{B5770F4A-453C-41EA-A219-121F39307FFF}" srcOrd="4" destOrd="0" presId="urn:microsoft.com/office/officeart/2005/8/layout/hProcess3"/>
    <dgm:cxn modelId="{36F5319A-C167-4D2E-A87C-C5426051AD00}" type="presParOf" srcId="{0703006D-C5B2-46F8-93F6-B4A3EFDFFD4E}" destId="{A5FE887B-0F9F-4707-A1D5-FA0B8912E604}" srcOrd="5" destOrd="0" presId="urn:microsoft.com/office/officeart/2005/8/layout/hProcess3"/>
    <dgm:cxn modelId="{C93A223C-7439-4D5E-AB90-75F43F56CEC4}" type="presParOf" srcId="{A5FE887B-0F9F-4707-A1D5-FA0B8912E604}" destId="{2BA989BB-C4BB-411F-8A01-E4EFFF4502FF}" srcOrd="0" destOrd="0" presId="urn:microsoft.com/office/officeart/2005/8/layout/hProcess3"/>
    <dgm:cxn modelId="{90329B50-6B63-4B75-8DA2-8B63FF4D1F3F}" type="presParOf" srcId="{A5FE887B-0F9F-4707-A1D5-FA0B8912E604}" destId="{863CA787-C5A5-4FBA-8FDB-7FB13D6DC3B5}" srcOrd="1" destOrd="0" presId="urn:microsoft.com/office/officeart/2005/8/layout/hProcess3"/>
    <dgm:cxn modelId="{081C1679-C5F2-4820-A8C6-ACFFA8A71656}" type="presParOf" srcId="{A5FE887B-0F9F-4707-A1D5-FA0B8912E604}" destId="{A953214A-A9BB-4FC4-A425-8F474BE109A9}" srcOrd="2" destOrd="0" presId="urn:microsoft.com/office/officeart/2005/8/layout/hProcess3"/>
    <dgm:cxn modelId="{74B78C03-A2BD-40ED-8B39-9F4A464DD93E}" type="presParOf" srcId="{A5FE887B-0F9F-4707-A1D5-FA0B8912E604}" destId="{436CDD01-E89A-42C5-A9DC-825FE9862463}" srcOrd="3" destOrd="0" presId="urn:microsoft.com/office/officeart/2005/8/layout/hProcess3"/>
    <dgm:cxn modelId="{C10CE576-DDE8-4BCE-9EDD-6644D5BFEBDB}" type="presParOf" srcId="{0703006D-C5B2-46F8-93F6-B4A3EFDFFD4E}" destId="{3C108075-1DBC-4662-AEE7-A3CDDAC650AE}" srcOrd="6" destOrd="0" presId="urn:microsoft.com/office/officeart/2005/8/layout/hProcess3"/>
    <dgm:cxn modelId="{507D6F6F-0695-4C13-AE32-0D710FE8F2E3}" type="presParOf" srcId="{0703006D-C5B2-46F8-93F6-B4A3EFDFFD4E}" destId="{0F35546C-C26F-4AF3-A460-4F8ACDE2BACB}" srcOrd="7" destOrd="0" presId="urn:microsoft.com/office/officeart/2005/8/layout/hProcess3"/>
    <dgm:cxn modelId="{AFE4DE49-B30B-489D-877A-3D3B8F46B90F}" type="presParOf" srcId="{0F35546C-C26F-4AF3-A460-4F8ACDE2BACB}" destId="{F159225A-9FBA-481E-A06D-D464AE3588A6}" srcOrd="0" destOrd="0" presId="urn:microsoft.com/office/officeart/2005/8/layout/hProcess3"/>
    <dgm:cxn modelId="{F5D68EB7-DE2D-4D4D-BBED-FA8E9AC50121}" type="presParOf" srcId="{0F35546C-C26F-4AF3-A460-4F8ACDE2BACB}" destId="{E9F94147-B335-4C66-B4C5-3EB8303E0912}" srcOrd="1" destOrd="0" presId="urn:microsoft.com/office/officeart/2005/8/layout/hProcess3"/>
    <dgm:cxn modelId="{12BA80DA-6134-4B2B-B055-A5E177DA0089}" type="presParOf" srcId="{0F35546C-C26F-4AF3-A460-4F8ACDE2BACB}" destId="{5A8E642B-521F-47F4-A079-3CE360883DF9}" srcOrd="2" destOrd="0" presId="urn:microsoft.com/office/officeart/2005/8/layout/hProcess3"/>
    <dgm:cxn modelId="{B553FB42-7040-4B8F-9986-3BBA4D7CA761}" type="presParOf" srcId="{0F35546C-C26F-4AF3-A460-4F8ACDE2BACB}" destId="{7DDFEFAD-9B46-4393-9BED-87D5903E8F93}" srcOrd="3" destOrd="0" presId="urn:microsoft.com/office/officeart/2005/8/layout/hProcess3"/>
    <dgm:cxn modelId="{355120B4-51C5-4ACF-9423-6DBF922A3C63}" type="presParOf" srcId="{0703006D-C5B2-46F8-93F6-B4A3EFDFFD4E}" destId="{F8A46F7C-59B2-4ACE-AAD9-255E9E8A2C43}" srcOrd="8" destOrd="0" presId="urn:microsoft.com/office/officeart/2005/8/layout/hProcess3"/>
    <dgm:cxn modelId="{D8EF3FF2-4794-4A62-B95E-8C9013D6B3B1}" type="presParOf" srcId="{0703006D-C5B2-46F8-93F6-B4A3EFDFFD4E}" destId="{DC679A47-80E4-4C55-827C-A3BC8652F387}" srcOrd="9" destOrd="0" presId="urn:microsoft.com/office/officeart/2005/8/layout/hProcess3"/>
    <dgm:cxn modelId="{7BFD2661-73D0-4984-B0EE-83046C948045}" type="presParOf" srcId="{0703006D-C5B2-46F8-93F6-B4A3EFDFFD4E}" destId="{D4C631B5-4E6C-4E7D-BDE7-5DD70DC61C43}" srcOrd="10"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91218B-CFA9-4C73-9AAF-C6162BB95475}"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zh-CN" altLang="en-US"/>
        </a:p>
      </dgm:t>
    </dgm:pt>
    <dgm:pt modelId="{E8ECC144-53E4-4DC4-9552-D4DDBB64531E}">
      <dgm:prSet phldrT="[文本]"/>
      <dgm:spPr/>
      <dgm:t>
        <a:bodyPr/>
        <a:lstStyle/>
        <a:p>
          <a:r>
            <a:rPr lang="zh-CN" altLang="en-US" dirty="0">
              <a:latin typeface="微软雅黑" pitchFamily="34" charset="-122"/>
              <a:ea typeface="微软雅黑" pitchFamily="34" charset="-122"/>
            </a:rPr>
            <a:t>对脓毒症病生理学机制认识不足</a:t>
          </a:r>
        </a:p>
      </dgm:t>
    </dgm:pt>
    <dgm:pt modelId="{51042B17-301C-4DDB-872B-1B6EC0C8A237}" type="parTrans" cxnId="{A7DC24A9-9311-4CA5-9670-4CA6F9F2CDA2}">
      <dgm:prSet/>
      <dgm:spPr/>
      <dgm:t>
        <a:bodyPr/>
        <a:lstStyle/>
        <a:p>
          <a:endParaRPr lang="zh-CN" altLang="en-US"/>
        </a:p>
      </dgm:t>
    </dgm:pt>
    <dgm:pt modelId="{733705DC-B094-44F8-B3E5-8BA3AFDE5E29}" type="sibTrans" cxnId="{A7DC24A9-9311-4CA5-9670-4CA6F9F2CDA2}">
      <dgm:prSet/>
      <dgm:spPr/>
      <dgm:t>
        <a:bodyPr/>
        <a:lstStyle/>
        <a:p>
          <a:endParaRPr lang="zh-CN" altLang="en-US"/>
        </a:p>
      </dgm:t>
    </dgm:pt>
    <dgm:pt modelId="{06D665F1-342A-4467-86CA-3C0B855EC9F5}">
      <dgm:prSet phldrT="[文本]"/>
      <dgm:spPr/>
      <dgm:t>
        <a:bodyPr/>
        <a:lstStyle/>
        <a:p>
          <a:r>
            <a:rPr lang="zh-CN" altLang="en-US" dirty="0">
              <a:latin typeface="微软雅黑" pitchFamily="34" charset="-122"/>
              <a:ea typeface="微软雅黑" pitchFamily="34" charset="-122"/>
            </a:rPr>
            <a:t>脓毒症强调</a:t>
          </a:r>
          <a:r>
            <a:rPr lang="zh-CN" altLang="zh-CN" dirty="0">
              <a:latin typeface="微软雅黑" pitchFamily="34" charset="-122"/>
              <a:ea typeface="微软雅黑" pitchFamily="34" charset="-122"/>
            </a:rPr>
            <a:t>宿主对感染的反应失调，产生器官功能损害</a:t>
          </a:r>
          <a:endParaRPr lang="zh-CN" altLang="en-US" dirty="0">
            <a:latin typeface="微软雅黑" pitchFamily="34" charset="-122"/>
            <a:ea typeface="微软雅黑" pitchFamily="34" charset="-122"/>
          </a:endParaRPr>
        </a:p>
      </dgm:t>
    </dgm:pt>
    <dgm:pt modelId="{58B0669C-0392-4731-992E-C47BCEDB8F21}" type="parTrans" cxnId="{55822D34-AC0E-4084-AE9E-003FABA55F7E}">
      <dgm:prSet/>
      <dgm:spPr/>
      <dgm:t>
        <a:bodyPr/>
        <a:lstStyle/>
        <a:p>
          <a:endParaRPr lang="zh-CN" altLang="en-US"/>
        </a:p>
      </dgm:t>
    </dgm:pt>
    <dgm:pt modelId="{9FEEECA1-8644-4A49-8A1B-72EBEDABF6FD}" type="sibTrans" cxnId="{55822D34-AC0E-4084-AE9E-003FABA55F7E}">
      <dgm:prSet/>
      <dgm:spPr/>
      <dgm:t>
        <a:bodyPr/>
        <a:lstStyle/>
        <a:p>
          <a:endParaRPr lang="zh-CN" altLang="en-US"/>
        </a:p>
      </dgm:t>
    </dgm:pt>
    <dgm:pt modelId="{48D5791E-0E10-4852-ABD5-F3C2A31AADDB}">
      <dgm:prSet phldrT="[文本]"/>
      <dgm:spPr/>
      <dgm:t>
        <a:bodyPr/>
        <a:lstStyle/>
        <a:p>
          <a:r>
            <a:rPr lang="zh-CN" altLang="en-US" dirty="0">
              <a:latin typeface="微软雅黑" pitchFamily="34" charset="-122"/>
              <a:ea typeface="微软雅黑" pitchFamily="34" charset="-122"/>
            </a:rPr>
            <a:t>缺乏特异性</a:t>
          </a:r>
        </a:p>
      </dgm:t>
    </dgm:pt>
    <dgm:pt modelId="{B47FA19A-1C64-4979-8E5A-7E9D72B8B66D}" type="parTrans" cxnId="{600BC1C5-B9F3-4F61-A003-74AC026BD8E7}">
      <dgm:prSet/>
      <dgm:spPr/>
      <dgm:t>
        <a:bodyPr/>
        <a:lstStyle/>
        <a:p>
          <a:endParaRPr lang="zh-CN" altLang="en-US"/>
        </a:p>
      </dgm:t>
    </dgm:pt>
    <dgm:pt modelId="{3FA340B9-9593-4C9D-9915-1EE33CB1DD37}" type="sibTrans" cxnId="{600BC1C5-B9F3-4F61-A003-74AC026BD8E7}">
      <dgm:prSet/>
      <dgm:spPr/>
      <dgm:t>
        <a:bodyPr/>
        <a:lstStyle/>
        <a:p>
          <a:endParaRPr lang="zh-CN" altLang="en-US"/>
        </a:p>
      </dgm:t>
    </dgm:pt>
    <dgm:pt modelId="{3D637CF5-D95F-446B-9A0D-E6A3F4D24073}">
      <dgm:prSet phldrT="[文本]"/>
      <dgm:spPr/>
      <dgm:t>
        <a:bodyPr/>
        <a:lstStyle/>
        <a:p>
          <a:r>
            <a:rPr lang="en-US" altLang="zh-CN" dirty="0">
              <a:latin typeface="微软雅黑" pitchFamily="34" charset="-122"/>
              <a:ea typeface="微软雅黑" pitchFamily="34" charset="-122"/>
            </a:rPr>
            <a:t>SIRS</a:t>
          </a:r>
          <a:r>
            <a:rPr lang="zh-CN" altLang="en-US" dirty="0">
              <a:latin typeface="微软雅黑" pitchFamily="34" charset="-122"/>
              <a:ea typeface="微软雅黑" pitchFamily="34" charset="-122"/>
            </a:rPr>
            <a:t>不止由感染引起（创伤、应激等）</a:t>
          </a:r>
        </a:p>
      </dgm:t>
    </dgm:pt>
    <dgm:pt modelId="{99B24505-6EF8-420A-B473-E46502505B40}" type="parTrans" cxnId="{50BA98B0-3106-4D84-B91C-524415B505F7}">
      <dgm:prSet/>
      <dgm:spPr/>
      <dgm:t>
        <a:bodyPr/>
        <a:lstStyle/>
        <a:p>
          <a:endParaRPr lang="zh-CN" altLang="en-US"/>
        </a:p>
      </dgm:t>
    </dgm:pt>
    <dgm:pt modelId="{F03D6610-9D54-41C9-8859-1AAF9C554F11}" type="sibTrans" cxnId="{50BA98B0-3106-4D84-B91C-524415B505F7}">
      <dgm:prSet/>
      <dgm:spPr/>
      <dgm:t>
        <a:bodyPr/>
        <a:lstStyle/>
        <a:p>
          <a:endParaRPr lang="zh-CN" altLang="en-US"/>
        </a:p>
      </dgm:t>
    </dgm:pt>
    <dgm:pt modelId="{D97B36CC-D633-4A5D-92BD-870276C195EC}">
      <dgm:prSet phldrT="[文本]"/>
      <dgm:spPr/>
      <dgm:t>
        <a:bodyPr/>
        <a:lstStyle/>
        <a:p>
          <a:r>
            <a:rPr lang="zh-CN" altLang="en-US" dirty="0">
              <a:latin typeface="微软雅黑" pitchFamily="34" charset="-122"/>
              <a:ea typeface="微软雅黑" pitchFamily="34" charset="-122"/>
            </a:rPr>
            <a:t>缺乏敏感性</a:t>
          </a:r>
        </a:p>
      </dgm:t>
    </dgm:pt>
    <dgm:pt modelId="{8DDCFBE8-BE3C-4E2B-BBD1-C14607C75814}" type="parTrans" cxnId="{E8369FFB-42C7-45E8-A9B9-A6C586E12900}">
      <dgm:prSet/>
      <dgm:spPr/>
      <dgm:t>
        <a:bodyPr/>
        <a:lstStyle/>
        <a:p>
          <a:endParaRPr lang="zh-CN" altLang="en-US"/>
        </a:p>
      </dgm:t>
    </dgm:pt>
    <dgm:pt modelId="{B5AA16B0-894A-4942-A4F7-CF020D70DF3E}" type="sibTrans" cxnId="{E8369FFB-42C7-45E8-A9B9-A6C586E12900}">
      <dgm:prSet/>
      <dgm:spPr/>
      <dgm:t>
        <a:bodyPr/>
        <a:lstStyle/>
        <a:p>
          <a:endParaRPr lang="zh-CN" altLang="en-US"/>
        </a:p>
      </dgm:t>
    </dgm:pt>
    <dgm:pt modelId="{E9B04152-EFDA-4FFB-AAB9-1DED2F3AAB7D}">
      <dgm:prSet phldrT="[文本]"/>
      <dgm:spPr/>
      <dgm:t>
        <a:bodyPr/>
        <a:lstStyle/>
        <a:p>
          <a:r>
            <a:rPr lang="zh-CN" altLang="en-US" dirty="0">
              <a:latin typeface="微软雅黑" pitchFamily="34" charset="-122"/>
              <a:ea typeface="微软雅黑" pitchFamily="34" charset="-122"/>
            </a:rPr>
            <a:t>有</a:t>
          </a:r>
          <a:r>
            <a:rPr lang="zh-CN" altLang="zh-CN" dirty="0">
              <a:latin typeface="微软雅黑" pitchFamily="34" charset="-122"/>
              <a:ea typeface="微软雅黑" pitchFamily="34" charset="-122"/>
            </a:rPr>
            <a:t>研究显示，感染伴发器官功能衰竭的患者中，</a:t>
          </a:r>
          <a:r>
            <a:rPr lang="en-US" altLang="zh-CN" dirty="0">
              <a:latin typeface="微软雅黑" pitchFamily="34" charset="-122"/>
              <a:ea typeface="微软雅黑" pitchFamily="34" charset="-122"/>
            </a:rPr>
            <a:t>1/8</a:t>
          </a:r>
          <a:r>
            <a:rPr lang="zh-CN" altLang="zh-CN" dirty="0">
              <a:latin typeface="微软雅黑" pitchFamily="34" charset="-122"/>
              <a:ea typeface="微软雅黑" pitchFamily="34" charset="-122"/>
            </a:rPr>
            <a:t>患者并不符合</a:t>
          </a:r>
          <a:r>
            <a:rPr lang="en-US" altLang="zh-CN" dirty="0">
              <a:latin typeface="微软雅黑" pitchFamily="34" charset="-122"/>
              <a:ea typeface="微软雅黑" pitchFamily="34" charset="-122"/>
            </a:rPr>
            <a:t>SIRS</a:t>
          </a:r>
          <a:r>
            <a:rPr lang="zh-CN" altLang="zh-CN" dirty="0">
              <a:latin typeface="微软雅黑" pitchFamily="34" charset="-122"/>
              <a:ea typeface="微软雅黑" pitchFamily="34" charset="-122"/>
            </a:rPr>
            <a:t>诊断标准</a:t>
          </a:r>
          <a:endParaRPr lang="zh-CN" altLang="en-US" dirty="0">
            <a:latin typeface="微软雅黑" pitchFamily="34" charset="-122"/>
            <a:ea typeface="微软雅黑" pitchFamily="34" charset="-122"/>
          </a:endParaRPr>
        </a:p>
      </dgm:t>
    </dgm:pt>
    <dgm:pt modelId="{A470CD5D-4CD6-4391-B85A-10ADD58C882A}" type="parTrans" cxnId="{819405DA-834C-414C-B0F9-C622138F3893}">
      <dgm:prSet/>
      <dgm:spPr/>
      <dgm:t>
        <a:bodyPr/>
        <a:lstStyle/>
        <a:p>
          <a:endParaRPr lang="zh-CN" altLang="en-US"/>
        </a:p>
      </dgm:t>
    </dgm:pt>
    <dgm:pt modelId="{5F169DC1-F0E7-45AB-B810-6BE2AAF62937}" type="sibTrans" cxnId="{819405DA-834C-414C-B0F9-C622138F3893}">
      <dgm:prSet/>
      <dgm:spPr/>
      <dgm:t>
        <a:bodyPr/>
        <a:lstStyle/>
        <a:p>
          <a:endParaRPr lang="zh-CN" altLang="en-US"/>
        </a:p>
      </dgm:t>
    </dgm:pt>
    <dgm:pt modelId="{143C3AB2-7BDF-4A14-8D5D-3BF34EFF7543}">
      <dgm:prSet phldrT="[文本]"/>
      <dgm:spPr/>
      <dgm:t>
        <a:bodyPr/>
        <a:lstStyle/>
        <a:p>
          <a:r>
            <a:rPr lang="en-US" altLang="zh-CN" dirty="0">
              <a:latin typeface="微软雅黑" pitchFamily="34" charset="-122"/>
              <a:ea typeface="微软雅黑" pitchFamily="34" charset="-122"/>
            </a:rPr>
            <a:t>SIRS</a:t>
          </a:r>
          <a:r>
            <a:rPr lang="zh-CN" altLang="zh-CN" dirty="0">
              <a:latin typeface="微软雅黑" pitchFamily="34" charset="-122"/>
              <a:ea typeface="微软雅黑" pitchFamily="34" charset="-122"/>
            </a:rPr>
            <a:t>反应机体对感染产生的适度</a:t>
          </a:r>
          <a:r>
            <a:rPr lang="zh-CN" altLang="en-US" dirty="0">
              <a:latin typeface="微软雅黑" pitchFamily="34" charset="-122"/>
              <a:ea typeface="微软雅黑" pitchFamily="34" charset="-122"/>
            </a:rPr>
            <a:t>炎症</a:t>
          </a:r>
          <a:r>
            <a:rPr lang="zh-CN" altLang="zh-CN" dirty="0">
              <a:latin typeface="微软雅黑" pitchFamily="34" charset="-122"/>
              <a:ea typeface="微软雅黑" pitchFamily="34" charset="-122"/>
            </a:rPr>
            <a:t>反应，不具有损伤性</a:t>
          </a:r>
          <a:endParaRPr lang="zh-CN" altLang="en-US" dirty="0">
            <a:latin typeface="微软雅黑" pitchFamily="34" charset="-122"/>
            <a:ea typeface="微软雅黑" pitchFamily="34" charset="-122"/>
          </a:endParaRPr>
        </a:p>
      </dgm:t>
    </dgm:pt>
    <dgm:pt modelId="{C5FA8258-E545-4091-BBBB-0A60F4306F86}" type="sibTrans" cxnId="{B60FDE64-7B33-4549-87B1-23CA77FAB4B2}">
      <dgm:prSet/>
      <dgm:spPr/>
      <dgm:t>
        <a:bodyPr/>
        <a:lstStyle/>
        <a:p>
          <a:endParaRPr lang="zh-CN" altLang="en-US"/>
        </a:p>
      </dgm:t>
    </dgm:pt>
    <dgm:pt modelId="{F7FA3642-C18C-4253-8155-181C534BDEF5}" type="parTrans" cxnId="{B60FDE64-7B33-4549-87B1-23CA77FAB4B2}">
      <dgm:prSet/>
      <dgm:spPr/>
      <dgm:t>
        <a:bodyPr/>
        <a:lstStyle/>
        <a:p>
          <a:endParaRPr lang="zh-CN" altLang="en-US"/>
        </a:p>
      </dgm:t>
    </dgm:pt>
    <dgm:pt modelId="{C6040F76-8192-49E2-97E2-7AD26FF6CF34}" type="pres">
      <dgm:prSet presAssocID="{C291218B-CFA9-4C73-9AAF-C6162BB95475}" presName="linear" presStyleCnt="0">
        <dgm:presLayoutVars>
          <dgm:dir/>
          <dgm:resizeHandles val="exact"/>
        </dgm:presLayoutVars>
      </dgm:prSet>
      <dgm:spPr/>
    </dgm:pt>
    <dgm:pt modelId="{F80108F4-4597-47B5-B1CB-B9E6387AE715}" type="pres">
      <dgm:prSet presAssocID="{E8ECC144-53E4-4DC4-9552-D4DDBB64531E}" presName="comp" presStyleCnt="0"/>
      <dgm:spPr/>
    </dgm:pt>
    <dgm:pt modelId="{EE3FE913-9121-4EBD-B03C-A8B30A08A32B}" type="pres">
      <dgm:prSet presAssocID="{E8ECC144-53E4-4DC4-9552-D4DDBB64531E}" presName="box" presStyleLbl="node1" presStyleIdx="0" presStyleCnt="3"/>
      <dgm:spPr/>
    </dgm:pt>
    <dgm:pt modelId="{9F49956E-C74B-4D36-B464-BFA1B68B2F67}" type="pres">
      <dgm:prSet presAssocID="{E8ECC144-53E4-4DC4-9552-D4DDBB64531E}" presName="img" presStyleLbl="fgImgPlace1" presStyleIdx="0" presStyleCnt="3"/>
      <dgm:spPr>
        <a:blipFill rotWithShape="0">
          <a:blip xmlns:r="http://schemas.openxmlformats.org/officeDocument/2006/relationships" r:embed="rId1"/>
          <a:stretch>
            <a:fillRect/>
          </a:stretch>
        </a:blipFill>
      </dgm:spPr>
    </dgm:pt>
    <dgm:pt modelId="{45796FBA-F94D-48D0-9C04-1F99C4033287}" type="pres">
      <dgm:prSet presAssocID="{E8ECC144-53E4-4DC4-9552-D4DDBB64531E}" presName="text" presStyleLbl="node1" presStyleIdx="0" presStyleCnt="3">
        <dgm:presLayoutVars>
          <dgm:bulletEnabled val="1"/>
        </dgm:presLayoutVars>
      </dgm:prSet>
      <dgm:spPr/>
    </dgm:pt>
    <dgm:pt modelId="{2984905F-21B2-4EBB-930B-456CD7501995}" type="pres">
      <dgm:prSet presAssocID="{733705DC-B094-44F8-B3E5-8BA3AFDE5E29}" presName="spacer" presStyleCnt="0"/>
      <dgm:spPr/>
    </dgm:pt>
    <dgm:pt modelId="{8B4B1E51-C1F6-4D61-96B0-BE61463E8D79}" type="pres">
      <dgm:prSet presAssocID="{48D5791E-0E10-4852-ABD5-F3C2A31AADDB}" presName="comp" presStyleCnt="0"/>
      <dgm:spPr/>
    </dgm:pt>
    <dgm:pt modelId="{6BB66E9C-C568-430A-8460-EFB6ED2C4FFB}" type="pres">
      <dgm:prSet presAssocID="{48D5791E-0E10-4852-ABD5-F3C2A31AADDB}" presName="box" presStyleLbl="node1" presStyleIdx="1" presStyleCnt="3"/>
      <dgm:spPr/>
    </dgm:pt>
    <dgm:pt modelId="{5CC8E9EE-892D-4F56-983E-856C97E57954}" type="pres">
      <dgm:prSet presAssocID="{48D5791E-0E10-4852-ABD5-F3C2A31AADDB}" presName="img" presStyleLbl="fgImgPlace1" presStyleIdx="1" presStyleCnt="3"/>
      <dgm:spPr>
        <a:blipFill rotWithShape="0">
          <a:blip xmlns:r="http://schemas.openxmlformats.org/officeDocument/2006/relationships" r:embed="rId1"/>
          <a:stretch>
            <a:fillRect/>
          </a:stretch>
        </a:blipFill>
      </dgm:spPr>
    </dgm:pt>
    <dgm:pt modelId="{A5FFE64C-668D-437B-A965-DA57B1374CD5}" type="pres">
      <dgm:prSet presAssocID="{48D5791E-0E10-4852-ABD5-F3C2A31AADDB}" presName="text" presStyleLbl="node1" presStyleIdx="1" presStyleCnt="3">
        <dgm:presLayoutVars>
          <dgm:bulletEnabled val="1"/>
        </dgm:presLayoutVars>
      </dgm:prSet>
      <dgm:spPr/>
    </dgm:pt>
    <dgm:pt modelId="{BDA65F4A-F4A4-4B2C-9425-9399E888E035}" type="pres">
      <dgm:prSet presAssocID="{3FA340B9-9593-4C9D-9915-1EE33CB1DD37}" presName="spacer" presStyleCnt="0"/>
      <dgm:spPr/>
    </dgm:pt>
    <dgm:pt modelId="{3AB9C6AA-FCD0-4AC4-8609-EF99BF0E6083}" type="pres">
      <dgm:prSet presAssocID="{D97B36CC-D633-4A5D-92BD-870276C195EC}" presName="comp" presStyleCnt="0"/>
      <dgm:spPr/>
    </dgm:pt>
    <dgm:pt modelId="{D33AED26-3D8A-4DD4-84CB-0E7FAFA99AA0}" type="pres">
      <dgm:prSet presAssocID="{D97B36CC-D633-4A5D-92BD-870276C195EC}" presName="box" presStyleLbl="node1" presStyleIdx="2" presStyleCnt="3" custLinFactNeighborY="-1587"/>
      <dgm:spPr/>
    </dgm:pt>
    <dgm:pt modelId="{844EDF19-6604-422F-B29C-F2C45955FEFA}" type="pres">
      <dgm:prSet presAssocID="{D97B36CC-D633-4A5D-92BD-870276C195EC}" presName="img" presStyleLbl="fgImgPlace1" presStyleIdx="2" presStyleCnt="3"/>
      <dgm:spPr>
        <a:blipFill rotWithShape="0">
          <a:blip xmlns:r="http://schemas.openxmlformats.org/officeDocument/2006/relationships" r:embed="rId1"/>
          <a:stretch>
            <a:fillRect/>
          </a:stretch>
        </a:blipFill>
      </dgm:spPr>
    </dgm:pt>
    <dgm:pt modelId="{6BB83419-7B10-4E74-8B11-640B7D34DDAA}" type="pres">
      <dgm:prSet presAssocID="{D97B36CC-D633-4A5D-92BD-870276C195EC}" presName="text" presStyleLbl="node1" presStyleIdx="2" presStyleCnt="3">
        <dgm:presLayoutVars>
          <dgm:bulletEnabled val="1"/>
        </dgm:presLayoutVars>
      </dgm:prSet>
      <dgm:spPr/>
    </dgm:pt>
  </dgm:ptLst>
  <dgm:cxnLst>
    <dgm:cxn modelId="{37887409-F617-4A25-9E14-5AA1C2D38474}" type="presOf" srcId="{143C3AB2-7BDF-4A14-8D5D-3BF34EFF7543}" destId="{EE3FE913-9121-4EBD-B03C-A8B30A08A32B}" srcOrd="0" destOrd="1" presId="urn:microsoft.com/office/officeart/2005/8/layout/vList4#1"/>
    <dgm:cxn modelId="{55822D34-AC0E-4084-AE9E-003FABA55F7E}" srcId="{E8ECC144-53E4-4DC4-9552-D4DDBB64531E}" destId="{06D665F1-342A-4467-86CA-3C0B855EC9F5}" srcOrd="1" destOrd="0" parTransId="{58B0669C-0392-4731-992E-C47BCEDB8F21}" sibTransId="{9FEEECA1-8644-4A49-8A1B-72EBEDABF6FD}"/>
    <dgm:cxn modelId="{A36D1A3D-C0AB-4BFE-BAD1-F7CE6DD8EE4E}" type="presOf" srcId="{E8ECC144-53E4-4DC4-9552-D4DDBB64531E}" destId="{EE3FE913-9121-4EBD-B03C-A8B30A08A32B}" srcOrd="0" destOrd="0" presId="urn:microsoft.com/office/officeart/2005/8/layout/vList4#1"/>
    <dgm:cxn modelId="{8620FA3F-34A6-4395-8797-9329201F5566}" type="presOf" srcId="{3D637CF5-D95F-446B-9A0D-E6A3F4D24073}" destId="{A5FFE64C-668D-437B-A965-DA57B1374CD5}" srcOrd="1" destOrd="1" presId="urn:microsoft.com/office/officeart/2005/8/layout/vList4#1"/>
    <dgm:cxn modelId="{D87F8951-FD9B-4084-91EF-5FA4002B4602}" type="presOf" srcId="{C291218B-CFA9-4C73-9AAF-C6162BB95475}" destId="{C6040F76-8192-49E2-97E2-7AD26FF6CF34}" srcOrd="0" destOrd="0" presId="urn:microsoft.com/office/officeart/2005/8/layout/vList4#1"/>
    <dgm:cxn modelId="{B60FDE64-7B33-4549-87B1-23CA77FAB4B2}" srcId="{E8ECC144-53E4-4DC4-9552-D4DDBB64531E}" destId="{143C3AB2-7BDF-4A14-8D5D-3BF34EFF7543}" srcOrd="0" destOrd="0" parTransId="{F7FA3642-C18C-4253-8155-181C534BDEF5}" sibTransId="{C5FA8258-E545-4091-BBBB-0A60F4306F86}"/>
    <dgm:cxn modelId="{95589A67-FC5A-48E1-9EDD-219D30B198A6}" type="presOf" srcId="{48D5791E-0E10-4852-ABD5-F3C2A31AADDB}" destId="{6BB66E9C-C568-430A-8460-EFB6ED2C4FFB}" srcOrd="0" destOrd="0" presId="urn:microsoft.com/office/officeart/2005/8/layout/vList4#1"/>
    <dgm:cxn modelId="{B360577D-FE88-420D-AE2E-E96EEF003FEC}" type="presOf" srcId="{E8ECC144-53E4-4DC4-9552-D4DDBB64531E}" destId="{45796FBA-F94D-48D0-9C04-1F99C4033287}" srcOrd="1" destOrd="0" presId="urn:microsoft.com/office/officeart/2005/8/layout/vList4#1"/>
    <dgm:cxn modelId="{0AEAE58C-AACE-435B-8C00-74B9B8DFA664}" type="presOf" srcId="{48D5791E-0E10-4852-ABD5-F3C2A31AADDB}" destId="{A5FFE64C-668D-437B-A965-DA57B1374CD5}" srcOrd="1" destOrd="0" presId="urn:microsoft.com/office/officeart/2005/8/layout/vList4#1"/>
    <dgm:cxn modelId="{52213FA6-B79C-457D-BEF0-04FEAEAC2DA0}" type="presOf" srcId="{D97B36CC-D633-4A5D-92BD-870276C195EC}" destId="{6BB83419-7B10-4E74-8B11-640B7D34DDAA}" srcOrd="1" destOrd="0" presId="urn:microsoft.com/office/officeart/2005/8/layout/vList4#1"/>
    <dgm:cxn modelId="{9243BDA6-6BDD-4557-A643-1D9F03540519}" type="presOf" srcId="{D97B36CC-D633-4A5D-92BD-870276C195EC}" destId="{D33AED26-3D8A-4DD4-84CB-0E7FAFA99AA0}" srcOrd="0" destOrd="0" presId="urn:microsoft.com/office/officeart/2005/8/layout/vList4#1"/>
    <dgm:cxn modelId="{A7DC24A9-9311-4CA5-9670-4CA6F9F2CDA2}" srcId="{C291218B-CFA9-4C73-9AAF-C6162BB95475}" destId="{E8ECC144-53E4-4DC4-9552-D4DDBB64531E}" srcOrd="0" destOrd="0" parTransId="{51042B17-301C-4DDB-872B-1B6EC0C8A237}" sibTransId="{733705DC-B094-44F8-B3E5-8BA3AFDE5E29}"/>
    <dgm:cxn modelId="{50BA98B0-3106-4D84-B91C-524415B505F7}" srcId="{48D5791E-0E10-4852-ABD5-F3C2A31AADDB}" destId="{3D637CF5-D95F-446B-9A0D-E6A3F4D24073}" srcOrd="0" destOrd="0" parTransId="{99B24505-6EF8-420A-B473-E46502505B40}" sibTransId="{F03D6610-9D54-41C9-8859-1AAF9C554F11}"/>
    <dgm:cxn modelId="{DF59E4B6-B85B-4829-8EBA-B9DAE99481D9}" type="presOf" srcId="{143C3AB2-7BDF-4A14-8D5D-3BF34EFF7543}" destId="{45796FBA-F94D-48D0-9C04-1F99C4033287}" srcOrd="1" destOrd="1" presId="urn:microsoft.com/office/officeart/2005/8/layout/vList4#1"/>
    <dgm:cxn modelId="{600BC1C5-B9F3-4F61-A003-74AC026BD8E7}" srcId="{C291218B-CFA9-4C73-9AAF-C6162BB95475}" destId="{48D5791E-0E10-4852-ABD5-F3C2A31AADDB}" srcOrd="1" destOrd="0" parTransId="{B47FA19A-1C64-4979-8E5A-7E9D72B8B66D}" sibTransId="{3FA340B9-9593-4C9D-9915-1EE33CB1DD37}"/>
    <dgm:cxn modelId="{819405DA-834C-414C-B0F9-C622138F3893}" srcId="{D97B36CC-D633-4A5D-92BD-870276C195EC}" destId="{E9B04152-EFDA-4FFB-AAB9-1DED2F3AAB7D}" srcOrd="0" destOrd="0" parTransId="{A470CD5D-4CD6-4391-B85A-10ADD58C882A}" sibTransId="{5F169DC1-F0E7-45AB-B810-6BE2AAF62937}"/>
    <dgm:cxn modelId="{DF4659E5-E744-4588-9E81-0BC69078C8A8}" type="presOf" srcId="{E9B04152-EFDA-4FFB-AAB9-1DED2F3AAB7D}" destId="{D33AED26-3D8A-4DD4-84CB-0E7FAFA99AA0}" srcOrd="0" destOrd="1" presId="urn:microsoft.com/office/officeart/2005/8/layout/vList4#1"/>
    <dgm:cxn modelId="{989CC8E9-31EA-4FD4-A01D-776D3E586C42}" type="presOf" srcId="{3D637CF5-D95F-446B-9A0D-E6A3F4D24073}" destId="{6BB66E9C-C568-430A-8460-EFB6ED2C4FFB}" srcOrd="0" destOrd="1" presId="urn:microsoft.com/office/officeart/2005/8/layout/vList4#1"/>
    <dgm:cxn modelId="{C8CB05EC-07F0-4C20-B1A3-D945803ED94C}" type="presOf" srcId="{06D665F1-342A-4467-86CA-3C0B855EC9F5}" destId="{45796FBA-F94D-48D0-9C04-1F99C4033287}" srcOrd="1" destOrd="2" presId="urn:microsoft.com/office/officeart/2005/8/layout/vList4#1"/>
    <dgm:cxn modelId="{30129FF1-3FE9-42EB-8B5C-D0FA89C39C87}" type="presOf" srcId="{E9B04152-EFDA-4FFB-AAB9-1DED2F3AAB7D}" destId="{6BB83419-7B10-4E74-8B11-640B7D34DDAA}" srcOrd="1" destOrd="1" presId="urn:microsoft.com/office/officeart/2005/8/layout/vList4#1"/>
    <dgm:cxn modelId="{E8369FFB-42C7-45E8-A9B9-A6C586E12900}" srcId="{C291218B-CFA9-4C73-9AAF-C6162BB95475}" destId="{D97B36CC-D633-4A5D-92BD-870276C195EC}" srcOrd="2" destOrd="0" parTransId="{8DDCFBE8-BE3C-4E2B-BBD1-C14607C75814}" sibTransId="{B5AA16B0-894A-4942-A4F7-CF020D70DF3E}"/>
    <dgm:cxn modelId="{E5E6EDFE-30C7-488F-9375-355F8F0E76F5}" type="presOf" srcId="{06D665F1-342A-4467-86CA-3C0B855EC9F5}" destId="{EE3FE913-9121-4EBD-B03C-A8B30A08A32B}" srcOrd="0" destOrd="2" presId="urn:microsoft.com/office/officeart/2005/8/layout/vList4#1"/>
    <dgm:cxn modelId="{562888BE-5351-499B-93F3-4ACC3328E520}" type="presParOf" srcId="{C6040F76-8192-49E2-97E2-7AD26FF6CF34}" destId="{F80108F4-4597-47B5-B1CB-B9E6387AE715}" srcOrd="0" destOrd="0" presId="urn:microsoft.com/office/officeart/2005/8/layout/vList4#1"/>
    <dgm:cxn modelId="{8E368EF6-0B7C-4BA9-9143-8261CB5C1D36}" type="presParOf" srcId="{F80108F4-4597-47B5-B1CB-B9E6387AE715}" destId="{EE3FE913-9121-4EBD-B03C-A8B30A08A32B}" srcOrd="0" destOrd="0" presId="urn:microsoft.com/office/officeart/2005/8/layout/vList4#1"/>
    <dgm:cxn modelId="{A8C200E6-F650-406A-A0FF-1DCD09B8F420}" type="presParOf" srcId="{F80108F4-4597-47B5-B1CB-B9E6387AE715}" destId="{9F49956E-C74B-4D36-B464-BFA1B68B2F67}" srcOrd="1" destOrd="0" presId="urn:microsoft.com/office/officeart/2005/8/layout/vList4#1"/>
    <dgm:cxn modelId="{0B2AECB3-7617-43E7-A105-2F368D049791}" type="presParOf" srcId="{F80108F4-4597-47B5-B1CB-B9E6387AE715}" destId="{45796FBA-F94D-48D0-9C04-1F99C4033287}" srcOrd="2" destOrd="0" presId="urn:microsoft.com/office/officeart/2005/8/layout/vList4#1"/>
    <dgm:cxn modelId="{5854BB77-0898-40C6-9B55-8A303BAF5882}" type="presParOf" srcId="{C6040F76-8192-49E2-97E2-7AD26FF6CF34}" destId="{2984905F-21B2-4EBB-930B-456CD7501995}" srcOrd="1" destOrd="0" presId="urn:microsoft.com/office/officeart/2005/8/layout/vList4#1"/>
    <dgm:cxn modelId="{560F036A-26F8-49C1-8B1B-8C17D064AB30}" type="presParOf" srcId="{C6040F76-8192-49E2-97E2-7AD26FF6CF34}" destId="{8B4B1E51-C1F6-4D61-96B0-BE61463E8D79}" srcOrd="2" destOrd="0" presId="urn:microsoft.com/office/officeart/2005/8/layout/vList4#1"/>
    <dgm:cxn modelId="{81109DE4-8957-4BDE-9F44-0284B538546D}" type="presParOf" srcId="{8B4B1E51-C1F6-4D61-96B0-BE61463E8D79}" destId="{6BB66E9C-C568-430A-8460-EFB6ED2C4FFB}" srcOrd="0" destOrd="0" presId="urn:microsoft.com/office/officeart/2005/8/layout/vList4#1"/>
    <dgm:cxn modelId="{6849E8D5-1A92-4AEF-9F47-42246DA7E938}" type="presParOf" srcId="{8B4B1E51-C1F6-4D61-96B0-BE61463E8D79}" destId="{5CC8E9EE-892D-4F56-983E-856C97E57954}" srcOrd="1" destOrd="0" presId="urn:microsoft.com/office/officeart/2005/8/layout/vList4#1"/>
    <dgm:cxn modelId="{09F50EEB-B4D1-47D2-AAE9-1C826179AB2B}" type="presParOf" srcId="{8B4B1E51-C1F6-4D61-96B0-BE61463E8D79}" destId="{A5FFE64C-668D-437B-A965-DA57B1374CD5}" srcOrd="2" destOrd="0" presId="urn:microsoft.com/office/officeart/2005/8/layout/vList4#1"/>
    <dgm:cxn modelId="{364891C2-3C6A-4788-B28F-1E144B37D958}" type="presParOf" srcId="{C6040F76-8192-49E2-97E2-7AD26FF6CF34}" destId="{BDA65F4A-F4A4-4B2C-9425-9399E888E035}" srcOrd="3" destOrd="0" presId="urn:microsoft.com/office/officeart/2005/8/layout/vList4#1"/>
    <dgm:cxn modelId="{3E2D5AAD-F03F-4F76-8026-452986458D0D}" type="presParOf" srcId="{C6040F76-8192-49E2-97E2-7AD26FF6CF34}" destId="{3AB9C6AA-FCD0-4AC4-8609-EF99BF0E6083}" srcOrd="4" destOrd="0" presId="urn:microsoft.com/office/officeart/2005/8/layout/vList4#1"/>
    <dgm:cxn modelId="{1640F775-7041-4AFF-8927-41D601810BDF}" type="presParOf" srcId="{3AB9C6AA-FCD0-4AC4-8609-EF99BF0E6083}" destId="{D33AED26-3D8A-4DD4-84CB-0E7FAFA99AA0}" srcOrd="0" destOrd="0" presId="urn:microsoft.com/office/officeart/2005/8/layout/vList4#1"/>
    <dgm:cxn modelId="{1104C9BE-113F-4197-B01D-73AA4D973C5B}" type="presParOf" srcId="{3AB9C6AA-FCD0-4AC4-8609-EF99BF0E6083}" destId="{844EDF19-6604-422F-B29C-F2C45955FEFA}" srcOrd="1" destOrd="0" presId="urn:microsoft.com/office/officeart/2005/8/layout/vList4#1"/>
    <dgm:cxn modelId="{BCE5EC71-1AB1-484C-8931-7FB64A3B9BC6}" type="presParOf" srcId="{3AB9C6AA-FCD0-4AC4-8609-EF99BF0E6083}" destId="{6BB83419-7B10-4E74-8B11-640B7D34DDAA}"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CB4B21-EF81-4BE1-9F51-2A4F28AAD813}" type="doc">
      <dgm:prSet loTypeId="urn:microsoft.com/office/officeart/2005/8/layout/vList2" loCatId="list" qsTypeId="urn:microsoft.com/office/officeart/2005/8/quickstyle/3d3" qsCatId="3D" csTypeId="urn:microsoft.com/office/officeart/2005/8/colors/accent2_2" csCatId="accent2" phldr="1"/>
      <dgm:spPr/>
      <dgm:t>
        <a:bodyPr/>
        <a:lstStyle/>
        <a:p>
          <a:endParaRPr lang="zh-CN" altLang="en-US"/>
        </a:p>
      </dgm:t>
    </dgm:pt>
    <dgm:pt modelId="{FC63BF65-0EBE-4FD4-AD04-DF29EBC226CC}">
      <dgm:prSet phldrT="[文本]"/>
      <dgm:spPr/>
      <dgm:t>
        <a:bodyPr/>
        <a:lstStyle/>
        <a:p>
          <a:r>
            <a:rPr lang="zh-CN" altLang="en-US" dirty="0">
              <a:latin typeface="微软雅黑" pitchFamily="34" charset="-122"/>
              <a:ea typeface="微软雅黑" pitchFamily="34" charset="-122"/>
            </a:rPr>
            <a:t>血管加压药使用</a:t>
          </a:r>
        </a:p>
      </dgm:t>
    </dgm:pt>
    <dgm:pt modelId="{AE8D21B8-BC1C-4216-9AFB-E9BAEDF0F19F}" type="parTrans" cxnId="{D0064931-2602-44FE-BA91-6275BF64E5B9}">
      <dgm:prSet/>
      <dgm:spPr/>
      <dgm:t>
        <a:bodyPr/>
        <a:lstStyle/>
        <a:p>
          <a:endParaRPr lang="zh-CN" altLang="en-US"/>
        </a:p>
      </dgm:t>
    </dgm:pt>
    <dgm:pt modelId="{80034025-59D2-4952-986C-6A32337CACBD}" type="sibTrans" cxnId="{D0064931-2602-44FE-BA91-6275BF64E5B9}">
      <dgm:prSet/>
      <dgm:spPr/>
      <dgm:t>
        <a:bodyPr/>
        <a:lstStyle/>
        <a:p>
          <a:endParaRPr lang="zh-CN" altLang="en-US"/>
        </a:p>
      </dgm:t>
    </dgm:pt>
    <dgm:pt modelId="{46C40C20-93E3-4303-BCB7-1D7D3E6E95DA}">
      <dgm:prSet phldrT="[文本]"/>
      <dgm:spPr/>
      <dgm:t>
        <a:bodyPr/>
        <a:lstStyle/>
        <a:p>
          <a:r>
            <a:rPr lang="zh-CN" altLang="en-US" dirty="0">
              <a:latin typeface="微软雅黑" pitchFamily="34" charset="-122"/>
              <a:ea typeface="微软雅黑" pitchFamily="34" charset="-122"/>
            </a:rPr>
            <a:t>不同高乳酸血症水平</a:t>
          </a:r>
        </a:p>
      </dgm:t>
    </dgm:pt>
    <dgm:pt modelId="{F1EC03BA-2723-4488-984F-13459353127A}" type="parTrans" cxnId="{CC48BFD2-A7E5-4973-A831-68FAC59792EC}">
      <dgm:prSet/>
      <dgm:spPr/>
      <dgm:t>
        <a:bodyPr/>
        <a:lstStyle/>
        <a:p>
          <a:endParaRPr lang="zh-CN" altLang="en-US"/>
        </a:p>
      </dgm:t>
    </dgm:pt>
    <dgm:pt modelId="{AC9AA21C-685B-4AF5-818A-CD8A6190992A}" type="sibTrans" cxnId="{CC48BFD2-A7E5-4973-A831-68FAC59792EC}">
      <dgm:prSet/>
      <dgm:spPr/>
      <dgm:t>
        <a:bodyPr/>
        <a:lstStyle/>
        <a:p>
          <a:endParaRPr lang="zh-CN" altLang="en-US"/>
        </a:p>
      </dgm:t>
    </dgm:pt>
    <dgm:pt modelId="{B08D73C1-9B54-4B95-8054-3F9DE9F26EDB}">
      <dgm:prSet phldrT="[文本]"/>
      <dgm:spPr/>
      <dgm:t>
        <a:bodyPr/>
        <a:lstStyle/>
        <a:p>
          <a:r>
            <a:rPr lang="zh-CN" altLang="en-US" dirty="0">
              <a:latin typeface="微软雅黑" pitchFamily="34" charset="-122"/>
              <a:ea typeface="微软雅黑" pitchFamily="34" charset="-122"/>
            </a:rPr>
            <a:t>并发新的器官功能障碍</a:t>
          </a:r>
        </a:p>
      </dgm:t>
    </dgm:pt>
    <dgm:pt modelId="{061396B7-56B5-4BBB-97D0-9DFF5EDAEA62}" type="parTrans" cxnId="{B8C9F2EC-B53F-4051-B92A-79F9CFA020C9}">
      <dgm:prSet/>
      <dgm:spPr/>
      <dgm:t>
        <a:bodyPr/>
        <a:lstStyle/>
        <a:p>
          <a:endParaRPr lang="zh-CN" altLang="en-US"/>
        </a:p>
      </dgm:t>
    </dgm:pt>
    <dgm:pt modelId="{2B08981A-57B6-4469-8422-8E6E2B78E5DA}" type="sibTrans" cxnId="{B8C9F2EC-B53F-4051-B92A-79F9CFA020C9}">
      <dgm:prSet/>
      <dgm:spPr/>
      <dgm:t>
        <a:bodyPr/>
        <a:lstStyle/>
        <a:p>
          <a:endParaRPr lang="zh-CN" altLang="en-US"/>
        </a:p>
      </dgm:t>
    </dgm:pt>
    <dgm:pt modelId="{E8F1A92D-E7AC-4C81-A87B-789A797474F7}">
      <dgm:prSet phldrT="[文本]"/>
      <dgm:spPr/>
      <dgm:t>
        <a:bodyPr/>
        <a:lstStyle/>
        <a:p>
          <a:r>
            <a:rPr lang="zh-CN" altLang="en-US" dirty="0">
              <a:latin typeface="微软雅黑" pitchFamily="34" charset="-122"/>
              <a:ea typeface="微软雅黑" pitchFamily="34" charset="-122"/>
            </a:rPr>
            <a:t>液体复苏量目标</a:t>
          </a:r>
        </a:p>
      </dgm:t>
    </dgm:pt>
    <dgm:pt modelId="{C3E338A7-43B5-4C15-BE98-67E8B053CFFB}" type="parTrans" cxnId="{9B9AB148-479B-4B4D-BE0C-AF646A3A96D7}">
      <dgm:prSet/>
      <dgm:spPr/>
      <dgm:t>
        <a:bodyPr/>
        <a:lstStyle/>
        <a:p>
          <a:endParaRPr lang="zh-CN" altLang="en-US"/>
        </a:p>
      </dgm:t>
    </dgm:pt>
    <dgm:pt modelId="{7C033E55-BC71-49C6-B591-E62418A3AA77}" type="sibTrans" cxnId="{9B9AB148-479B-4B4D-BE0C-AF646A3A96D7}">
      <dgm:prSet/>
      <dgm:spPr/>
      <dgm:t>
        <a:bodyPr/>
        <a:lstStyle/>
        <a:p>
          <a:endParaRPr lang="zh-CN" altLang="en-US"/>
        </a:p>
      </dgm:t>
    </dgm:pt>
    <dgm:pt modelId="{088B0514-4586-41FB-A02F-77A262E5AA86}">
      <dgm:prSet/>
      <dgm:spPr/>
      <dgm:t>
        <a:bodyPr/>
        <a:lstStyle/>
        <a:p>
          <a:r>
            <a:rPr lang="zh-CN" altLang="en-US" dirty="0">
              <a:latin typeface="微软雅黑" pitchFamily="34" charset="-122"/>
              <a:ea typeface="微软雅黑" pitchFamily="34" charset="-122"/>
            </a:rPr>
            <a:t>不同收缩压或平均血压的界值</a:t>
          </a:r>
        </a:p>
      </dgm:t>
    </dgm:pt>
    <dgm:pt modelId="{15491BA5-4CB6-4714-9385-B6CFC27BF2D2}" type="parTrans" cxnId="{E0EDB1F2-FBBA-4449-B953-1A0BCC71231F}">
      <dgm:prSet/>
      <dgm:spPr/>
      <dgm:t>
        <a:bodyPr/>
        <a:lstStyle/>
        <a:p>
          <a:endParaRPr lang="zh-CN" altLang="en-US"/>
        </a:p>
      </dgm:t>
    </dgm:pt>
    <dgm:pt modelId="{17538789-6763-4AA5-8672-9C65096022A1}" type="sibTrans" cxnId="{E0EDB1F2-FBBA-4449-B953-1A0BCC71231F}">
      <dgm:prSet/>
      <dgm:spPr/>
      <dgm:t>
        <a:bodyPr/>
        <a:lstStyle/>
        <a:p>
          <a:endParaRPr lang="zh-CN" altLang="en-US"/>
        </a:p>
      </dgm:t>
    </dgm:pt>
    <dgm:pt modelId="{0E31CAD8-B75A-4E6F-9753-6D9031DA6C89}" type="pres">
      <dgm:prSet presAssocID="{62CB4B21-EF81-4BE1-9F51-2A4F28AAD813}" presName="linear" presStyleCnt="0">
        <dgm:presLayoutVars>
          <dgm:animLvl val="lvl"/>
          <dgm:resizeHandles val="exact"/>
        </dgm:presLayoutVars>
      </dgm:prSet>
      <dgm:spPr/>
    </dgm:pt>
    <dgm:pt modelId="{428AD89C-B5DB-4521-8D4F-13B0C367540A}" type="pres">
      <dgm:prSet presAssocID="{FC63BF65-0EBE-4FD4-AD04-DF29EBC226CC}" presName="parentText" presStyleLbl="node1" presStyleIdx="0" presStyleCnt="5" custLinFactNeighborY="24795">
        <dgm:presLayoutVars>
          <dgm:chMax val="0"/>
          <dgm:bulletEnabled val="1"/>
        </dgm:presLayoutVars>
      </dgm:prSet>
      <dgm:spPr/>
    </dgm:pt>
    <dgm:pt modelId="{900ECE4F-0CB3-4432-8D57-F8FF09FE72E7}" type="pres">
      <dgm:prSet presAssocID="{80034025-59D2-4952-986C-6A32337CACBD}" presName="spacer" presStyleCnt="0"/>
      <dgm:spPr/>
    </dgm:pt>
    <dgm:pt modelId="{C494346A-475B-41FC-802C-FC9797F881EB}" type="pres">
      <dgm:prSet presAssocID="{46C40C20-93E3-4303-BCB7-1D7D3E6E95DA}" presName="parentText" presStyleLbl="node1" presStyleIdx="1" presStyleCnt="5">
        <dgm:presLayoutVars>
          <dgm:chMax val="0"/>
          <dgm:bulletEnabled val="1"/>
        </dgm:presLayoutVars>
      </dgm:prSet>
      <dgm:spPr/>
    </dgm:pt>
    <dgm:pt modelId="{7A825874-76DF-4107-8D66-BC2AE48DA504}" type="pres">
      <dgm:prSet presAssocID="{AC9AA21C-685B-4AF5-818A-CD8A6190992A}" presName="spacer" presStyleCnt="0"/>
      <dgm:spPr/>
    </dgm:pt>
    <dgm:pt modelId="{1B63214D-17BF-43F1-BAFF-DB83F06FF2B8}" type="pres">
      <dgm:prSet presAssocID="{B08D73C1-9B54-4B95-8054-3F9DE9F26EDB}" presName="parentText" presStyleLbl="node1" presStyleIdx="2" presStyleCnt="5">
        <dgm:presLayoutVars>
          <dgm:chMax val="0"/>
          <dgm:bulletEnabled val="1"/>
        </dgm:presLayoutVars>
      </dgm:prSet>
      <dgm:spPr/>
    </dgm:pt>
    <dgm:pt modelId="{45067709-73B0-412D-B8B7-C20758290A20}" type="pres">
      <dgm:prSet presAssocID="{2B08981A-57B6-4469-8422-8E6E2B78E5DA}" presName="spacer" presStyleCnt="0"/>
      <dgm:spPr/>
    </dgm:pt>
    <dgm:pt modelId="{E7AEE41B-EB50-491D-9366-E098195B700F}" type="pres">
      <dgm:prSet presAssocID="{E8F1A92D-E7AC-4C81-A87B-789A797474F7}" presName="parentText" presStyleLbl="node1" presStyleIdx="3" presStyleCnt="5">
        <dgm:presLayoutVars>
          <dgm:chMax val="0"/>
          <dgm:bulletEnabled val="1"/>
        </dgm:presLayoutVars>
      </dgm:prSet>
      <dgm:spPr/>
    </dgm:pt>
    <dgm:pt modelId="{F55F744E-4294-411C-889B-255C0CBD3FF2}" type="pres">
      <dgm:prSet presAssocID="{7C033E55-BC71-49C6-B591-E62418A3AA77}" presName="spacer" presStyleCnt="0"/>
      <dgm:spPr/>
    </dgm:pt>
    <dgm:pt modelId="{A86F8CDE-1461-4492-84F3-C4CC75A2F894}" type="pres">
      <dgm:prSet presAssocID="{088B0514-4586-41FB-A02F-77A262E5AA86}" presName="parentText" presStyleLbl="node1" presStyleIdx="4" presStyleCnt="5">
        <dgm:presLayoutVars>
          <dgm:chMax val="0"/>
          <dgm:bulletEnabled val="1"/>
        </dgm:presLayoutVars>
      </dgm:prSet>
      <dgm:spPr/>
    </dgm:pt>
  </dgm:ptLst>
  <dgm:cxnLst>
    <dgm:cxn modelId="{A1DBC109-3956-4E32-8C23-11950F679EC9}" type="presOf" srcId="{62CB4B21-EF81-4BE1-9F51-2A4F28AAD813}" destId="{0E31CAD8-B75A-4E6F-9753-6D9031DA6C89}" srcOrd="0" destOrd="0" presId="urn:microsoft.com/office/officeart/2005/8/layout/vList2"/>
    <dgm:cxn modelId="{3918FB27-EAB4-4322-BAD9-F5A203BA5CCA}" type="presOf" srcId="{46C40C20-93E3-4303-BCB7-1D7D3E6E95DA}" destId="{C494346A-475B-41FC-802C-FC9797F881EB}" srcOrd="0" destOrd="0" presId="urn:microsoft.com/office/officeart/2005/8/layout/vList2"/>
    <dgm:cxn modelId="{D0064931-2602-44FE-BA91-6275BF64E5B9}" srcId="{62CB4B21-EF81-4BE1-9F51-2A4F28AAD813}" destId="{FC63BF65-0EBE-4FD4-AD04-DF29EBC226CC}" srcOrd="0" destOrd="0" parTransId="{AE8D21B8-BC1C-4216-9AFB-E9BAEDF0F19F}" sibTransId="{80034025-59D2-4952-986C-6A32337CACBD}"/>
    <dgm:cxn modelId="{9B9AB148-479B-4B4D-BE0C-AF646A3A96D7}" srcId="{62CB4B21-EF81-4BE1-9F51-2A4F28AAD813}" destId="{E8F1A92D-E7AC-4C81-A87B-789A797474F7}" srcOrd="3" destOrd="0" parTransId="{C3E338A7-43B5-4C15-BE98-67E8B053CFFB}" sibTransId="{7C033E55-BC71-49C6-B591-E62418A3AA77}"/>
    <dgm:cxn modelId="{2B708C54-657B-44EB-8333-D2B827346AF5}" type="presOf" srcId="{E8F1A92D-E7AC-4C81-A87B-789A797474F7}" destId="{E7AEE41B-EB50-491D-9366-E098195B700F}" srcOrd="0" destOrd="0" presId="urn:microsoft.com/office/officeart/2005/8/layout/vList2"/>
    <dgm:cxn modelId="{711D8E65-91CE-41E8-9B27-3DDA315BF59A}" type="presOf" srcId="{088B0514-4586-41FB-A02F-77A262E5AA86}" destId="{A86F8CDE-1461-4492-84F3-C4CC75A2F894}" srcOrd="0" destOrd="0" presId="urn:microsoft.com/office/officeart/2005/8/layout/vList2"/>
    <dgm:cxn modelId="{180C587D-741A-4628-9BED-C4DB682988BA}" type="presOf" srcId="{B08D73C1-9B54-4B95-8054-3F9DE9F26EDB}" destId="{1B63214D-17BF-43F1-BAFF-DB83F06FF2B8}" srcOrd="0" destOrd="0" presId="urn:microsoft.com/office/officeart/2005/8/layout/vList2"/>
    <dgm:cxn modelId="{B232168F-2FE4-499F-A3EB-398DFFDDC5D6}" type="presOf" srcId="{FC63BF65-0EBE-4FD4-AD04-DF29EBC226CC}" destId="{428AD89C-B5DB-4521-8D4F-13B0C367540A}" srcOrd="0" destOrd="0" presId="urn:microsoft.com/office/officeart/2005/8/layout/vList2"/>
    <dgm:cxn modelId="{CC48BFD2-A7E5-4973-A831-68FAC59792EC}" srcId="{62CB4B21-EF81-4BE1-9F51-2A4F28AAD813}" destId="{46C40C20-93E3-4303-BCB7-1D7D3E6E95DA}" srcOrd="1" destOrd="0" parTransId="{F1EC03BA-2723-4488-984F-13459353127A}" sibTransId="{AC9AA21C-685B-4AF5-818A-CD8A6190992A}"/>
    <dgm:cxn modelId="{B8C9F2EC-B53F-4051-B92A-79F9CFA020C9}" srcId="{62CB4B21-EF81-4BE1-9F51-2A4F28AAD813}" destId="{B08D73C1-9B54-4B95-8054-3F9DE9F26EDB}" srcOrd="2" destOrd="0" parTransId="{061396B7-56B5-4BBB-97D0-9DFF5EDAEA62}" sibTransId="{2B08981A-57B6-4469-8422-8E6E2B78E5DA}"/>
    <dgm:cxn modelId="{E0EDB1F2-FBBA-4449-B953-1A0BCC71231F}" srcId="{62CB4B21-EF81-4BE1-9F51-2A4F28AAD813}" destId="{088B0514-4586-41FB-A02F-77A262E5AA86}" srcOrd="4" destOrd="0" parTransId="{15491BA5-4CB6-4714-9385-B6CFC27BF2D2}" sibTransId="{17538789-6763-4AA5-8672-9C65096022A1}"/>
    <dgm:cxn modelId="{A08737AD-6A22-4A15-9656-86A394A5C7A5}" type="presParOf" srcId="{0E31CAD8-B75A-4E6F-9753-6D9031DA6C89}" destId="{428AD89C-B5DB-4521-8D4F-13B0C367540A}" srcOrd="0" destOrd="0" presId="urn:microsoft.com/office/officeart/2005/8/layout/vList2"/>
    <dgm:cxn modelId="{D1A4C2B9-009A-4BEC-947B-574DB9BF94B9}" type="presParOf" srcId="{0E31CAD8-B75A-4E6F-9753-6D9031DA6C89}" destId="{900ECE4F-0CB3-4432-8D57-F8FF09FE72E7}" srcOrd="1" destOrd="0" presId="urn:microsoft.com/office/officeart/2005/8/layout/vList2"/>
    <dgm:cxn modelId="{16FD46D2-A21C-4C7E-A641-43F473485BDB}" type="presParOf" srcId="{0E31CAD8-B75A-4E6F-9753-6D9031DA6C89}" destId="{C494346A-475B-41FC-802C-FC9797F881EB}" srcOrd="2" destOrd="0" presId="urn:microsoft.com/office/officeart/2005/8/layout/vList2"/>
    <dgm:cxn modelId="{DC6B4D67-6C59-4898-99FE-86EB738348A5}" type="presParOf" srcId="{0E31CAD8-B75A-4E6F-9753-6D9031DA6C89}" destId="{7A825874-76DF-4107-8D66-BC2AE48DA504}" srcOrd="3" destOrd="0" presId="urn:microsoft.com/office/officeart/2005/8/layout/vList2"/>
    <dgm:cxn modelId="{7C5D7EAA-5613-4E09-A0C2-356616958AE6}" type="presParOf" srcId="{0E31CAD8-B75A-4E6F-9753-6D9031DA6C89}" destId="{1B63214D-17BF-43F1-BAFF-DB83F06FF2B8}" srcOrd="4" destOrd="0" presId="urn:microsoft.com/office/officeart/2005/8/layout/vList2"/>
    <dgm:cxn modelId="{01DAF165-52A1-40AA-81E8-EBF905D41835}" type="presParOf" srcId="{0E31CAD8-B75A-4E6F-9753-6D9031DA6C89}" destId="{45067709-73B0-412D-B8B7-C20758290A20}" srcOrd="5" destOrd="0" presId="urn:microsoft.com/office/officeart/2005/8/layout/vList2"/>
    <dgm:cxn modelId="{576D95F2-6D68-4E8E-AED9-A40E9AA447FA}" type="presParOf" srcId="{0E31CAD8-B75A-4E6F-9753-6D9031DA6C89}" destId="{E7AEE41B-EB50-491D-9366-E098195B700F}" srcOrd="6" destOrd="0" presId="urn:microsoft.com/office/officeart/2005/8/layout/vList2"/>
    <dgm:cxn modelId="{FC1A875C-9FA0-4E30-99F5-F049364FE1CA}" type="presParOf" srcId="{0E31CAD8-B75A-4E6F-9753-6D9031DA6C89}" destId="{F55F744E-4294-411C-889B-255C0CBD3FF2}" srcOrd="7" destOrd="0" presId="urn:microsoft.com/office/officeart/2005/8/layout/vList2"/>
    <dgm:cxn modelId="{6D64BE9D-8CB2-437A-9F97-09D6C1856AC1}" type="presParOf" srcId="{0E31CAD8-B75A-4E6F-9753-6D9031DA6C89}" destId="{A86F8CDE-1461-4492-84F3-C4CC75A2F89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14F21D-D55B-480D-9867-9462B558CF9A}"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205CC86A-3F86-4826-B5DD-D48E762365A6}">
      <dgm:prSet phldrT="[文本]"/>
      <dgm:spPr/>
      <dgm:t>
        <a:bodyPr/>
        <a:lstStyle/>
        <a:p>
          <a:r>
            <a:rPr lang="zh-CN" altLang="en-US" dirty="0"/>
            <a:t>旧</a:t>
          </a:r>
        </a:p>
      </dgm:t>
    </dgm:pt>
    <dgm:pt modelId="{105CF688-36FF-4191-9229-CEFFBF953C50}" type="parTrans" cxnId="{76BFB6EE-CF52-4754-9BFC-655CE11F61EB}">
      <dgm:prSet/>
      <dgm:spPr/>
      <dgm:t>
        <a:bodyPr/>
        <a:lstStyle/>
        <a:p>
          <a:endParaRPr lang="zh-CN" altLang="en-US"/>
        </a:p>
      </dgm:t>
    </dgm:pt>
    <dgm:pt modelId="{8734E821-FA8B-4200-AE18-490EC797EC2D}" type="sibTrans" cxnId="{76BFB6EE-CF52-4754-9BFC-655CE11F61EB}">
      <dgm:prSet/>
      <dgm:spPr/>
      <dgm:t>
        <a:bodyPr/>
        <a:lstStyle/>
        <a:p>
          <a:endParaRPr lang="zh-CN" altLang="en-US"/>
        </a:p>
      </dgm:t>
    </dgm:pt>
    <dgm:pt modelId="{D4449DD4-3BA5-4435-A52C-5C94D9F592CF}">
      <dgm:prSet phldrT="[文本]"/>
      <dgm:spPr/>
      <dgm:t>
        <a:bodyPr/>
        <a:lstStyle/>
        <a:p>
          <a:r>
            <a:rPr lang="en-US" altLang="zh-CN" dirty="0">
              <a:latin typeface="微软雅黑" pitchFamily="34" charset="-122"/>
              <a:ea typeface="微软雅黑" pitchFamily="34" charset="-122"/>
            </a:rPr>
            <a:t>SIRS</a:t>
          </a:r>
          <a:r>
            <a:rPr lang="zh-CN" altLang="en-US" dirty="0">
              <a:latin typeface="微软雅黑" pitchFamily="34" charset="-122"/>
              <a:ea typeface="微软雅黑" pitchFamily="34" charset="-122"/>
            </a:rPr>
            <a:t>可能仅仅反映适当的宿主反应，而不是失调的反应</a:t>
          </a:r>
          <a:endParaRPr lang="en-US" altLang="zh-CN" dirty="0">
            <a:latin typeface="微软雅黑" pitchFamily="34" charset="-122"/>
            <a:ea typeface="微软雅黑" pitchFamily="34" charset="-122"/>
          </a:endParaRPr>
        </a:p>
      </dgm:t>
    </dgm:pt>
    <dgm:pt modelId="{C01B5545-AC1A-4D31-B623-C0C03ECA270B}" type="parTrans" cxnId="{D59B53BA-F5B6-411C-8530-4AC9EBE99FAF}">
      <dgm:prSet/>
      <dgm:spPr/>
      <dgm:t>
        <a:bodyPr/>
        <a:lstStyle/>
        <a:p>
          <a:endParaRPr lang="zh-CN" altLang="en-US"/>
        </a:p>
      </dgm:t>
    </dgm:pt>
    <dgm:pt modelId="{DDD5BC20-319C-42EE-B42E-A06579F4948B}" type="sibTrans" cxnId="{D59B53BA-F5B6-411C-8530-4AC9EBE99FAF}">
      <dgm:prSet/>
      <dgm:spPr/>
      <dgm:t>
        <a:bodyPr/>
        <a:lstStyle/>
        <a:p>
          <a:endParaRPr lang="zh-CN" altLang="en-US"/>
        </a:p>
      </dgm:t>
    </dgm:pt>
    <dgm:pt modelId="{430BB1BA-CFF6-4EB0-BCB3-0633F0234B10}">
      <dgm:prSet phldrT="[文本]"/>
      <dgm:spPr/>
      <dgm:t>
        <a:bodyPr/>
        <a:lstStyle/>
        <a:p>
          <a:r>
            <a:rPr lang="zh-CN" altLang="en-US" dirty="0">
              <a:latin typeface="微软雅黑" pitchFamily="34" charset="-122"/>
              <a:ea typeface="微软雅黑" pitchFamily="34" charset="-122"/>
            </a:rPr>
            <a:t>病理机制为感染及其伴随的炎症反应</a:t>
          </a:r>
        </a:p>
      </dgm:t>
    </dgm:pt>
    <dgm:pt modelId="{73A90A7D-AE5F-4EF9-A015-E0EA7FEC645B}" type="parTrans" cxnId="{DC0B55B8-BD76-42DB-960A-51F7B8928BC9}">
      <dgm:prSet/>
      <dgm:spPr/>
      <dgm:t>
        <a:bodyPr/>
        <a:lstStyle/>
        <a:p>
          <a:endParaRPr lang="zh-CN" altLang="en-US"/>
        </a:p>
      </dgm:t>
    </dgm:pt>
    <dgm:pt modelId="{C656F9BB-CF50-488A-9FC1-B5E9627A385D}" type="sibTrans" cxnId="{DC0B55B8-BD76-42DB-960A-51F7B8928BC9}">
      <dgm:prSet/>
      <dgm:spPr/>
      <dgm:t>
        <a:bodyPr/>
        <a:lstStyle/>
        <a:p>
          <a:endParaRPr lang="zh-CN" altLang="en-US"/>
        </a:p>
      </dgm:t>
    </dgm:pt>
    <dgm:pt modelId="{03C4232B-2D22-4D4B-994E-D7121DCE76C6}">
      <dgm:prSet phldrT="[文本]"/>
      <dgm:spPr/>
      <dgm:t>
        <a:bodyPr/>
        <a:lstStyle/>
        <a:p>
          <a:r>
            <a:rPr lang="zh-CN" altLang="en-US" dirty="0"/>
            <a:t>新</a:t>
          </a:r>
        </a:p>
      </dgm:t>
    </dgm:pt>
    <dgm:pt modelId="{E5D43D29-048E-4855-9DB4-CA0F85F9F8DC}" type="parTrans" cxnId="{6F4A6DCF-979C-4837-8E15-41D6C989BE2C}">
      <dgm:prSet/>
      <dgm:spPr/>
      <dgm:t>
        <a:bodyPr/>
        <a:lstStyle/>
        <a:p>
          <a:endParaRPr lang="zh-CN" altLang="en-US"/>
        </a:p>
      </dgm:t>
    </dgm:pt>
    <dgm:pt modelId="{5D1549CF-3B61-4D63-AC9C-FDEECF3CE578}" type="sibTrans" cxnId="{6F4A6DCF-979C-4837-8E15-41D6C989BE2C}">
      <dgm:prSet/>
      <dgm:spPr/>
      <dgm:t>
        <a:bodyPr/>
        <a:lstStyle/>
        <a:p>
          <a:endParaRPr lang="zh-CN" altLang="en-US"/>
        </a:p>
      </dgm:t>
    </dgm:pt>
    <dgm:pt modelId="{B36D0B8D-B7E4-4886-B05C-2B1C8C0FA832}">
      <dgm:prSet phldrT="[文本]"/>
      <dgm:spPr/>
      <dgm:t>
        <a:bodyPr/>
        <a:lstStyle/>
        <a:p>
          <a:r>
            <a:rPr lang="zh-CN" altLang="zh-CN" dirty="0">
              <a:latin typeface="微软雅黑" pitchFamily="34" charset="-122"/>
              <a:ea typeface="微软雅黑" pitchFamily="34" charset="-122"/>
            </a:rPr>
            <a:t>强调了</a:t>
          </a:r>
          <a:r>
            <a:rPr lang="zh-CN" altLang="en-US" dirty="0">
              <a:latin typeface="微软雅黑" pitchFamily="34" charset="-122"/>
              <a:ea typeface="微软雅黑" pitchFamily="34" charset="-122"/>
            </a:rPr>
            <a:t>感染</a:t>
          </a:r>
          <a:r>
            <a:rPr lang="zh-CN" altLang="zh-CN" dirty="0">
              <a:latin typeface="微软雅黑" pitchFamily="34" charset="-122"/>
              <a:ea typeface="微软雅黑" pitchFamily="34" charset="-122"/>
            </a:rPr>
            <a:t>导致宿主产生内稳态</a:t>
          </a:r>
          <a:r>
            <a:rPr lang="zh-CN" altLang="en-US" dirty="0">
              <a:latin typeface="微软雅黑" pitchFamily="34" charset="-122"/>
              <a:ea typeface="微软雅黑" pitchFamily="34" charset="-122"/>
            </a:rPr>
            <a:t>失衡，</a:t>
          </a:r>
          <a:r>
            <a:rPr lang="zh-CN" altLang="zh-CN" dirty="0">
              <a:latin typeface="微软雅黑" pitchFamily="34" charset="-122"/>
              <a:ea typeface="微软雅黑" pitchFamily="34" charset="-122"/>
            </a:rPr>
            <a:t>存在潜在致命</a:t>
          </a:r>
          <a:r>
            <a:rPr lang="zh-CN" altLang="en-US" dirty="0">
              <a:latin typeface="微软雅黑" pitchFamily="34" charset="-122"/>
              <a:ea typeface="微软雅黑" pitchFamily="34" charset="-122"/>
            </a:rPr>
            <a:t>风险</a:t>
          </a:r>
        </a:p>
      </dgm:t>
    </dgm:pt>
    <dgm:pt modelId="{71FB1C02-F8FB-4019-885C-F4B00DF3750A}" type="parTrans" cxnId="{AEE73FF0-9545-4478-AD0B-57DAAD966D94}">
      <dgm:prSet/>
      <dgm:spPr/>
      <dgm:t>
        <a:bodyPr/>
        <a:lstStyle/>
        <a:p>
          <a:endParaRPr lang="zh-CN" altLang="en-US"/>
        </a:p>
      </dgm:t>
    </dgm:pt>
    <dgm:pt modelId="{B0A37FD5-179D-4029-BA11-36DB2806ECB8}" type="sibTrans" cxnId="{AEE73FF0-9545-4478-AD0B-57DAAD966D94}">
      <dgm:prSet/>
      <dgm:spPr/>
      <dgm:t>
        <a:bodyPr/>
        <a:lstStyle/>
        <a:p>
          <a:endParaRPr lang="zh-CN" altLang="en-US"/>
        </a:p>
      </dgm:t>
    </dgm:pt>
    <dgm:pt modelId="{7363582A-59FB-43FE-A386-648208F4DDB8}">
      <dgm:prSet phldrT="[文本]"/>
      <dgm:spPr/>
      <dgm:t>
        <a:bodyPr/>
        <a:lstStyle/>
        <a:p>
          <a:r>
            <a:rPr lang="zh-CN" altLang="en-US" dirty="0">
              <a:latin typeface="微软雅黑" pitchFamily="34" charset="-122"/>
              <a:ea typeface="微软雅黑" pitchFamily="34" charset="-122"/>
            </a:rPr>
            <a:t>脓毒症可引起器官功能障碍，提示其病理机制更为复杂</a:t>
          </a:r>
        </a:p>
      </dgm:t>
    </dgm:pt>
    <dgm:pt modelId="{D21C5F51-DE02-40D7-B613-4667AA1AB1B4}" type="parTrans" cxnId="{60806A8C-0F96-4274-9746-A72A53E13DD5}">
      <dgm:prSet/>
      <dgm:spPr/>
      <dgm:t>
        <a:bodyPr/>
        <a:lstStyle/>
        <a:p>
          <a:endParaRPr lang="zh-CN" altLang="en-US"/>
        </a:p>
      </dgm:t>
    </dgm:pt>
    <dgm:pt modelId="{82147186-3130-432F-BBFC-04F61EB96681}" type="sibTrans" cxnId="{60806A8C-0F96-4274-9746-A72A53E13DD5}">
      <dgm:prSet/>
      <dgm:spPr/>
      <dgm:t>
        <a:bodyPr/>
        <a:lstStyle/>
        <a:p>
          <a:endParaRPr lang="zh-CN" altLang="en-US"/>
        </a:p>
      </dgm:t>
    </dgm:pt>
    <dgm:pt modelId="{7560DCA2-3F29-41B4-9784-61ECB2E45F58}" type="pres">
      <dgm:prSet presAssocID="{3A14F21D-D55B-480D-9867-9462B558CF9A}" presName="list" presStyleCnt="0">
        <dgm:presLayoutVars>
          <dgm:dir/>
          <dgm:animLvl val="lvl"/>
        </dgm:presLayoutVars>
      </dgm:prSet>
      <dgm:spPr/>
    </dgm:pt>
    <dgm:pt modelId="{7605D127-ADD2-4F4B-867F-D45D40537257}" type="pres">
      <dgm:prSet presAssocID="{205CC86A-3F86-4826-B5DD-D48E762365A6}" presName="posSpace" presStyleCnt="0"/>
      <dgm:spPr/>
    </dgm:pt>
    <dgm:pt modelId="{F54B1DFF-3B20-455C-98C8-6BCCB2D8FA90}" type="pres">
      <dgm:prSet presAssocID="{205CC86A-3F86-4826-B5DD-D48E762365A6}" presName="vertFlow" presStyleCnt="0"/>
      <dgm:spPr/>
    </dgm:pt>
    <dgm:pt modelId="{4167916F-287F-4EDF-AB85-5133305F9696}" type="pres">
      <dgm:prSet presAssocID="{205CC86A-3F86-4826-B5DD-D48E762365A6}" presName="topSpace" presStyleCnt="0"/>
      <dgm:spPr/>
    </dgm:pt>
    <dgm:pt modelId="{84F0B966-196E-4FA8-9BD4-B1158B87CBBB}" type="pres">
      <dgm:prSet presAssocID="{205CC86A-3F86-4826-B5DD-D48E762365A6}" presName="firstComp" presStyleCnt="0"/>
      <dgm:spPr/>
    </dgm:pt>
    <dgm:pt modelId="{0F561C7E-5DDD-4B26-A958-3DB773511A20}" type="pres">
      <dgm:prSet presAssocID="{205CC86A-3F86-4826-B5DD-D48E762365A6}" presName="firstChild" presStyleLbl="bgAccFollowNode1" presStyleIdx="0" presStyleCnt="4"/>
      <dgm:spPr/>
    </dgm:pt>
    <dgm:pt modelId="{E16B6DF7-DBAE-4571-AAB8-041305A730DE}" type="pres">
      <dgm:prSet presAssocID="{205CC86A-3F86-4826-B5DD-D48E762365A6}" presName="firstChildTx" presStyleLbl="bgAccFollowNode1" presStyleIdx="0" presStyleCnt="4">
        <dgm:presLayoutVars>
          <dgm:bulletEnabled val="1"/>
        </dgm:presLayoutVars>
      </dgm:prSet>
      <dgm:spPr/>
    </dgm:pt>
    <dgm:pt modelId="{CBE4D299-C995-4B77-84EA-2304FA7D649D}" type="pres">
      <dgm:prSet presAssocID="{430BB1BA-CFF6-4EB0-BCB3-0633F0234B10}" presName="comp" presStyleCnt="0"/>
      <dgm:spPr/>
    </dgm:pt>
    <dgm:pt modelId="{E81B69DC-0959-417E-A8F4-42DC2C9147DC}" type="pres">
      <dgm:prSet presAssocID="{430BB1BA-CFF6-4EB0-BCB3-0633F0234B10}" presName="child" presStyleLbl="bgAccFollowNode1" presStyleIdx="1" presStyleCnt="4"/>
      <dgm:spPr/>
    </dgm:pt>
    <dgm:pt modelId="{4889CC93-CC46-4585-BE31-689EB3CA7823}" type="pres">
      <dgm:prSet presAssocID="{430BB1BA-CFF6-4EB0-BCB3-0633F0234B10}" presName="childTx" presStyleLbl="bgAccFollowNode1" presStyleIdx="1" presStyleCnt="4">
        <dgm:presLayoutVars>
          <dgm:bulletEnabled val="1"/>
        </dgm:presLayoutVars>
      </dgm:prSet>
      <dgm:spPr/>
    </dgm:pt>
    <dgm:pt modelId="{1ECB2EAD-6C35-4993-9B36-0EC705EA5E93}" type="pres">
      <dgm:prSet presAssocID="{205CC86A-3F86-4826-B5DD-D48E762365A6}" presName="negSpace" presStyleCnt="0"/>
      <dgm:spPr/>
    </dgm:pt>
    <dgm:pt modelId="{0128915E-EB18-4D55-8C3D-0BFC19D560C0}" type="pres">
      <dgm:prSet presAssocID="{205CC86A-3F86-4826-B5DD-D48E762365A6}" presName="circle" presStyleLbl="node1" presStyleIdx="0" presStyleCnt="2"/>
      <dgm:spPr/>
    </dgm:pt>
    <dgm:pt modelId="{B3CFDBF6-D1A2-46DA-8018-7245F1CFBB97}" type="pres">
      <dgm:prSet presAssocID="{8734E821-FA8B-4200-AE18-490EC797EC2D}" presName="transSpace" presStyleCnt="0"/>
      <dgm:spPr/>
    </dgm:pt>
    <dgm:pt modelId="{8F0CFCE3-3B43-4409-8C40-B0AE3FAF29FC}" type="pres">
      <dgm:prSet presAssocID="{03C4232B-2D22-4D4B-994E-D7121DCE76C6}" presName="posSpace" presStyleCnt="0"/>
      <dgm:spPr/>
    </dgm:pt>
    <dgm:pt modelId="{82FC9D6F-CC24-4D2B-9D9B-A565116D5AC7}" type="pres">
      <dgm:prSet presAssocID="{03C4232B-2D22-4D4B-994E-D7121DCE76C6}" presName="vertFlow" presStyleCnt="0"/>
      <dgm:spPr/>
    </dgm:pt>
    <dgm:pt modelId="{16D0F5E3-BC05-46F9-9B68-4A5DAABB4F0F}" type="pres">
      <dgm:prSet presAssocID="{03C4232B-2D22-4D4B-994E-D7121DCE76C6}" presName="topSpace" presStyleCnt="0"/>
      <dgm:spPr/>
    </dgm:pt>
    <dgm:pt modelId="{CC16B26A-F96F-459B-B1D5-E955454987BE}" type="pres">
      <dgm:prSet presAssocID="{03C4232B-2D22-4D4B-994E-D7121DCE76C6}" presName="firstComp" presStyleCnt="0"/>
      <dgm:spPr/>
    </dgm:pt>
    <dgm:pt modelId="{1887A009-26CB-4657-9811-179A0D46E1E8}" type="pres">
      <dgm:prSet presAssocID="{03C4232B-2D22-4D4B-994E-D7121DCE76C6}" presName="firstChild" presStyleLbl="bgAccFollowNode1" presStyleIdx="2" presStyleCnt="4"/>
      <dgm:spPr/>
    </dgm:pt>
    <dgm:pt modelId="{EB96B1EE-F986-4E86-B093-43529AB9AED3}" type="pres">
      <dgm:prSet presAssocID="{03C4232B-2D22-4D4B-994E-D7121DCE76C6}" presName="firstChildTx" presStyleLbl="bgAccFollowNode1" presStyleIdx="2" presStyleCnt="4">
        <dgm:presLayoutVars>
          <dgm:bulletEnabled val="1"/>
        </dgm:presLayoutVars>
      </dgm:prSet>
      <dgm:spPr/>
    </dgm:pt>
    <dgm:pt modelId="{27605DA8-DC1B-40AB-A102-0BF6F6B03EE2}" type="pres">
      <dgm:prSet presAssocID="{7363582A-59FB-43FE-A386-648208F4DDB8}" presName="comp" presStyleCnt="0"/>
      <dgm:spPr/>
    </dgm:pt>
    <dgm:pt modelId="{21F73E1C-78D4-4FFA-BE2D-0DE7A7D5910C}" type="pres">
      <dgm:prSet presAssocID="{7363582A-59FB-43FE-A386-648208F4DDB8}" presName="child" presStyleLbl="bgAccFollowNode1" presStyleIdx="3" presStyleCnt="4"/>
      <dgm:spPr/>
    </dgm:pt>
    <dgm:pt modelId="{265A2E99-D08B-415D-9CC2-CD6EA87C90CE}" type="pres">
      <dgm:prSet presAssocID="{7363582A-59FB-43FE-A386-648208F4DDB8}" presName="childTx" presStyleLbl="bgAccFollowNode1" presStyleIdx="3" presStyleCnt="4">
        <dgm:presLayoutVars>
          <dgm:bulletEnabled val="1"/>
        </dgm:presLayoutVars>
      </dgm:prSet>
      <dgm:spPr/>
    </dgm:pt>
    <dgm:pt modelId="{F191F258-0071-47FC-954F-4076F13AE8CB}" type="pres">
      <dgm:prSet presAssocID="{03C4232B-2D22-4D4B-994E-D7121DCE76C6}" presName="negSpace" presStyleCnt="0"/>
      <dgm:spPr/>
    </dgm:pt>
    <dgm:pt modelId="{93C1B712-4CC8-4605-A906-BC1F4F869FC3}" type="pres">
      <dgm:prSet presAssocID="{03C4232B-2D22-4D4B-994E-D7121DCE76C6}" presName="circle" presStyleLbl="node1" presStyleIdx="1" presStyleCnt="2"/>
      <dgm:spPr/>
    </dgm:pt>
  </dgm:ptLst>
  <dgm:cxnLst>
    <dgm:cxn modelId="{5DE7B90A-8D5C-4EA0-96EA-BA175837EF28}" type="presOf" srcId="{3A14F21D-D55B-480D-9867-9462B558CF9A}" destId="{7560DCA2-3F29-41B4-9784-61ECB2E45F58}" srcOrd="0" destOrd="0" presId="urn:microsoft.com/office/officeart/2005/8/layout/hList9"/>
    <dgm:cxn modelId="{6A358A44-E080-4142-91C6-7A5544B63627}" type="presOf" srcId="{7363582A-59FB-43FE-A386-648208F4DDB8}" destId="{265A2E99-D08B-415D-9CC2-CD6EA87C90CE}" srcOrd="1" destOrd="0" presId="urn:microsoft.com/office/officeart/2005/8/layout/hList9"/>
    <dgm:cxn modelId="{8188DB48-D8AD-4414-9816-C821181B5CA6}" type="presOf" srcId="{D4449DD4-3BA5-4435-A52C-5C94D9F592CF}" destId="{0F561C7E-5DDD-4B26-A958-3DB773511A20}" srcOrd="0" destOrd="0" presId="urn:microsoft.com/office/officeart/2005/8/layout/hList9"/>
    <dgm:cxn modelId="{60806A8C-0F96-4274-9746-A72A53E13DD5}" srcId="{03C4232B-2D22-4D4B-994E-D7121DCE76C6}" destId="{7363582A-59FB-43FE-A386-648208F4DDB8}" srcOrd="1" destOrd="0" parTransId="{D21C5F51-DE02-40D7-B613-4667AA1AB1B4}" sibTransId="{82147186-3130-432F-BBFC-04F61EB96681}"/>
    <dgm:cxn modelId="{876A69A9-913E-4985-8395-2B32032F69E2}" type="presOf" srcId="{7363582A-59FB-43FE-A386-648208F4DDB8}" destId="{21F73E1C-78D4-4FFA-BE2D-0DE7A7D5910C}" srcOrd="0" destOrd="0" presId="urn:microsoft.com/office/officeart/2005/8/layout/hList9"/>
    <dgm:cxn modelId="{DC0B55B8-BD76-42DB-960A-51F7B8928BC9}" srcId="{205CC86A-3F86-4826-B5DD-D48E762365A6}" destId="{430BB1BA-CFF6-4EB0-BCB3-0633F0234B10}" srcOrd="1" destOrd="0" parTransId="{73A90A7D-AE5F-4EF9-A015-E0EA7FEC645B}" sibTransId="{C656F9BB-CF50-488A-9FC1-B5E9627A385D}"/>
    <dgm:cxn modelId="{D59B53BA-F5B6-411C-8530-4AC9EBE99FAF}" srcId="{205CC86A-3F86-4826-B5DD-D48E762365A6}" destId="{D4449DD4-3BA5-4435-A52C-5C94D9F592CF}" srcOrd="0" destOrd="0" parTransId="{C01B5545-AC1A-4D31-B623-C0C03ECA270B}" sibTransId="{DDD5BC20-319C-42EE-B42E-A06579F4948B}"/>
    <dgm:cxn modelId="{90C720C8-B378-4753-A769-0D5B4BD015CA}" type="presOf" srcId="{B36D0B8D-B7E4-4886-B05C-2B1C8C0FA832}" destId="{1887A009-26CB-4657-9811-179A0D46E1E8}" srcOrd="0" destOrd="0" presId="urn:microsoft.com/office/officeart/2005/8/layout/hList9"/>
    <dgm:cxn modelId="{6F4A6DCF-979C-4837-8E15-41D6C989BE2C}" srcId="{3A14F21D-D55B-480D-9867-9462B558CF9A}" destId="{03C4232B-2D22-4D4B-994E-D7121DCE76C6}" srcOrd="1" destOrd="0" parTransId="{E5D43D29-048E-4855-9DB4-CA0F85F9F8DC}" sibTransId="{5D1549CF-3B61-4D63-AC9C-FDEECF3CE578}"/>
    <dgm:cxn modelId="{70905ED1-D21E-49E7-A0E0-8C02330C86E2}" type="presOf" srcId="{03C4232B-2D22-4D4B-994E-D7121DCE76C6}" destId="{93C1B712-4CC8-4605-A906-BC1F4F869FC3}" srcOrd="0" destOrd="0" presId="urn:microsoft.com/office/officeart/2005/8/layout/hList9"/>
    <dgm:cxn modelId="{964B2ED2-BB49-42CF-9B1C-122674FB0B3D}" type="presOf" srcId="{430BB1BA-CFF6-4EB0-BCB3-0633F0234B10}" destId="{4889CC93-CC46-4585-BE31-689EB3CA7823}" srcOrd="1" destOrd="0" presId="urn:microsoft.com/office/officeart/2005/8/layout/hList9"/>
    <dgm:cxn modelId="{41BDBFD3-5800-42D3-9A49-E0AD1BAB61B9}" type="presOf" srcId="{205CC86A-3F86-4826-B5DD-D48E762365A6}" destId="{0128915E-EB18-4D55-8C3D-0BFC19D560C0}" srcOrd="0" destOrd="0" presId="urn:microsoft.com/office/officeart/2005/8/layout/hList9"/>
    <dgm:cxn modelId="{61158BD5-1F31-4D96-A511-9D504271EB1B}" type="presOf" srcId="{D4449DD4-3BA5-4435-A52C-5C94D9F592CF}" destId="{E16B6DF7-DBAE-4571-AAB8-041305A730DE}" srcOrd="1" destOrd="0" presId="urn:microsoft.com/office/officeart/2005/8/layout/hList9"/>
    <dgm:cxn modelId="{3D78AADE-CD3B-46CB-80CF-FBEF6DEB49DF}" type="presOf" srcId="{430BB1BA-CFF6-4EB0-BCB3-0633F0234B10}" destId="{E81B69DC-0959-417E-A8F4-42DC2C9147DC}" srcOrd="0" destOrd="0" presId="urn:microsoft.com/office/officeart/2005/8/layout/hList9"/>
    <dgm:cxn modelId="{76BFB6EE-CF52-4754-9BFC-655CE11F61EB}" srcId="{3A14F21D-D55B-480D-9867-9462B558CF9A}" destId="{205CC86A-3F86-4826-B5DD-D48E762365A6}" srcOrd="0" destOrd="0" parTransId="{105CF688-36FF-4191-9229-CEFFBF953C50}" sibTransId="{8734E821-FA8B-4200-AE18-490EC797EC2D}"/>
    <dgm:cxn modelId="{AEE73FF0-9545-4478-AD0B-57DAAD966D94}" srcId="{03C4232B-2D22-4D4B-994E-D7121DCE76C6}" destId="{B36D0B8D-B7E4-4886-B05C-2B1C8C0FA832}" srcOrd="0" destOrd="0" parTransId="{71FB1C02-F8FB-4019-885C-F4B00DF3750A}" sibTransId="{B0A37FD5-179D-4029-BA11-36DB2806ECB8}"/>
    <dgm:cxn modelId="{02504CFF-8A92-4CE4-9DA6-3DD407014112}" type="presOf" srcId="{B36D0B8D-B7E4-4886-B05C-2B1C8C0FA832}" destId="{EB96B1EE-F986-4E86-B093-43529AB9AED3}" srcOrd="1" destOrd="0" presId="urn:microsoft.com/office/officeart/2005/8/layout/hList9"/>
    <dgm:cxn modelId="{6D9B5DB1-2189-4485-8E15-CE3F3C9748DE}" type="presParOf" srcId="{7560DCA2-3F29-41B4-9784-61ECB2E45F58}" destId="{7605D127-ADD2-4F4B-867F-D45D40537257}" srcOrd="0" destOrd="0" presId="urn:microsoft.com/office/officeart/2005/8/layout/hList9"/>
    <dgm:cxn modelId="{4D2D60E9-6A3A-461B-975C-1D17AAA8A85F}" type="presParOf" srcId="{7560DCA2-3F29-41B4-9784-61ECB2E45F58}" destId="{F54B1DFF-3B20-455C-98C8-6BCCB2D8FA90}" srcOrd="1" destOrd="0" presId="urn:microsoft.com/office/officeart/2005/8/layout/hList9"/>
    <dgm:cxn modelId="{CE5AB71A-EF6F-4101-A44A-21945C62B0BF}" type="presParOf" srcId="{F54B1DFF-3B20-455C-98C8-6BCCB2D8FA90}" destId="{4167916F-287F-4EDF-AB85-5133305F9696}" srcOrd="0" destOrd="0" presId="urn:microsoft.com/office/officeart/2005/8/layout/hList9"/>
    <dgm:cxn modelId="{8AFEDD4F-76A5-4BD8-AC3A-BA21EABF722B}" type="presParOf" srcId="{F54B1DFF-3B20-455C-98C8-6BCCB2D8FA90}" destId="{84F0B966-196E-4FA8-9BD4-B1158B87CBBB}" srcOrd="1" destOrd="0" presId="urn:microsoft.com/office/officeart/2005/8/layout/hList9"/>
    <dgm:cxn modelId="{C94F0E33-FB3C-461A-A5DE-1AFED4CE0FD7}" type="presParOf" srcId="{84F0B966-196E-4FA8-9BD4-B1158B87CBBB}" destId="{0F561C7E-5DDD-4B26-A958-3DB773511A20}" srcOrd="0" destOrd="0" presId="urn:microsoft.com/office/officeart/2005/8/layout/hList9"/>
    <dgm:cxn modelId="{5A94BA02-AC20-43B0-A83D-4256CD865037}" type="presParOf" srcId="{84F0B966-196E-4FA8-9BD4-B1158B87CBBB}" destId="{E16B6DF7-DBAE-4571-AAB8-041305A730DE}" srcOrd="1" destOrd="0" presId="urn:microsoft.com/office/officeart/2005/8/layout/hList9"/>
    <dgm:cxn modelId="{22CCCA19-DF44-4B5C-9B09-00771613162B}" type="presParOf" srcId="{F54B1DFF-3B20-455C-98C8-6BCCB2D8FA90}" destId="{CBE4D299-C995-4B77-84EA-2304FA7D649D}" srcOrd="2" destOrd="0" presId="urn:microsoft.com/office/officeart/2005/8/layout/hList9"/>
    <dgm:cxn modelId="{6B8B8EB7-2426-47E2-8F8F-5470159DB720}" type="presParOf" srcId="{CBE4D299-C995-4B77-84EA-2304FA7D649D}" destId="{E81B69DC-0959-417E-A8F4-42DC2C9147DC}" srcOrd="0" destOrd="0" presId="urn:microsoft.com/office/officeart/2005/8/layout/hList9"/>
    <dgm:cxn modelId="{BF0122DE-7D92-48D5-B487-9921A2427451}" type="presParOf" srcId="{CBE4D299-C995-4B77-84EA-2304FA7D649D}" destId="{4889CC93-CC46-4585-BE31-689EB3CA7823}" srcOrd="1" destOrd="0" presId="urn:microsoft.com/office/officeart/2005/8/layout/hList9"/>
    <dgm:cxn modelId="{53D210FE-65A4-4A39-BB51-D4FB1F86B501}" type="presParOf" srcId="{7560DCA2-3F29-41B4-9784-61ECB2E45F58}" destId="{1ECB2EAD-6C35-4993-9B36-0EC705EA5E93}" srcOrd="2" destOrd="0" presId="urn:microsoft.com/office/officeart/2005/8/layout/hList9"/>
    <dgm:cxn modelId="{D87E2B88-14D6-49C6-8B40-3BCF70EDA8C8}" type="presParOf" srcId="{7560DCA2-3F29-41B4-9784-61ECB2E45F58}" destId="{0128915E-EB18-4D55-8C3D-0BFC19D560C0}" srcOrd="3" destOrd="0" presId="urn:microsoft.com/office/officeart/2005/8/layout/hList9"/>
    <dgm:cxn modelId="{BC5806CF-E6B9-4341-A28A-F45D0CCBF0C2}" type="presParOf" srcId="{7560DCA2-3F29-41B4-9784-61ECB2E45F58}" destId="{B3CFDBF6-D1A2-46DA-8018-7245F1CFBB97}" srcOrd="4" destOrd="0" presId="urn:microsoft.com/office/officeart/2005/8/layout/hList9"/>
    <dgm:cxn modelId="{D11DD2F1-1E94-4FBD-B2A9-069419870CA0}" type="presParOf" srcId="{7560DCA2-3F29-41B4-9784-61ECB2E45F58}" destId="{8F0CFCE3-3B43-4409-8C40-B0AE3FAF29FC}" srcOrd="5" destOrd="0" presId="urn:microsoft.com/office/officeart/2005/8/layout/hList9"/>
    <dgm:cxn modelId="{18FD52C4-477C-4CEC-AFBA-F909C22E1B8C}" type="presParOf" srcId="{7560DCA2-3F29-41B4-9784-61ECB2E45F58}" destId="{82FC9D6F-CC24-4D2B-9D9B-A565116D5AC7}" srcOrd="6" destOrd="0" presId="urn:microsoft.com/office/officeart/2005/8/layout/hList9"/>
    <dgm:cxn modelId="{A632FA5A-523C-4343-9F06-A9FC8198DDE7}" type="presParOf" srcId="{82FC9D6F-CC24-4D2B-9D9B-A565116D5AC7}" destId="{16D0F5E3-BC05-46F9-9B68-4A5DAABB4F0F}" srcOrd="0" destOrd="0" presId="urn:microsoft.com/office/officeart/2005/8/layout/hList9"/>
    <dgm:cxn modelId="{C496A4B8-3A95-4754-8B41-92F2C91E0AE8}" type="presParOf" srcId="{82FC9D6F-CC24-4D2B-9D9B-A565116D5AC7}" destId="{CC16B26A-F96F-459B-B1D5-E955454987BE}" srcOrd="1" destOrd="0" presId="urn:microsoft.com/office/officeart/2005/8/layout/hList9"/>
    <dgm:cxn modelId="{7BC57917-0258-45C7-B5F3-F5D62ABBA2C0}" type="presParOf" srcId="{CC16B26A-F96F-459B-B1D5-E955454987BE}" destId="{1887A009-26CB-4657-9811-179A0D46E1E8}" srcOrd="0" destOrd="0" presId="urn:microsoft.com/office/officeart/2005/8/layout/hList9"/>
    <dgm:cxn modelId="{CDE30444-B276-4E9C-B99D-6012B23CDDC4}" type="presParOf" srcId="{CC16B26A-F96F-459B-B1D5-E955454987BE}" destId="{EB96B1EE-F986-4E86-B093-43529AB9AED3}" srcOrd="1" destOrd="0" presId="urn:microsoft.com/office/officeart/2005/8/layout/hList9"/>
    <dgm:cxn modelId="{EE42DDDF-6BCE-4EA7-87FD-2343394AC0B3}" type="presParOf" srcId="{82FC9D6F-CC24-4D2B-9D9B-A565116D5AC7}" destId="{27605DA8-DC1B-40AB-A102-0BF6F6B03EE2}" srcOrd="2" destOrd="0" presId="urn:microsoft.com/office/officeart/2005/8/layout/hList9"/>
    <dgm:cxn modelId="{7A4F8949-E900-4C42-971F-BF54B4EF28AE}" type="presParOf" srcId="{27605DA8-DC1B-40AB-A102-0BF6F6B03EE2}" destId="{21F73E1C-78D4-4FFA-BE2D-0DE7A7D5910C}" srcOrd="0" destOrd="0" presId="urn:microsoft.com/office/officeart/2005/8/layout/hList9"/>
    <dgm:cxn modelId="{1F714DEE-5DD8-4429-ADB2-A8A58A9A8B5E}" type="presParOf" srcId="{27605DA8-DC1B-40AB-A102-0BF6F6B03EE2}" destId="{265A2E99-D08B-415D-9CC2-CD6EA87C90CE}" srcOrd="1" destOrd="0" presId="urn:microsoft.com/office/officeart/2005/8/layout/hList9"/>
    <dgm:cxn modelId="{50CEF0A6-9E1C-4143-98FA-3F1EF88281C0}" type="presParOf" srcId="{7560DCA2-3F29-41B4-9784-61ECB2E45F58}" destId="{F191F258-0071-47FC-954F-4076F13AE8CB}" srcOrd="7" destOrd="0" presId="urn:microsoft.com/office/officeart/2005/8/layout/hList9"/>
    <dgm:cxn modelId="{6C631279-06F4-43C0-8469-1D02295C0766}" type="presParOf" srcId="{7560DCA2-3F29-41B4-9784-61ECB2E45F58}" destId="{93C1B712-4CC8-4605-A906-BC1F4F869FC3}"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0E447A-A1DD-415D-8EB5-A18C3CA3B796}"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E8B68798-70C6-40B2-BC52-8465C8775C49}">
      <dgm:prSet phldrT="[文本]"/>
      <dgm:spPr/>
      <dgm:t>
        <a:bodyPr/>
        <a:lstStyle/>
        <a:p>
          <a:r>
            <a:rPr lang="zh-CN" altLang="en-US" dirty="0"/>
            <a:t>感染</a:t>
          </a:r>
        </a:p>
      </dgm:t>
    </dgm:pt>
    <dgm:pt modelId="{B890EE9C-E2C9-43A6-9FFC-624781609696}" type="parTrans" cxnId="{FC6E2C90-7186-4FBE-8093-FB695744495E}">
      <dgm:prSet/>
      <dgm:spPr/>
      <dgm:t>
        <a:bodyPr/>
        <a:lstStyle/>
        <a:p>
          <a:endParaRPr lang="zh-CN" altLang="en-US"/>
        </a:p>
      </dgm:t>
    </dgm:pt>
    <dgm:pt modelId="{1F4B03A4-D3EF-4AE0-95DC-58BCA331FA66}" type="sibTrans" cxnId="{FC6E2C90-7186-4FBE-8093-FB695744495E}">
      <dgm:prSet/>
      <dgm:spPr/>
      <dgm:t>
        <a:bodyPr/>
        <a:lstStyle/>
        <a:p>
          <a:endParaRPr lang="zh-CN" altLang="en-US"/>
        </a:p>
      </dgm:t>
    </dgm:pt>
    <dgm:pt modelId="{27DEBD56-C21F-45D4-BD47-76A3D737B573}">
      <dgm:prSet phldrT="[文本]"/>
      <dgm:spPr/>
      <dgm:t>
        <a:bodyPr/>
        <a:lstStyle/>
        <a:p>
          <a:r>
            <a:rPr lang="zh-CN" altLang="en-US" dirty="0"/>
            <a:t>器官功能障碍</a:t>
          </a:r>
        </a:p>
      </dgm:t>
    </dgm:pt>
    <dgm:pt modelId="{46E682E9-BC91-4362-BB05-F5021737EFC0}" type="parTrans" cxnId="{EB0A6241-3C77-4E4C-B444-B466EF717C3F}">
      <dgm:prSet/>
      <dgm:spPr/>
      <dgm:t>
        <a:bodyPr/>
        <a:lstStyle/>
        <a:p>
          <a:endParaRPr lang="zh-CN" altLang="en-US"/>
        </a:p>
      </dgm:t>
    </dgm:pt>
    <dgm:pt modelId="{0532B0C7-1C0A-4537-9ED9-E069949B6A6F}" type="sibTrans" cxnId="{EB0A6241-3C77-4E4C-B444-B466EF717C3F}">
      <dgm:prSet/>
      <dgm:spPr/>
      <dgm:t>
        <a:bodyPr/>
        <a:lstStyle/>
        <a:p>
          <a:endParaRPr lang="zh-CN" altLang="en-US"/>
        </a:p>
      </dgm:t>
    </dgm:pt>
    <dgm:pt modelId="{848A4D07-BD3F-4906-B599-9AA63EB6A51F}">
      <dgm:prSet phldrT="[文本]"/>
      <dgm:spPr/>
      <dgm:t>
        <a:bodyPr/>
        <a:lstStyle/>
        <a:p>
          <a:r>
            <a:rPr lang="zh-CN" altLang="en-US" dirty="0"/>
            <a:t>脓毒症</a:t>
          </a:r>
        </a:p>
      </dgm:t>
    </dgm:pt>
    <dgm:pt modelId="{C919EE63-8443-496E-B533-4F52A3754806}" type="parTrans" cxnId="{279C693A-2DAB-439C-82F7-9372F16E2501}">
      <dgm:prSet/>
      <dgm:spPr/>
      <dgm:t>
        <a:bodyPr/>
        <a:lstStyle/>
        <a:p>
          <a:endParaRPr lang="zh-CN" altLang="en-US"/>
        </a:p>
      </dgm:t>
    </dgm:pt>
    <dgm:pt modelId="{5DD332A1-6F8F-4DD6-8FE0-85772DA5F9B9}" type="sibTrans" cxnId="{279C693A-2DAB-439C-82F7-9372F16E2501}">
      <dgm:prSet/>
      <dgm:spPr/>
      <dgm:t>
        <a:bodyPr/>
        <a:lstStyle/>
        <a:p>
          <a:endParaRPr lang="zh-CN" altLang="en-US"/>
        </a:p>
      </dgm:t>
    </dgm:pt>
    <dgm:pt modelId="{A8DCFCD2-50D6-40BA-A157-8E33DA82252A}" type="pres">
      <dgm:prSet presAssocID="{200E447A-A1DD-415D-8EB5-A18C3CA3B796}" presName="linearFlow" presStyleCnt="0">
        <dgm:presLayoutVars>
          <dgm:dir/>
          <dgm:resizeHandles val="exact"/>
        </dgm:presLayoutVars>
      </dgm:prSet>
      <dgm:spPr/>
    </dgm:pt>
    <dgm:pt modelId="{672B2623-FCD1-4A5B-AFC1-B83CB074F019}" type="pres">
      <dgm:prSet presAssocID="{E8B68798-70C6-40B2-BC52-8465C8775C49}" presName="node" presStyleLbl="node1" presStyleIdx="0" presStyleCnt="3">
        <dgm:presLayoutVars>
          <dgm:bulletEnabled val="1"/>
        </dgm:presLayoutVars>
      </dgm:prSet>
      <dgm:spPr/>
    </dgm:pt>
    <dgm:pt modelId="{956118C8-5D28-47F9-AA55-56CE6009F015}" type="pres">
      <dgm:prSet presAssocID="{1F4B03A4-D3EF-4AE0-95DC-58BCA331FA66}" presName="spacerL" presStyleCnt="0"/>
      <dgm:spPr/>
    </dgm:pt>
    <dgm:pt modelId="{AF343FFB-06AF-4933-A09D-772E8D005BCA}" type="pres">
      <dgm:prSet presAssocID="{1F4B03A4-D3EF-4AE0-95DC-58BCA331FA66}" presName="sibTrans" presStyleLbl="sibTrans2D1" presStyleIdx="0" presStyleCnt="2"/>
      <dgm:spPr/>
    </dgm:pt>
    <dgm:pt modelId="{9F786A31-603B-4CA8-9E36-A218EE06A423}" type="pres">
      <dgm:prSet presAssocID="{1F4B03A4-D3EF-4AE0-95DC-58BCA331FA66}" presName="spacerR" presStyleCnt="0"/>
      <dgm:spPr/>
    </dgm:pt>
    <dgm:pt modelId="{9E5161E3-49C5-4E2E-8C85-FB719E079A25}" type="pres">
      <dgm:prSet presAssocID="{27DEBD56-C21F-45D4-BD47-76A3D737B573}" presName="node" presStyleLbl="node1" presStyleIdx="1" presStyleCnt="3">
        <dgm:presLayoutVars>
          <dgm:bulletEnabled val="1"/>
        </dgm:presLayoutVars>
      </dgm:prSet>
      <dgm:spPr/>
    </dgm:pt>
    <dgm:pt modelId="{C37722A5-482E-40BA-8A21-44E46D52CE4F}" type="pres">
      <dgm:prSet presAssocID="{0532B0C7-1C0A-4537-9ED9-E069949B6A6F}" presName="spacerL" presStyleCnt="0"/>
      <dgm:spPr/>
    </dgm:pt>
    <dgm:pt modelId="{35AA411C-81EB-4A2B-84F7-53139FE93753}" type="pres">
      <dgm:prSet presAssocID="{0532B0C7-1C0A-4537-9ED9-E069949B6A6F}" presName="sibTrans" presStyleLbl="sibTrans2D1" presStyleIdx="1" presStyleCnt="2"/>
      <dgm:spPr/>
    </dgm:pt>
    <dgm:pt modelId="{8123C01A-7139-43B6-9201-673B3533768D}" type="pres">
      <dgm:prSet presAssocID="{0532B0C7-1C0A-4537-9ED9-E069949B6A6F}" presName="spacerR" presStyleCnt="0"/>
      <dgm:spPr/>
    </dgm:pt>
    <dgm:pt modelId="{6A643781-0F47-457D-895A-C8A7C27706B3}" type="pres">
      <dgm:prSet presAssocID="{848A4D07-BD3F-4906-B599-9AA63EB6A51F}" presName="node" presStyleLbl="node1" presStyleIdx="2" presStyleCnt="3">
        <dgm:presLayoutVars>
          <dgm:bulletEnabled val="1"/>
        </dgm:presLayoutVars>
      </dgm:prSet>
      <dgm:spPr/>
    </dgm:pt>
  </dgm:ptLst>
  <dgm:cxnLst>
    <dgm:cxn modelId="{EB129E21-8609-4916-B24B-E128951BCFEB}" type="presOf" srcId="{200E447A-A1DD-415D-8EB5-A18C3CA3B796}" destId="{A8DCFCD2-50D6-40BA-A157-8E33DA82252A}" srcOrd="0" destOrd="0" presId="urn:microsoft.com/office/officeart/2005/8/layout/equation1"/>
    <dgm:cxn modelId="{279C693A-2DAB-439C-82F7-9372F16E2501}" srcId="{200E447A-A1DD-415D-8EB5-A18C3CA3B796}" destId="{848A4D07-BD3F-4906-B599-9AA63EB6A51F}" srcOrd="2" destOrd="0" parTransId="{C919EE63-8443-496E-B533-4F52A3754806}" sibTransId="{5DD332A1-6F8F-4DD6-8FE0-85772DA5F9B9}"/>
    <dgm:cxn modelId="{EB0A6241-3C77-4E4C-B444-B466EF717C3F}" srcId="{200E447A-A1DD-415D-8EB5-A18C3CA3B796}" destId="{27DEBD56-C21F-45D4-BD47-76A3D737B573}" srcOrd="1" destOrd="0" parTransId="{46E682E9-BC91-4362-BB05-F5021737EFC0}" sibTransId="{0532B0C7-1C0A-4537-9ED9-E069949B6A6F}"/>
    <dgm:cxn modelId="{344D2F54-8D36-405E-8041-BD29C1771382}" type="presOf" srcId="{1F4B03A4-D3EF-4AE0-95DC-58BCA331FA66}" destId="{AF343FFB-06AF-4933-A09D-772E8D005BCA}" srcOrd="0" destOrd="0" presId="urn:microsoft.com/office/officeart/2005/8/layout/equation1"/>
    <dgm:cxn modelId="{FC6E2C90-7186-4FBE-8093-FB695744495E}" srcId="{200E447A-A1DD-415D-8EB5-A18C3CA3B796}" destId="{E8B68798-70C6-40B2-BC52-8465C8775C49}" srcOrd="0" destOrd="0" parTransId="{B890EE9C-E2C9-43A6-9FFC-624781609696}" sibTransId="{1F4B03A4-D3EF-4AE0-95DC-58BCA331FA66}"/>
    <dgm:cxn modelId="{1ED1E499-2622-4E78-8CD3-3D07DDB24821}" type="presOf" srcId="{848A4D07-BD3F-4906-B599-9AA63EB6A51F}" destId="{6A643781-0F47-457D-895A-C8A7C27706B3}" srcOrd="0" destOrd="0" presId="urn:microsoft.com/office/officeart/2005/8/layout/equation1"/>
    <dgm:cxn modelId="{BD2C8EE3-EB17-4ACB-8201-58210910430D}" type="presOf" srcId="{0532B0C7-1C0A-4537-9ED9-E069949B6A6F}" destId="{35AA411C-81EB-4A2B-84F7-53139FE93753}" srcOrd="0" destOrd="0" presId="urn:microsoft.com/office/officeart/2005/8/layout/equation1"/>
    <dgm:cxn modelId="{86D59FEC-5347-4418-8FD9-90325CFAC312}" type="presOf" srcId="{27DEBD56-C21F-45D4-BD47-76A3D737B573}" destId="{9E5161E3-49C5-4E2E-8C85-FB719E079A25}" srcOrd="0" destOrd="0" presId="urn:microsoft.com/office/officeart/2005/8/layout/equation1"/>
    <dgm:cxn modelId="{7B47D9FD-B239-45B4-97F3-3D52144A3F4B}" type="presOf" srcId="{E8B68798-70C6-40B2-BC52-8465C8775C49}" destId="{672B2623-FCD1-4A5B-AFC1-B83CB074F019}" srcOrd="0" destOrd="0" presId="urn:microsoft.com/office/officeart/2005/8/layout/equation1"/>
    <dgm:cxn modelId="{67715EA1-5481-4963-9CEE-89F942FBD673}" type="presParOf" srcId="{A8DCFCD2-50D6-40BA-A157-8E33DA82252A}" destId="{672B2623-FCD1-4A5B-AFC1-B83CB074F019}" srcOrd="0" destOrd="0" presId="urn:microsoft.com/office/officeart/2005/8/layout/equation1"/>
    <dgm:cxn modelId="{CC830B0C-0B13-495A-A32E-A5EA80091E1E}" type="presParOf" srcId="{A8DCFCD2-50D6-40BA-A157-8E33DA82252A}" destId="{956118C8-5D28-47F9-AA55-56CE6009F015}" srcOrd="1" destOrd="0" presId="urn:microsoft.com/office/officeart/2005/8/layout/equation1"/>
    <dgm:cxn modelId="{40FBB324-336B-4C18-927F-4DA4853CBC2C}" type="presParOf" srcId="{A8DCFCD2-50D6-40BA-A157-8E33DA82252A}" destId="{AF343FFB-06AF-4933-A09D-772E8D005BCA}" srcOrd="2" destOrd="0" presId="urn:microsoft.com/office/officeart/2005/8/layout/equation1"/>
    <dgm:cxn modelId="{449D0BF2-5DE4-4F09-AB74-25F0E032DA40}" type="presParOf" srcId="{A8DCFCD2-50D6-40BA-A157-8E33DA82252A}" destId="{9F786A31-603B-4CA8-9E36-A218EE06A423}" srcOrd="3" destOrd="0" presId="urn:microsoft.com/office/officeart/2005/8/layout/equation1"/>
    <dgm:cxn modelId="{1A2A0670-8C7C-4AB0-A7B6-0B4E8C337024}" type="presParOf" srcId="{A8DCFCD2-50D6-40BA-A157-8E33DA82252A}" destId="{9E5161E3-49C5-4E2E-8C85-FB719E079A25}" srcOrd="4" destOrd="0" presId="urn:microsoft.com/office/officeart/2005/8/layout/equation1"/>
    <dgm:cxn modelId="{3E06FDA1-C439-46F9-8EBE-365D718CEB53}" type="presParOf" srcId="{A8DCFCD2-50D6-40BA-A157-8E33DA82252A}" destId="{C37722A5-482E-40BA-8A21-44E46D52CE4F}" srcOrd="5" destOrd="0" presId="urn:microsoft.com/office/officeart/2005/8/layout/equation1"/>
    <dgm:cxn modelId="{4A6EB5A8-F7A9-4695-B1EE-B3D5A8F8FDAE}" type="presParOf" srcId="{A8DCFCD2-50D6-40BA-A157-8E33DA82252A}" destId="{35AA411C-81EB-4A2B-84F7-53139FE93753}" srcOrd="6" destOrd="0" presId="urn:microsoft.com/office/officeart/2005/8/layout/equation1"/>
    <dgm:cxn modelId="{BA47D0E5-77C1-4D49-AC0A-9E3C80D7DD02}" type="presParOf" srcId="{A8DCFCD2-50D6-40BA-A157-8E33DA82252A}" destId="{8123C01A-7139-43B6-9201-673B3533768D}" srcOrd="7" destOrd="0" presId="urn:microsoft.com/office/officeart/2005/8/layout/equation1"/>
    <dgm:cxn modelId="{4E03EC3F-BD82-48D8-952A-C6561E6B5727}" type="presParOf" srcId="{A8DCFCD2-50D6-40BA-A157-8E33DA82252A}" destId="{6A643781-0F47-457D-895A-C8A7C27706B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0F45A0-785D-4042-B31A-F2ED71146190}"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zh-CN" altLang="en-US"/>
        </a:p>
      </dgm:t>
    </dgm:pt>
    <dgm:pt modelId="{46F745EF-1BE4-4CB5-A8C2-42FD9F31EA00}">
      <dgm:prSet phldrT="[文本]"/>
      <dgm:spPr/>
      <dgm:t>
        <a:bodyPr/>
        <a:lstStyle/>
        <a:p>
          <a:r>
            <a:rPr lang="zh-CN" altLang="en-US" dirty="0"/>
            <a:t>快速</a:t>
          </a:r>
          <a:r>
            <a:rPr lang="en-US" altLang="zh-CN" dirty="0"/>
            <a:t>SOFA</a:t>
          </a:r>
          <a:r>
            <a:rPr lang="zh-CN" altLang="en-US" dirty="0"/>
            <a:t>（</a:t>
          </a:r>
          <a:r>
            <a:rPr lang="en-US" altLang="zh-CN" dirty="0"/>
            <a:t>qSOFA</a:t>
          </a:r>
          <a:r>
            <a:rPr lang="zh-CN" altLang="en-US" dirty="0"/>
            <a:t>）</a:t>
          </a:r>
        </a:p>
      </dgm:t>
    </dgm:pt>
    <dgm:pt modelId="{8FA1AA60-0FA6-4536-98D8-5F7C162E6584}" type="parTrans" cxnId="{D94E6034-E103-4656-8353-82C7D08B423E}">
      <dgm:prSet/>
      <dgm:spPr/>
      <dgm:t>
        <a:bodyPr/>
        <a:lstStyle/>
        <a:p>
          <a:endParaRPr lang="zh-CN" altLang="en-US"/>
        </a:p>
      </dgm:t>
    </dgm:pt>
    <dgm:pt modelId="{994C5831-393A-4AFD-B3A0-B9B4351CD1D2}" type="sibTrans" cxnId="{D94E6034-E103-4656-8353-82C7D08B423E}">
      <dgm:prSet/>
      <dgm:spPr/>
      <dgm:t>
        <a:bodyPr/>
        <a:lstStyle/>
        <a:p>
          <a:endParaRPr lang="zh-CN" altLang="en-US"/>
        </a:p>
      </dgm:t>
    </dgm:pt>
    <dgm:pt modelId="{2AF545D3-E4D7-4B06-8820-6AC06CF3E1D1}">
      <dgm:prSet phldrT="[文本]"/>
      <dgm:spPr/>
      <dgm:t>
        <a:bodyPr/>
        <a:lstStyle/>
        <a:p>
          <a:r>
            <a:rPr lang="zh-CN" altLang="en-US" dirty="0"/>
            <a:t>格拉斯哥评分</a:t>
          </a:r>
          <a:endParaRPr lang="en-US" altLang="zh-CN" dirty="0"/>
        </a:p>
        <a:p>
          <a:r>
            <a:rPr lang="en-US" altLang="zh-CN" dirty="0"/>
            <a:t>13</a:t>
          </a:r>
          <a:r>
            <a:rPr lang="zh-CN" altLang="en-US" dirty="0"/>
            <a:t>分以下</a:t>
          </a:r>
        </a:p>
      </dgm:t>
    </dgm:pt>
    <dgm:pt modelId="{07B0D232-AB8B-4206-B9C2-1FF31E8D639D}" type="parTrans" cxnId="{59B07C82-2593-4D44-BA5F-B97073B9E1E1}">
      <dgm:prSet/>
      <dgm:spPr/>
      <dgm:t>
        <a:bodyPr/>
        <a:lstStyle/>
        <a:p>
          <a:endParaRPr lang="zh-CN" altLang="en-US"/>
        </a:p>
      </dgm:t>
    </dgm:pt>
    <dgm:pt modelId="{E00354DC-87B0-4AD6-B09B-7FA862510EF5}" type="sibTrans" cxnId="{59B07C82-2593-4D44-BA5F-B97073B9E1E1}">
      <dgm:prSet/>
      <dgm:spPr/>
      <dgm:t>
        <a:bodyPr/>
        <a:lstStyle/>
        <a:p>
          <a:endParaRPr lang="zh-CN" altLang="en-US"/>
        </a:p>
      </dgm:t>
    </dgm:pt>
    <dgm:pt modelId="{A5FA27BD-02D4-426F-AF53-539797D98A6B}">
      <dgm:prSet phldrT="[文本]"/>
      <dgm:spPr/>
      <dgm:t>
        <a:bodyPr/>
        <a:lstStyle/>
        <a:p>
          <a:r>
            <a:rPr lang="zh-CN" altLang="en-US" dirty="0"/>
            <a:t>收缩压</a:t>
          </a:r>
          <a:r>
            <a:rPr lang="en-US" altLang="zh-CN" dirty="0"/>
            <a:t>100 mmHg</a:t>
          </a:r>
          <a:r>
            <a:rPr lang="zh-CN" altLang="en-US" dirty="0"/>
            <a:t>以下</a:t>
          </a:r>
          <a:endParaRPr lang="en-US" altLang="zh-CN" dirty="0"/>
        </a:p>
        <a:p>
          <a:r>
            <a:rPr lang="en-US" altLang="zh-CN" dirty="0"/>
            <a:t>(1 mmHg=0.133 </a:t>
          </a:r>
          <a:r>
            <a:rPr lang="en-US" altLang="zh-CN" dirty="0" err="1"/>
            <a:t>kPa</a:t>
          </a:r>
          <a:r>
            <a:rPr lang="en-US" altLang="zh-CN" dirty="0"/>
            <a:t>)</a:t>
          </a:r>
          <a:endParaRPr lang="zh-CN" altLang="en-US" dirty="0"/>
        </a:p>
      </dgm:t>
    </dgm:pt>
    <dgm:pt modelId="{753F174A-7BFD-4282-8599-21547E8E8EF5}" type="parTrans" cxnId="{1314B632-B684-47F0-AEB7-22D45740D100}">
      <dgm:prSet/>
      <dgm:spPr/>
      <dgm:t>
        <a:bodyPr/>
        <a:lstStyle/>
        <a:p>
          <a:endParaRPr lang="zh-CN" altLang="en-US"/>
        </a:p>
      </dgm:t>
    </dgm:pt>
    <dgm:pt modelId="{C7D0070A-F489-42E7-8FA7-74566825D799}" type="sibTrans" cxnId="{1314B632-B684-47F0-AEB7-22D45740D100}">
      <dgm:prSet/>
      <dgm:spPr/>
      <dgm:t>
        <a:bodyPr/>
        <a:lstStyle/>
        <a:p>
          <a:endParaRPr lang="zh-CN" altLang="en-US"/>
        </a:p>
      </dgm:t>
    </dgm:pt>
    <dgm:pt modelId="{BBD08A3E-3F53-48A7-AAAD-17C2F8330D96}">
      <dgm:prSet phldrT="[文本]"/>
      <dgm:spPr/>
      <dgm:t>
        <a:bodyPr/>
        <a:lstStyle/>
        <a:p>
          <a:r>
            <a:rPr lang="zh-CN" altLang="en-US" dirty="0"/>
            <a:t>呼吸频率</a:t>
          </a:r>
          <a:endParaRPr lang="en-US" altLang="zh-CN" dirty="0"/>
        </a:p>
        <a:p>
          <a:r>
            <a:rPr lang="en-US" altLang="zh-CN" dirty="0"/>
            <a:t>22</a:t>
          </a:r>
          <a:r>
            <a:rPr lang="zh-CN" altLang="en-US" dirty="0"/>
            <a:t>次</a:t>
          </a:r>
          <a:r>
            <a:rPr lang="en-US" altLang="zh-CN" dirty="0"/>
            <a:t>/</a:t>
          </a:r>
          <a:r>
            <a:rPr lang="zh-CN" altLang="en-US" dirty="0"/>
            <a:t>分以上</a:t>
          </a:r>
        </a:p>
      </dgm:t>
    </dgm:pt>
    <dgm:pt modelId="{53BDEFA1-D313-4B8D-91A0-949B1BE4FA2D}" type="parTrans" cxnId="{7A659308-52F8-46C4-84F3-F90A52CB2857}">
      <dgm:prSet/>
      <dgm:spPr/>
      <dgm:t>
        <a:bodyPr/>
        <a:lstStyle/>
        <a:p>
          <a:endParaRPr lang="zh-CN" altLang="en-US"/>
        </a:p>
      </dgm:t>
    </dgm:pt>
    <dgm:pt modelId="{AFCA947C-50A0-4ED9-935D-513212A6D0B7}" type="sibTrans" cxnId="{7A659308-52F8-46C4-84F3-F90A52CB2857}">
      <dgm:prSet/>
      <dgm:spPr/>
      <dgm:t>
        <a:bodyPr/>
        <a:lstStyle/>
        <a:p>
          <a:endParaRPr lang="zh-CN" altLang="en-US"/>
        </a:p>
      </dgm:t>
    </dgm:pt>
    <dgm:pt modelId="{0E4E2DF6-9BA6-412D-8322-94FAA772B40E}" type="pres">
      <dgm:prSet presAssocID="{960F45A0-785D-4042-B31A-F2ED71146190}" presName="hierChild1" presStyleCnt="0">
        <dgm:presLayoutVars>
          <dgm:orgChart val="1"/>
          <dgm:chPref val="1"/>
          <dgm:dir/>
          <dgm:animOne val="branch"/>
          <dgm:animLvl val="lvl"/>
          <dgm:resizeHandles/>
        </dgm:presLayoutVars>
      </dgm:prSet>
      <dgm:spPr/>
    </dgm:pt>
    <dgm:pt modelId="{72B4035D-A6EE-4CEC-AA5B-9767680B71CA}" type="pres">
      <dgm:prSet presAssocID="{46F745EF-1BE4-4CB5-A8C2-42FD9F31EA00}" presName="hierRoot1" presStyleCnt="0">
        <dgm:presLayoutVars>
          <dgm:hierBranch val="init"/>
        </dgm:presLayoutVars>
      </dgm:prSet>
      <dgm:spPr/>
    </dgm:pt>
    <dgm:pt modelId="{64B35BF9-718F-4824-A24C-8A56CBDDDD23}" type="pres">
      <dgm:prSet presAssocID="{46F745EF-1BE4-4CB5-A8C2-42FD9F31EA00}" presName="rootComposite1" presStyleCnt="0"/>
      <dgm:spPr/>
    </dgm:pt>
    <dgm:pt modelId="{951785EA-4246-463A-B220-4B07F2480195}" type="pres">
      <dgm:prSet presAssocID="{46F745EF-1BE4-4CB5-A8C2-42FD9F31EA00}" presName="rootText1" presStyleLbl="node0" presStyleIdx="0" presStyleCnt="1" custScaleX="128004">
        <dgm:presLayoutVars>
          <dgm:chPref val="3"/>
        </dgm:presLayoutVars>
      </dgm:prSet>
      <dgm:spPr/>
    </dgm:pt>
    <dgm:pt modelId="{0675626D-AC58-4AC9-B1BC-29548322A003}" type="pres">
      <dgm:prSet presAssocID="{46F745EF-1BE4-4CB5-A8C2-42FD9F31EA00}" presName="rootConnector1" presStyleLbl="node1" presStyleIdx="0" presStyleCnt="0"/>
      <dgm:spPr/>
    </dgm:pt>
    <dgm:pt modelId="{B7D45146-6E72-4AB5-9DC0-DB3FA486052E}" type="pres">
      <dgm:prSet presAssocID="{46F745EF-1BE4-4CB5-A8C2-42FD9F31EA00}" presName="hierChild2" presStyleCnt="0"/>
      <dgm:spPr/>
    </dgm:pt>
    <dgm:pt modelId="{55D051AC-E74D-4A58-AF52-17E857D7C19E}" type="pres">
      <dgm:prSet presAssocID="{07B0D232-AB8B-4206-B9C2-1FF31E8D639D}" presName="Name37" presStyleLbl="parChTrans1D2" presStyleIdx="0" presStyleCnt="3"/>
      <dgm:spPr/>
    </dgm:pt>
    <dgm:pt modelId="{28CFA49B-141A-4014-B8EB-5B11FF319654}" type="pres">
      <dgm:prSet presAssocID="{2AF545D3-E4D7-4B06-8820-6AC06CF3E1D1}" presName="hierRoot2" presStyleCnt="0">
        <dgm:presLayoutVars>
          <dgm:hierBranch val="init"/>
        </dgm:presLayoutVars>
      </dgm:prSet>
      <dgm:spPr/>
    </dgm:pt>
    <dgm:pt modelId="{1A6D9263-BFDA-4DD2-B1E5-D4C139456D09}" type="pres">
      <dgm:prSet presAssocID="{2AF545D3-E4D7-4B06-8820-6AC06CF3E1D1}" presName="rootComposite" presStyleCnt="0"/>
      <dgm:spPr/>
    </dgm:pt>
    <dgm:pt modelId="{374DB549-6A8E-49C4-A4D4-DE3A66F762A0}" type="pres">
      <dgm:prSet presAssocID="{2AF545D3-E4D7-4B06-8820-6AC06CF3E1D1}" presName="rootText" presStyleLbl="node2" presStyleIdx="0" presStyleCnt="3">
        <dgm:presLayoutVars>
          <dgm:chPref val="3"/>
        </dgm:presLayoutVars>
      </dgm:prSet>
      <dgm:spPr/>
    </dgm:pt>
    <dgm:pt modelId="{510A2FE7-6EA4-4EC6-B29C-9D161ACD0461}" type="pres">
      <dgm:prSet presAssocID="{2AF545D3-E4D7-4B06-8820-6AC06CF3E1D1}" presName="rootConnector" presStyleLbl="node2" presStyleIdx="0" presStyleCnt="3"/>
      <dgm:spPr/>
    </dgm:pt>
    <dgm:pt modelId="{B344CB2E-B012-4B36-8F09-DDC4B922696A}" type="pres">
      <dgm:prSet presAssocID="{2AF545D3-E4D7-4B06-8820-6AC06CF3E1D1}" presName="hierChild4" presStyleCnt="0"/>
      <dgm:spPr/>
    </dgm:pt>
    <dgm:pt modelId="{A5E7CB42-2220-4B8C-AA4C-8816224B1331}" type="pres">
      <dgm:prSet presAssocID="{2AF545D3-E4D7-4B06-8820-6AC06CF3E1D1}" presName="hierChild5" presStyleCnt="0"/>
      <dgm:spPr/>
    </dgm:pt>
    <dgm:pt modelId="{B7A8AEE9-7575-4C52-AAF6-EF8D10C57FED}" type="pres">
      <dgm:prSet presAssocID="{753F174A-7BFD-4282-8599-21547E8E8EF5}" presName="Name37" presStyleLbl="parChTrans1D2" presStyleIdx="1" presStyleCnt="3"/>
      <dgm:spPr/>
    </dgm:pt>
    <dgm:pt modelId="{0D76EBCB-8489-4A27-8D7E-BFD549F5C1C7}" type="pres">
      <dgm:prSet presAssocID="{A5FA27BD-02D4-426F-AF53-539797D98A6B}" presName="hierRoot2" presStyleCnt="0">
        <dgm:presLayoutVars>
          <dgm:hierBranch val="init"/>
        </dgm:presLayoutVars>
      </dgm:prSet>
      <dgm:spPr/>
    </dgm:pt>
    <dgm:pt modelId="{0CBB6FFF-0D3F-4990-B40A-B86CB0F28F01}" type="pres">
      <dgm:prSet presAssocID="{A5FA27BD-02D4-426F-AF53-539797D98A6B}" presName="rootComposite" presStyleCnt="0"/>
      <dgm:spPr/>
    </dgm:pt>
    <dgm:pt modelId="{6BA95C37-05ED-4835-838E-1F8ABE9162AF}" type="pres">
      <dgm:prSet presAssocID="{A5FA27BD-02D4-426F-AF53-539797D98A6B}" presName="rootText" presStyleLbl="node2" presStyleIdx="1" presStyleCnt="3" custScaleX="134608">
        <dgm:presLayoutVars>
          <dgm:chPref val="3"/>
        </dgm:presLayoutVars>
      </dgm:prSet>
      <dgm:spPr/>
    </dgm:pt>
    <dgm:pt modelId="{4384C1E6-8C36-4EA9-A66D-F36070DB942D}" type="pres">
      <dgm:prSet presAssocID="{A5FA27BD-02D4-426F-AF53-539797D98A6B}" presName="rootConnector" presStyleLbl="node2" presStyleIdx="1" presStyleCnt="3"/>
      <dgm:spPr/>
    </dgm:pt>
    <dgm:pt modelId="{D047B9B0-69A8-4A31-AAAA-C16221E1F9AD}" type="pres">
      <dgm:prSet presAssocID="{A5FA27BD-02D4-426F-AF53-539797D98A6B}" presName="hierChild4" presStyleCnt="0"/>
      <dgm:spPr/>
    </dgm:pt>
    <dgm:pt modelId="{9272EAA9-4177-462E-9DB5-C6004D1C00C3}" type="pres">
      <dgm:prSet presAssocID="{A5FA27BD-02D4-426F-AF53-539797D98A6B}" presName="hierChild5" presStyleCnt="0"/>
      <dgm:spPr/>
    </dgm:pt>
    <dgm:pt modelId="{D4C36D07-BB75-4333-AE79-C7875CB229CB}" type="pres">
      <dgm:prSet presAssocID="{53BDEFA1-D313-4B8D-91A0-949B1BE4FA2D}" presName="Name37" presStyleLbl="parChTrans1D2" presStyleIdx="2" presStyleCnt="3"/>
      <dgm:spPr/>
    </dgm:pt>
    <dgm:pt modelId="{69E01750-5026-4EEB-B0CA-3A39DB1F3126}" type="pres">
      <dgm:prSet presAssocID="{BBD08A3E-3F53-48A7-AAAD-17C2F8330D96}" presName="hierRoot2" presStyleCnt="0">
        <dgm:presLayoutVars>
          <dgm:hierBranch val="init"/>
        </dgm:presLayoutVars>
      </dgm:prSet>
      <dgm:spPr/>
    </dgm:pt>
    <dgm:pt modelId="{7CD63087-6029-488A-8B2F-971AD250A821}" type="pres">
      <dgm:prSet presAssocID="{BBD08A3E-3F53-48A7-AAAD-17C2F8330D96}" presName="rootComposite" presStyleCnt="0"/>
      <dgm:spPr/>
    </dgm:pt>
    <dgm:pt modelId="{11C882D7-6370-4815-954D-14F4DF45FDA2}" type="pres">
      <dgm:prSet presAssocID="{BBD08A3E-3F53-48A7-AAAD-17C2F8330D96}" presName="rootText" presStyleLbl="node2" presStyleIdx="2" presStyleCnt="3">
        <dgm:presLayoutVars>
          <dgm:chPref val="3"/>
        </dgm:presLayoutVars>
      </dgm:prSet>
      <dgm:spPr/>
    </dgm:pt>
    <dgm:pt modelId="{1A628FEC-D057-466F-A625-AE0C6FF37809}" type="pres">
      <dgm:prSet presAssocID="{BBD08A3E-3F53-48A7-AAAD-17C2F8330D96}" presName="rootConnector" presStyleLbl="node2" presStyleIdx="2" presStyleCnt="3"/>
      <dgm:spPr/>
    </dgm:pt>
    <dgm:pt modelId="{F705C234-15AD-46D6-A0E8-4759AA5759F9}" type="pres">
      <dgm:prSet presAssocID="{BBD08A3E-3F53-48A7-AAAD-17C2F8330D96}" presName="hierChild4" presStyleCnt="0"/>
      <dgm:spPr/>
    </dgm:pt>
    <dgm:pt modelId="{623EA6D0-1A65-4FAA-8E62-CAC20DCB6B39}" type="pres">
      <dgm:prSet presAssocID="{BBD08A3E-3F53-48A7-AAAD-17C2F8330D96}" presName="hierChild5" presStyleCnt="0"/>
      <dgm:spPr/>
    </dgm:pt>
    <dgm:pt modelId="{590CC756-040D-4744-9FB1-0A4FFFD2531E}" type="pres">
      <dgm:prSet presAssocID="{46F745EF-1BE4-4CB5-A8C2-42FD9F31EA00}" presName="hierChild3" presStyleCnt="0"/>
      <dgm:spPr/>
    </dgm:pt>
  </dgm:ptLst>
  <dgm:cxnLst>
    <dgm:cxn modelId="{7A659308-52F8-46C4-84F3-F90A52CB2857}" srcId="{46F745EF-1BE4-4CB5-A8C2-42FD9F31EA00}" destId="{BBD08A3E-3F53-48A7-AAAD-17C2F8330D96}" srcOrd="2" destOrd="0" parTransId="{53BDEFA1-D313-4B8D-91A0-949B1BE4FA2D}" sibTransId="{AFCA947C-50A0-4ED9-935D-513212A6D0B7}"/>
    <dgm:cxn modelId="{2AD82F1E-0973-4E2C-A1C5-CAED90C94028}" type="presOf" srcId="{753F174A-7BFD-4282-8599-21547E8E8EF5}" destId="{B7A8AEE9-7575-4C52-AAF6-EF8D10C57FED}" srcOrd="0" destOrd="0" presId="urn:microsoft.com/office/officeart/2005/8/layout/orgChart1"/>
    <dgm:cxn modelId="{CEE64F26-DE18-4E0F-BDFE-589F8433F028}" type="presOf" srcId="{BBD08A3E-3F53-48A7-AAAD-17C2F8330D96}" destId="{11C882D7-6370-4815-954D-14F4DF45FDA2}" srcOrd="0" destOrd="0" presId="urn:microsoft.com/office/officeart/2005/8/layout/orgChart1"/>
    <dgm:cxn modelId="{293A892C-169A-4D01-83ED-2BDD06705F07}" type="presOf" srcId="{46F745EF-1BE4-4CB5-A8C2-42FD9F31EA00}" destId="{0675626D-AC58-4AC9-B1BC-29548322A003}" srcOrd="1" destOrd="0" presId="urn:microsoft.com/office/officeart/2005/8/layout/orgChart1"/>
    <dgm:cxn modelId="{1314B632-B684-47F0-AEB7-22D45740D100}" srcId="{46F745EF-1BE4-4CB5-A8C2-42FD9F31EA00}" destId="{A5FA27BD-02D4-426F-AF53-539797D98A6B}" srcOrd="1" destOrd="0" parTransId="{753F174A-7BFD-4282-8599-21547E8E8EF5}" sibTransId="{C7D0070A-F489-42E7-8FA7-74566825D799}"/>
    <dgm:cxn modelId="{D94E6034-E103-4656-8353-82C7D08B423E}" srcId="{960F45A0-785D-4042-B31A-F2ED71146190}" destId="{46F745EF-1BE4-4CB5-A8C2-42FD9F31EA00}" srcOrd="0" destOrd="0" parTransId="{8FA1AA60-0FA6-4536-98D8-5F7C162E6584}" sibTransId="{994C5831-393A-4AFD-B3A0-B9B4351CD1D2}"/>
    <dgm:cxn modelId="{E76E9934-5DDB-465B-B694-0DE257EFA919}" type="presOf" srcId="{07B0D232-AB8B-4206-B9C2-1FF31E8D639D}" destId="{55D051AC-E74D-4A58-AF52-17E857D7C19E}" srcOrd="0" destOrd="0" presId="urn:microsoft.com/office/officeart/2005/8/layout/orgChart1"/>
    <dgm:cxn modelId="{09E8893E-A159-4A43-8023-5C9E3E710783}" type="presOf" srcId="{2AF545D3-E4D7-4B06-8820-6AC06CF3E1D1}" destId="{374DB549-6A8E-49C4-A4D4-DE3A66F762A0}" srcOrd="0" destOrd="0" presId="urn:microsoft.com/office/officeart/2005/8/layout/orgChart1"/>
    <dgm:cxn modelId="{BD048C5C-0EE4-45DB-AA58-C378A23A2CD4}" type="presOf" srcId="{53BDEFA1-D313-4B8D-91A0-949B1BE4FA2D}" destId="{D4C36D07-BB75-4333-AE79-C7875CB229CB}" srcOrd="0" destOrd="0" presId="urn:microsoft.com/office/officeart/2005/8/layout/orgChart1"/>
    <dgm:cxn modelId="{59B07C82-2593-4D44-BA5F-B97073B9E1E1}" srcId="{46F745EF-1BE4-4CB5-A8C2-42FD9F31EA00}" destId="{2AF545D3-E4D7-4B06-8820-6AC06CF3E1D1}" srcOrd="0" destOrd="0" parTransId="{07B0D232-AB8B-4206-B9C2-1FF31E8D639D}" sibTransId="{E00354DC-87B0-4AD6-B09B-7FA862510EF5}"/>
    <dgm:cxn modelId="{8495EC8B-180B-46C2-A20F-E62FDB65E21F}" type="presOf" srcId="{A5FA27BD-02D4-426F-AF53-539797D98A6B}" destId="{4384C1E6-8C36-4EA9-A66D-F36070DB942D}" srcOrd="1" destOrd="0" presId="urn:microsoft.com/office/officeart/2005/8/layout/orgChart1"/>
    <dgm:cxn modelId="{95DBDC95-1612-4C6F-9FEE-3F78B189CD4A}" type="presOf" srcId="{BBD08A3E-3F53-48A7-AAAD-17C2F8330D96}" destId="{1A628FEC-D057-466F-A625-AE0C6FF37809}" srcOrd="1" destOrd="0" presId="urn:microsoft.com/office/officeart/2005/8/layout/orgChart1"/>
    <dgm:cxn modelId="{8937509D-8AF5-4074-A6D9-346C55689F79}" type="presOf" srcId="{A5FA27BD-02D4-426F-AF53-539797D98A6B}" destId="{6BA95C37-05ED-4835-838E-1F8ABE9162AF}" srcOrd="0" destOrd="0" presId="urn:microsoft.com/office/officeart/2005/8/layout/orgChart1"/>
    <dgm:cxn modelId="{9FD456A4-9FD9-4D53-892D-B053E3FD1A43}" type="presOf" srcId="{960F45A0-785D-4042-B31A-F2ED71146190}" destId="{0E4E2DF6-9BA6-412D-8322-94FAA772B40E}" srcOrd="0" destOrd="0" presId="urn:microsoft.com/office/officeart/2005/8/layout/orgChart1"/>
    <dgm:cxn modelId="{35BC9AAF-42D2-4FCE-A38F-F3D1D3363D8D}" type="presOf" srcId="{2AF545D3-E4D7-4B06-8820-6AC06CF3E1D1}" destId="{510A2FE7-6EA4-4EC6-B29C-9D161ACD0461}" srcOrd="1" destOrd="0" presId="urn:microsoft.com/office/officeart/2005/8/layout/orgChart1"/>
    <dgm:cxn modelId="{EE4CA4ED-0DFD-4053-9FAF-744CA24AD9B5}" type="presOf" srcId="{46F745EF-1BE4-4CB5-A8C2-42FD9F31EA00}" destId="{951785EA-4246-463A-B220-4B07F2480195}" srcOrd="0" destOrd="0" presId="urn:microsoft.com/office/officeart/2005/8/layout/orgChart1"/>
    <dgm:cxn modelId="{EBC967AE-1071-4593-B3F3-5F975E76431E}" type="presParOf" srcId="{0E4E2DF6-9BA6-412D-8322-94FAA772B40E}" destId="{72B4035D-A6EE-4CEC-AA5B-9767680B71CA}" srcOrd="0" destOrd="0" presId="urn:microsoft.com/office/officeart/2005/8/layout/orgChart1"/>
    <dgm:cxn modelId="{2B6007A0-C941-4FBD-ACA7-7682CEFAB788}" type="presParOf" srcId="{72B4035D-A6EE-4CEC-AA5B-9767680B71CA}" destId="{64B35BF9-718F-4824-A24C-8A56CBDDDD23}" srcOrd="0" destOrd="0" presId="urn:microsoft.com/office/officeart/2005/8/layout/orgChart1"/>
    <dgm:cxn modelId="{D40FB135-7C8C-4473-A332-22C25387349E}" type="presParOf" srcId="{64B35BF9-718F-4824-A24C-8A56CBDDDD23}" destId="{951785EA-4246-463A-B220-4B07F2480195}" srcOrd="0" destOrd="0" presId="urn:microsoft.com/office/officeart/2005/8/layout/orgChart1"/>
    <dgm:cxn modelId="{04F5C7D5-BE90-4277-B42A-D98774BFB34C}" type="presParOf" srcId="{64B35BF9-718F-4824-A24C-8A56CBDDDD23}" destId="{0675626D-AC58-4AC9-B1BC-29548322A003}" srcOrd="1" destOrd="0" presId="urn:microsoft.com/office/officeart/2005/8/layout/orgChart1"/>
    <dgm:cxn modelId="{5FD298EC-CEAF-4D38-A283-CA5CB7C87392}" type="presParOf" srcId="{72B4035D-A6EE-4CEC-AA5B-9767680B71CA}" destId="{B7D45146-6E72-4AB5-9DC0-DB3FA486052E}" srcOrd="1" destOrd="0" presId="urn:microsoft.com/office/officeart/2005/8/layout/orgChart1"/>
    <dgm:cxn modelId="{12AC51FC-53DF-4986-B55E-AA72F7E81AA8}" type="presParOf" srcId="{B7D45146-6E72-4AB5-9DC0-DB3FA486052E}" destId="{55D051AC-E74D-4A58-AF52-17E857D7C19E}" srcOrd="0" destOrd="0" presId="urn:microsoft.com/office/officeart/2005/8/layout/orgChart1"/>
    <dgm:cxn modelId="{54961AE5-14A9-4960-A1CD-02DB48D67580}" type="presParOf" srcId="{B7D45146-6E72-4AB5-9DC0-DB3FA486052E}" destId="{28CFA49B-141A-4014-B8EB-5B11FF319654}" srcOrd="1" destOrd="0" presId="urn:microsoft.com/office/officeart/2005/8/layout/orgChart1"/>
    <dgm:cxn modelId="{7FC97607-4B94-42FD-AC0D-8AC4A605F5C4}" type="presParOf" srcId="{28CFA49B-141A-4014-B8EB-5B11FF319654}" destId="{1A6D9263-BFDA-4DD2-B1E5-D4C139456D09}" srcOrd="0" destOrd="0" presId="urn:microsoft.com/office/officeart/2005/8/layout/orgChart1"/>
    <dgm:cxn modelId="{06345189-B9E8-4208-A145-12EE9A0A3468}" type="presParOf" srcId="{1A6D9263-BFDA-4DD2-B1E5-D4C139456D09}" destId="{374DB549-6A8E-49C4-A4D4-DE3A66F762A0}" srcOrd="0" destOrd="0" presId="urn:microsoft.com/office/officeart/2005/8/layout/orgChart1"/>
    <dgm:cxn modelId="{60CD78E9-B9DE-46DE-BFB3-9266E6583013}" type="presParOf" srcId="{1A6D9263-BFDA-4DD2-B1E5-D4C139456D09}" destId="{510A2FE7-6EA4-4EC6-B29C-9D161ACD0461}" srcOrd="1" destOrd="0" presId="urn:microsoft.com/office/officeart/2005/8/layout/orgChart1"/>
    <dgm:cxn modelId="{3606E224-DEB4-49ED-84CD-1497E72C6E77}" type="presParOf" srcId="{28CFA49B-141A-4014-B8EB-5B11FF319654}" destId="{B344CB2E-B012-4B36-8F09-DDC4B922696A}" srcOrd="1" destOrd="0" presId="urn:microsoft.com/office/officeart/2005/8/layout/orgChart1"/>
    <dgm:cxn modelId="{BD5F89C7-F32A-40C3-B406-A883A64DD01E}" type="presParOf" srcId="{28CFA49B-141A-4014-B8EB-5B11FF319654}" destId="{A5E7CB42-2220-4B8C-AA4C-8816224B1331}" srcOrd="2" destOrd="0" presId="urn:microsoft.com/office/officeart/2005/8/layout/orgChart1"/>
    <dgm:cxn modelId="{D9808483-DF1E-46DA-BE39-BC81236415B8}" type="presParOf" srcId="{B7D45146-6E72-4AB5-9DC0-DB3FA486052E}" destId="{B7A8AEE9-7575-4C52-AAF6-EF8D10C57FED}" srcOrd="2" destOrd="0" presId="urn:microsoft.com/office/officeart/2005/8/layout/orgChart1"/>
    <dgm:cxn modelId="{00F4CD89-1AAF-4A89-A19A-F4A92AEC6603}" type="presParOf" srcId="{B7D45146-6E72-4AB5-9DC0-DB3FA486052E}" destId="{0D76EBCB-8489-4A27-8D7E-BFD549F5C1C7}" srcOrd="3" destOrd="0" presId="urn:microsoft.com/office/officeart/2005/8/layout/orgChart1"/>
    <dgm:cxn modelId="{D571A2A4-A9C8-4D4B-B5C4-5F2C39FAF899}" type="presParOf" srcId="{0D76EBCB-8489-4A27-8D7E-BFD549F5C1C7}" destId="{0CBB6FFF-0D3F-4990-B40A-B86CB0F28F01}" srcOrd="0" destOrd="0" presId="urn:microsoft.com/office/officeart/2005/8/layout/orgChart1"/>
    <dgm:cxn modelId="{8FA29B44-3FC4-43E4-8518-3A125A98A29E}" type="presParOf" srcId="{0CBB6FFF-0D3F-4990-B40A-B86CB0F28F01}" destId="{6BA95C37-05ED-4835-838E-1F8ABE9162AF}" srcOrd="0" destOrd="0" presId="urn:microsoft.com/office/officeart/2005/8/layout/orgChart1"/>
    <dgm:cxn modelId="{7442BDE1-C569-45F5-A04B-9CD41A44EC22}" type="presParOf" srcId="{0CBB6FFF-0D3F-4990-B40A-B86CB0F28F01}" destId="{4384C1E6-8C36-4EA9-A66D-F36070DB942D}" srcOrd="1" destOrd="0" presId="urn:microsoft.com/office/officeart/2005/8/layout/orgChart1"/>
    <dgm:cxn modelId="{31038E52-A849-4ABE-AFAA-091FEA1A84C8}" type="presParOf" srcId="{0D76EBCB-8489-4A27-8D7E-BFD549F5C1C7}" destId="{D047B9B0-69A8-4A31-AAAA-C16221E1F9AD}" srcOrd="1" destOrd="0" presId="urn:microsoft.com/office/officeart/2005/8/layout/orgChart1"/>
    <dgm:cxn modelId="{BCC4C06B-0F16-4D6E-9E62-4F6A86A0A38F}" type="presParOf" srcId="{0D76EBCB-8489-4A27-8D7E-BFD549F5C1C7}" destId="{9272EAA9-4177-462E-9DB5-C6004D1C00C3}" srcOrd="2" destOrd="0" presId="urn:microsoft.com/office/officeart/2005/8/layout/orgChart1"/>
    <dgm:cxn modelId="{7162000F-E567-4CA7-A880-3215B6BA0877}" type="presParOf" srcId="{B7D45146-6E72-4AB5-9DC0-DB3FA486052E}" destId="{D4C36D07-BB75-4333-AE79-C7875CB229CB}" srcOrd="4" destOrd="0" presId="urn:microsoft.com/office/officeart/2005/8/layout/orgChart1"/>
    <dgm:cxn modelId="{02B735DA-C37B-40F4-8CF2-1FEA6750989F}" type="presParOf" srcId="{B7D45146-6E72-4AB5-9DC0-DB3FA486052E}" destId="{69E01750-5026-4EEB-B0CA-3A39DB1F3126}" srcOrd="5" destOrd="0" presId="urn:microsoft.com/office/officeart/2005/8/layout/orgChart1"/>
    <dgm:cxn modelId="{B2E35044-34DF-4408-86B0-83790C26296F}" type="presParOf" srcId="{69E01750-5026-4EEB-B0CA-3A39DB1F3126}" destId="{7CD63087-6029-488A-8B2F-971AD250A821}" srcOrd="0" destOrd="0" presId="urn:microsoft.com/office/officeart/2005/8/layout/orgChart1"/>
    <dgm:cxn modelId="{6A956703-9273-4446-9DAA-427A536C8576}" type="presParOf" srcId="{7CD63087-6029-488A-8B2F-971AD250A821}" destId="{11C882D7-6370-4815-954D-14F4DF45FDA2}" srcOrd="0" destOrd="0" presId="urn:microsoft.com/office/officeart/2005/8/layout/orgChart1"/>
    <dgm:cxn modelId="{998FF329-FE3F-4863-89E6-1FBE999FD2DC}" type="presParOf" srcId="{7CD63087-6029-488A-8B2F-971AD250A821}" destId="{1A628FEC-D057-466F-A625-AE0C6FF37809}" srcOrd="1" destOrd="0" presId="urn:microsoft.com/office/officeart/2005/8/layout/orgChart1"/>
    <dgm:cxn modelId="{5847CD77-AA05-4331-AA5B-347106C982A7}" type="presParOf" srcId="{69E01750-5026-4EEB-B0CA-3A39DB1F3126}" destId="{F705C234-15AD-46D6-A0E8-4759AA5759F9}" srcOrd="1" destOrd="0" presId="urn:microsoft.com/office/officeart/2005/8/layout/orgChart1"/>
    <dgm:cxn modelId="{176473B5-1AAA-4A3C-9F4A-A024A723A497}" type="presParOf" srcId="{69E01750-5026-4EEB-B0CA-3A39DB1F3126}" destId="{623EA6D0-1A65-4FAA-8E62-CAC20DCB6B39}" srcOrd="2" destOrd="0" presId="urn:microsoft.com/office/officeart/2005/8/layout/orgChart1"/>
    <dgm:cxn modelId="{AC474D1C-ED2E-4D24-8838-ED143682426F}" type="presParOf" srcId="{72B4035D-A6EE-4CEC-AA5B-9767680B71CA}" destId="{590CC756-040D-4744-9FB1-0A4FFFD253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962933-4221-4B2C-84F0-B64D2BEAF57E}" type="doc">
      <dgm:prSet loTypeId="urn:microsoft.com/office/officeart/2005/8/layout/vList3#1" loCatId="list" qsTypeId="urn:microsoft.com/office/officeart/2005/8/quickstyle/simple1" qsCatId="simple" csTypeId="urn:microsoft.com/office/officeart/2005/8/colors/accent1_2" csCatId="accent1" phldr="1"/>
      <dgm:spPr/>
    </dgm:pt>
    <dgm:pt modelId="{8642C26B-1231-4E3B-B925-07AC4C8D4769}">
      <dgm:prSet phldrT="[文本]"/>
      <dgm:spPr/>
      <dgm:t>
        <a:bodyPr/>
        <a:lstStyle/>
        <a:p>
          <a:r>
            <a:rPr lang="zh-CN" altLang="en-US" dirty="0"/>
            <a:t>顽固低血压</a:t>
          </a:r>
        </a:p>
      </dgm:t>
    </dgm:pt>
    <dgm:pt modelId="{67446BD2-D833-44AB-ABF1-6A3A7E690FC1}" type="parTrans" cxnId="{DAB4A997-A979-47D5-AEA4-BD0891A7B46C}">
      <dgm:prSet/>
      <dgm:spPr/>
      <dgm:t>
        <a:bodyPr/>
        <a:lstStyle/>
        <a:p>
          <a:endParaRPr lang="zh-CN" altLang="en-US"/>
        </a:p>
      </dgm:t>
    </dgm:pt>
    <dgm:pt modelId="{AA7F31F4-93E1-4C08-896D-1916E74A1FFE}" type="sibTrans" cxnId="{DAB4A997-A979-47D5-AEA4-BD0891A7B46C}">
      <dgm:prSet/>
      <dgm:spPr/>
      <dgm:t>
        <a:bodyPr/>
        <a:lstStyle/>
        <a:p>
          <a:endParaRPr lang="zh-CN" altLang="en-US"/>
        </a:p>
      </dgm:t>
    </dgm:pt>
    <dgm:pt modelId="{FF8B8455-49EE-44B0-AF57-5326D4F4F3AB}">
      <dgm:prSet phldrT="[文本]"/>
      <dgm:spPr/>
      <dgm:t>
        <a:bodyPr/>
        <a:lstStyle/>
        <a:p>
          <a:r>
            <a:rPr lang="zh-CN" altLang="en-US" dirty="0"/>
            <a:t>持续使用血管升压药</a:t>
          </a:r>
          <a:endParaRPr lang="en-US" altLang="zh-CN" dirty="0"/>
        </a:p>
        <a:p>
          <a:r>
            <a:rPr lang="zh-CN" altLang="en-US" dirty="0"/>
            <a:t>（维持平均动脉压</a:t>
          </a:r>
          <a:r>
            <a:rPr lang="en-US" altLang="zh-CN" dirty="0"/>
            <a:t>6565mmHg</a:t>
          </a:r>
          <a:r>
            <a:rPr lang="zh-CN" altLang="en-US" dirty="0"/>
            <a:t>以上）</a:t>
          </a:r>
        </a:p>
      </dgm:t>
    </dgm:pt>
    <dgm:pt modelId="{8FBE1072-CA0F-4277-A8BA-797BC6197930}" type="parTrans" cxnId="{425FE77C-174D-408F-90B6-71ED28400578}">
      <dgm:prSet/>
      <dgm:spPr/>
      <dgm:t>
        <a:bodyPr/>
        <a:lstStyle/>
        <a:p>
          <a:endParaRPr lang="zh-CN" altLang="en-US"/>
        </a:p>
      </dgm:t>
    </dgm:pt>
    <dgm:pt modelId="{90699941-7066-4E86-8451-62CDBA05DBA8}" type="sibTrans" cxnId="{425FE77C-174D-408F-90B6-71ED28400578}">
      <dgm:prSet/>
      <dgm:spPr/>
      <dgm:t>
        <a:bodyPr/>
        <a:lstStyle/>
        <a:p>
          <a:endParaRPr lang="zh-CN" altLang="en-US"/>
        </a:p>
      </dgm:t>
    </dgm:pt>
    <dgm:pt modelId="{CB48F429-88A6-489D-BBF3-28CD0DE7C7D3}">
      <dgm:prSet phldrT="[文本]"/>
      <dgm:spPr/>
      <dgm:t>
        <a:bodyPr/>
        <a:lstStyle/>
        <a:p>
          <a:r>
            <a:rPr lang="zh-CN" altLang="en-US" dirty="0"/>
            <a:t>血乳酸升高</a:t>
          </a:r>
          <a:endParaRPr lang="en-US" altLang="zh-CN" dirty="0"/>
        </a:p>
        <a:p>
          <a:r>
            <a:rPr lang="zh-CN" altLang="en-US" dirty="0"/>
            <a:t>（</a:t>
          </a:r>
          <a:r>
            <a:rPr lang="en-US" altLang="zh-CN" dirty="0"/>
            <a:t>2mmol/L</a:t>
          </a:r>
          <a:r>
            <a:rPr lang="zh-CN" altLang="en-US" dirty="0"/>
            <a:t>以上）</a:t>
          </a:r>
        </a:p>
      </dgm:t>
    </dgm:pt>
    <dgm:pt modelId="{2E21064D-1E27-4CCF-955D-6BE84B3E3CF3}" type="parTrans" cxnId="{25EC4758-A4F0-426D-8DAE-C9D14B4B45EE}">
      <dgm:prSet/>
      <dgm:spPr/>
      <dgm:t>
        <a:bodyPr/>
        <a:lstStyle/>
        <a:p>
          <a:endParaRPr lang="zh-CN" altLang="en-US"/>
        </a:p>
      </dgm:t>
    </dgm:pt>
    <dgm:pt modelId="{B352DF8F-8509-4AAE-8EE8-31786DE63820}" type="sibTrans" cxnId="{25EC4758-A4F0-426D-8DAE-C9D14B4B45EE}">
      <dgm:prSet/>
      <dgm:spPr/>
      <dgm:t>
        <a:bodyPr/>
        <a:lstStyle/>
        <a:p>
          <a:endParaRPr lang="zh-CN" altLang="en-US"/>
        </a:p>
      </dgm:t>
    </dgm:pt>
    <dgm:pt modelId="{D8F858A1-4568-4519-A892-B4FF3694B124}" type="pres">
      <dgm:prSet presAssocID="{4E962933-4221-4B2C-84F0-B64D2BEAF57E}" presName="linearFlow" presStyleCnt="0">
        <dgm:presLayoutVars>
          <dgm:dir/>
          <dgm:resizeHandles val="exact"/>
        </dgm:presLayoutVars>
      </dgm:prSet>
      <dgm:spPr/>
    </dgm:pt>
    <dgm:pt modelId="{F3C8B9D0-06CD-43F8-B905-32A50FBC3288}" type="pres">
      <dgm:prSet presAssocID="{8642C26B-1231-4E3B-B925-07AC4C8D4769}" presName="composite" presStyleCnt="0"/>
      <dgm:spPr/>
    </dgm:pt>
    <dgm:pt modelId="{45703AE6-C46C-436A-82F4-BF8FF68A0733}" type="pres">
      <dgm:prSet presAssocID="{8642C26B-1231-4E3B-B925-07AC4C8D4769}" presName="imgShp" presStyleLbl="fgImgPlace1" presStyleIdx="0" presStyleCnt="3"/>
      <dgm:spPr>
        <a:blipFill rotWithShape="0">
          <a:blip xmlns:r="http://schemas.openxmlformats.org/officeDocument/2006/relationships" r:embed="rId1"/>
          <a:stretch>
            <a:fillRect/>
          </a:stretch>
        </a:blipFill>
      </dgm:spPr>
    </dgm:pt>
    <dgm:pt modelId="{F8EEBA34-5A95-42ED-A8DD-96E19CFC7B22}" type="pres">
      <dgm:prSet presAssocID="{8642C26B-1231-4E3B-B925-07AC4C8D4769}" presName="txShp" presStyleLbl="node1" presStyleIdx="0" presStyleCnt="3">
        <dgm:presLayoutVars>
          <dgm:bulletEnabled val="1"/>
        </dgm:presLayoutVars>
      </dgm:prSet>
      <dgm:spPr/>
    </dgm:pt>
    <dgm:pt modelId="{8199B87A-917C-4D4A-B85D-CE7141480913}" type="pres">
      <dgm:prSet presAssocID="{AA7F31F4-93E1-4C08-896D-1916E74A1FFE}" presName="spacing" presStyleCnt="0"/>
      <dgm:spPr/>
    </dgm:pt>
    <dgm:pt modelId="{7716B959-1635-4075-92AA-D3712DBADF75}" type="pres">
      <dgm:prSet presAssocID="{FF8B8455-49EE-44B0-AF57-5326D4F4F3AB}" presName="composite" presStyleCnt="0"/>
      <dgm:spPr/>
    </dgm:pt>
    <dgm:pt modelId="{30B2B5B0-9C6B-478F-88DC-79E9D83DA48A}" type="pres">
      <dgm:prSet presAssocID="{FF8B8455-49EE-44B0-AF57-5326D4F4F3AB}" presName="imgShp" presStyleLbl="fgImgPlace1" presStyleIdx="1" presStyleCnt="3"/>
      <dgm:spPr>
        <a:blipFill rotWithShape="0">
          <a:blip xmlns:r="http://schemas.openxmlformats.org/officeDocument/2006/relationships" r:embed="rId1"/>
          <a:stretch>
            <a:fillRect/>
          </a:stretch>
        </a:blipFill>
      </dgm:spPr>
    </dgm:pt>
    <dgm:pt modelId="{BA9C2BF0-067E-42D6-BDA4-831072351E28}" type="pres">
      <dgm:prSet presAssocID="{FF8B8455-49EE-44B0-AF57-5326D4F4F3AB}" presName="txShp" presStyleLbl="node1" presStyleIdx="1" presStyleCnt="3">
        <dgm:presLayoutVars>
          <dgm:bulletEnabled val="1"/>
        </dgm:presLayoutVars>
      </dgm:prSet>
      <dgm:spPr/>
    </dgm:pt>
    <dgm:pt modelId="{48710B2A-AAAA-4B78-87DB-783B1DE20A13}" type="pres">
      <dgm:prSet presAssocID="{90699941-7066-4E86-8451-62CDBA05DBA8}" presName="spacing" presStyleCnt="0"/>
      <dgm:spPr/>
    </dgm:pt>
    <dgm:pt modelId="{B655982B-40FB-4468-BD27-AA46C3D03FC7}" type="pres">
      <dgm:prSet presAssocID="{CB48F429-88A6-489D-BBF3-28CD0DE7C7D3}" presName="composite" presStyleCnt="0"/>
      <dgm:spPr/>
    </dgm:pt>
    <dgm:pt modelId="{8E4750AC-BD48-4490-A00A-F73CB7B93CAF}" type="pres">
      <dgm:prSet presAssocID="{CB48F429-88A6-489D-BBF3-28CD0DE7C7D3}" presName="imgShp" presStyleLbl="fgImgPlace1" presStyleIdx="2" presStyleCnt="3"/>
      <dgm:spPr>
        <a:blipFill rotWithShape="0">
          <a:blip xmlns:r="http://schemas.openxmlformats.org/officeDocument/2006/relationships" r:embed="rId1"/>
          <a:stretch>
            <a:fillRect/>
          </a:stretch>
        </a:blipFill>
      </dgm:spPr>
    </dgm:pt>
    <dgm:pt modelId="{6B4E46B5-BC17-4331-B2DF-98CA637971FC}" type="pres">
      <dgm:prSet presAssocID="{CB48F429-88A6-489D-BBF3-28CD0DE7C7D3}" presName="txShp" presStyleLbl="node1" presStyleIdx="2" presStyleCnt="3">
        <dgm:presLayoutVars>
          <dgm:bulletEnabled val="1"/>
        </dgm:presLayoutVars>
      </dgm:prSet>
      <dgm:spPr/>
    </dgm:pt>
  </dgm:ptLst>
  <dgm:cxnLst>
    <dgm:cxn modelId="{CF013C47-30E4-4058-A579-437C074753AA}" type="presOf" srcId="{4E962933-4221-4B2C-84F0-B64D2BEAF57E}" destId="{D8F858A1-4568-4519-A892-B4FF3694B124}" srcOrd="0" destOrd="0" presId="urn:microsoft.com/office/officeart/2005/8/layout/vList3#1"/>
    <dgm:cxn modelId="{2BCD2052-EFFE-4443-9CA9-BCD2E03CE236}" type="presOf" srcId="{CB48F429-88A6-489D-BBF3-28CD0DE7C7D3}" destId="{6B4E46B5-BC17-4331-B2DF-98CA637971FC}" srcOrd="0" destOrd="0" presId="urn:microsoft.com/office/officeart/2005/8/layout/vList3#1"/>
    <dgm:cxn modelId="{25EC4758-A4F0-426D-8DAE-C9D14B4B45EE}" srcId="{4E962933-4221-4B2C-84F0-B64D2BEAF57E}" destId="{CB48F429-88A6-489D-BBF3-28CD0DE7C7D3}" srcOrd="2" destOrd="0" parTransId="{2E21064D-1E27-4CCF-955D-6BE84B3E3CF3}" sibTransId="{B352DF8F-8509-4AAE-8EE8-31786DE63820}"/>
    <dgm:cxn modelId="{425FE77C-174D-408F-90B6-71ED28400578}" srcId="{4E962933-4221-4B2C-84F0-B64D2BEAF57E}" destId="{FF8B8455-49EE-44B0-AF57-5326D4F4F3AB}" srcOrd="1" destOrd="0" parTransId="{8FBE1072-CA0F-4277-A8BA-797BC6197930}" sibTransId="{90699941-7066-4E86-8451-62CDBA05DBA8}"/>
    <dgm:cxn modelId="{DAB4A997-A979-47D5-AEA4-BD0891A7B46C}" srcId="{4E962933-4221-4B2C-84F0-B64D2BEAF57E}" destId="{8642C26B-1231-4E3B-B925-07AC4C8D4769}" srcOrd="0" destOrd="0" parTransId="{67446BD2-D833-44AB-ABF1-6A3A7E690FC1}" sibTransId="{AA7F31F4-93E1-4C08-896D-1916E74A1FFE}"/>
    <dgm:cxn modelId="{5D48C39D-43EA-4D99-9DEE-218431B63733}" type="presOf" srcId="{8642C26B-1231-4E3B-B925-07AC4C8D4769}" destId="{F8EEBA34-5A95-42ED-A8DD-96E19CFC7B22}" srcOrd="0" destOrd="0" presId="urn:microsoft.com/office/officeart/2005/8/layout/vList3#1"/>
    <dgm:cxn modelId="{268D28D7-F6B0-4CE0-9D72-D098A38AEEE7}" type="presOf" srcId="{FF8B8455-49EE-44B0-AF57-5326D4F4F3AB}" destId="{BA9C2BF0-067E-42D6-BDA4-831072351E28}" srcOrd="0" destOrd="0" presId="urn:microsoft.com/office/officeart/2005/8/layout/vList3#1"/>
    <dgm:cxn modelId="{FDC09E91-6A78-4587-86BF-5E7DF3C269A1}" type="presParOf" srcId="{D8F858A1-4568-4519-A892-B4FF3694B124}" destId="{F3C8B9D0-06CD-43F8-B905-32A50FBC3288}" srcOrd="0" destOrd="0" presId="urn:microsoft.com/office/officeart/2005/8/layout/vList3#1"/>
    <dgm:cxn modelId="{39602767-1DED-4EA7-9CD7-64C54CE43497}" type="presParOf" srcId="{F3C8B9D0-06CD-43F8-B905-32A50FBC3288}" destId="{45703AE6-C46C-436A-82F4-BF8FF68A0733}" srcOrd="0" destOrd="0" presId="urn:microsoft.com/office/officeart/2005/8/layout/vList3#1"/>
    <dgm:cxn modelId="{D763DEA2-ECC9-4603-AFEC-FBC897B2FC95}" type="presParOf" srcId="{F3C8B9D0-06CD-43F8-B905-32A50FBC3288}" destId="{F8EEBA34-5A95-42ED-A8DD-96E19CFC7B22}" srcOrd="1" destOrd="0" presId="urn:microsoft.com/office/officeart/2005/8/layout/vList3#1"/>
    <dgm:cxn modelId="{E31AC100-D9EF-4366-938A-746EF4C09ABB}" type="presParOf" srcId="{D8F858A1-4568-4519-A892-B4FF3694B124}" destId="{8199B87A-917C-4D4A-B85D-CE7141480913}" srcOrd="1" destOrd="0" presId="urn:microsoft.com/office/officeart/2005/8/layout/vList3#1"/>
    <dgm:cxn modelId="{B6F14CB5-8944-4847-8F0C-3AEE52D95E56}" type="presParOf" srcId="{D8F858A1-4568-4519-A892-B4FF3694B124}" destId="{7716B959-1635-4075-92AA-D3712DBADF75}" srcOrd="2" destOrd="0" presId="urn:microsoft.com/office/officeart/2005/8/layout/vList3#1"/>
    <dgm:cxn modelId="{A155490E-74FD-47DE-AE55-4D8490115DBF}" type="presParOf" srcId="{7716B959-1635-4075-92AA-D3712DBADF75}" destId="{30B2B5B0-9C6B-478F-88DC-79E9D83DA48A}" srcOrd="0" destOrd="0" presId="urn:microsoft.com/office/officeart/2005/8/layout/vList3#1"/>
    <dgm:cxn modelId="{502A7B66-06AC-4AC1-8CCA-6902DA4B8A1D}" type="presParOf" srcId="{7716B959-1635-4075-92AA-D3712DBADF75}" destId="{BA9C2BF0-067E-42D6-BDA4-831072351E28}" srcOrd="1" destOrd="0" presId="urn:microsoft.com/office/officeart/2005/8/layout/vList3#1"/>
    <dgm:cxn modelId="{E65669F2-A2E0-4547-9B10-4C432F4C3F54}" type="presParOf" srcId="{D8F858A1-4568-4519-A892-B4FF3694B124}" destId="{48710B2A-AAAA-4B78-87DB-783B1DE20A13}" srcOrd="3" destOrd="0" presId="urn:microsoft.com/office/officeart/2005/8/layout/vList3#1"/>
    <dgm:cxn modelId="{E6E788DB-2BAF-4DAB-857E-BE3A135032D8}" type="presParOf" srcId="{D8F858A1-4568-4519-A892-B4FF3694B124}" destId="{B655982B-40FB-4468-BD27-AA46C3D03FC7}" srcOrd="4" destOrd="0" presId="urn:microsoft.com/office/officeart/2005/8/layout/vList3#1"/>
    <dgm:cxn modelId="{627C1EFE-0BAF-4C79-B9DD-E867FC430C89}" type="presParOf" srcId="{B655982B-40FB-4468-BD27-AA46C3D03FC7}" destId="{8E4750AC-BD48-4490-A00A-F73CB7B93CAF}" srcOrd="0" destOrd="0" presId="urn:microsoft.com/office/officeart/2005/8/layout/vList3#1"/>
    <dgm:cxn modelId="{B9DF2E1C-A880-4635-8969-81C9A14EC5C1}" type="presParOf" srcId="{B655982B-40FB-4468-BD27-AA46C3D03FC7}" destId="{6B4E46B5-BC17-4331-B2DF-98CA637971FC}"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900E3-FC78-4469-88D0-AF858D8EE148}">
      <dsp:nvSpPr>
        <dsp:cNvPr id="0" name=""/>
        <dsp:cNvSpPr/>
      </dsp:nvSpPr>
      <dsp:spPr>
        <a:xfrm>
          <a:off x="0" y="0"/>
          <a:ext cx="5181600" cy="1219200"/>
        </a:xfrm>
        <a:prstGeom prst="roundRect">
          <a:avLst>
            <a:gd name="adj" fmla="val 10000"/>
          </a:avLst>
        </a:prstGeom>
        <a:gradFill rotWithShape="0">
          <a:gsLst>
            <a:gs pos="0">
              <a:schemeClr val="accent1">
                <a:shade val="80000"/>
                <a:hueOff val="0"/>
                <a:satOff val="0"/>
                <a:lumOff val="0"/>
                <a:alphaOff val="0"/>
                <a:tint val="43000"/>
                <a:satMod val="165000"/>
              </a:schemeClr>
            </a:gs>
            <a:gs pos="55000">
              <a:schemeClr val="accent1">
                <a:shade val="80000"/>
                <a:hueOff val="0"/>
                <a:satOff val="0"/>
                <a:lumOff val="0"/>
                <a:alphaOff val="0"/>
                <a:tint val="83000"/>
                <a:satMod val="155000"/>
              </a:schemeClr>
            </a:gs>
            <a:gs pos="100000">
              <a:schemeClr val="accent1">
                <a:shade val="8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altLang="zh-CN" sz="2500" kern="1200" baseline="0" dirty="0">
              <a:ea typeface="微软雅黑" pitchFamily="34" charset="-122"/>
            </a:rPr>
            <a:t>A.</a:t>
          </a:r>
          <a:r>
            <a:rPr lang="zh-CN" altLang="en-US" sz="2500" kern="1200" baseline="0" dirty="0">
              <a:ea typeface="微软雅黑" pitchFamily="34" charset="-122"/>
            </a:rPr>
            <a:t>认识过程</a:t>
          </a:r>
        </a:p>
      </dsp:txBody>
      <dsp:txXfrm>
        <a:off x="35709" y="35709"/>
        <a:ext cx="3865988" cy="1147782"/>
      </dsp:txXfrm>
    </dsp:sp>
    <dsp:sp modelId="{83AAA69A-12BA-42EF-8671-9D31A7057A84}">
      <dsp:nvSpPr>
        <dsp:cNvPr id="0" name=""/>
        <dsp:cNvSpPr/>
      </dsp:nvSpPr>
      <dsp:spPr>
        <a:xfrm>
          <a:off x="457199" y="1422399"/>
          <a:ext cx="5181600" cy="1219200"/>
        </a:xfrm>
        <a:prstGeom prst="roundRect">
          <a:avLst>
            <a:gd name="adj" fmla="val 10000"/>
          </a:avLst>
        </a:prstGeom>
        <a:gradFill rotWithShape="0">
          <a:gsLst>
            <a:gs pos="0">
              <a:schemeClr val="accent1">
                <a:shade val="80000"/>
                <a:hueOff val="7658"/>
                <a:satOff val="-5935"/>
                <a:lumOff val="14383"/>
                <a:alphaOff val="0"/>
                <a:tint val="43000"/>
                <a:satMod val="165000"/>
              </a:schemeClr>
            </a:gs>
            <a:gs pos="55000">
              <a:schemeClr val="accent1">
                <a:shade val="80000"/>
                <a:hueOff val="7658"/>
                <a:satOff val="-5935"/>
                <a:lumOff val="14383"/>
                <a:alphaOff val="0"/>
                <a:tint val="83000"/>
                <a:satMod val="155000"/>
              </a:schemeClr>
            </a:gs>
            <a:gs pos="100000">
              <a:schemeClr val="accent1">
                <a:shade val="80000"/>
                <a:hueOff val="7658"/>
                <a:satOff val="-5935"/>
                <a:lumOff val="14383"/>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altLang="zh-CN" sz="2500" kern="1200" baseline="0" dirty="0">
              <a:ea typeface="微软雅黑" pitchFamily="34" charset="-122"/>
            </a:rPr>
            <a:t>B.</a:t>
          </a:r>
          <a:r>
            <a:rPr lang="zh-CN" altLang="en-US" sz="2500" kern="1200" baseline="0" dirty="0">
              <a:ea typeface="微软雅黑" pitchFamily="34" charset="-122"/>
            </a:rPr>
            <a:t>脓毒症（</a:t>
          </a:r>
          <a:r>
            <a:rPr lang="en-US" altLang="zh-CN" sz="2500" kern="1200" baseline="0" dirty="0">
              <a:ea typeface="微软雅黑" pitchFamily="34" charset="-122"/>
            </a:rPr>
            <a:t>Sepsis 3.0</a:t>
          </a:r>
          <a:r>
            <a:rPr lang="zh-CN" altLang="en-US" sz="2500" kern="1200" baseline="0" dirty="0">
              <a:ea typeface="微软雅黑" pitchFamily="34" charset="-122"/>
            </a:rPr>
            <a:t>）</a:t>
          </a:r>
        </a:p>
      </dsp:txBody>
      <dsp:txXfrm>
        <a:off x="492908" y="1458108"/>
        <a:ext cx="3860502" cy="1147782"/>
      </dsp:txXfrm>
    </dsp:sp>
    <dsp:sp modelId="{4DF1049E-439B-4B52-B5B8-F27195BD4BCC}">
      <dsp:nvSpPr>
        <dsp:cNvPr id="0" name=""/>
        <dsp:cNvSpPr/>
      </dsp:nvSpPr>
      <dsp:spPr>
        <a:xfrm>
          <a:off x="914399" y="2844799"/>
          <a:ext cx="5181600" cy="1219200"/>
        </a:xfrm>
        <a:prstGeom prst="roundRect">
          <a:avLst>
            <a:gd name="adj" fmla="val 10000"/>
          </a:avLst>
        </a:prstGeom>
        <a:gradFill rotWithShape="0">
          <a:gsLst>
            <a:gs pos="0">
              <a:schemeClr val="accent1">
                <a:shade val="80000"/>
                <a:hueOff val="15316"/>
                <a:satOff val="-11870"/>
                <a:lumOff val="28767"/>
                <a:alphaOff val="0"/>
                <a:tint val="43000"/>
                <a:satMod val="165000"/>
              </a:schemeClr>
            </a:gs>
            <a:gs pos="55000">
              <a:schemeClr val="accent1">
                <a:shade val="80000"/>
                <a:hueOff val="15316"/>
                <a:satOff val="-11870"/>
                <a:lumOff val="28767"/>
                <a:alphaOff val="0"/>
                <a:tint val="83000"/>
                <a:satMod val="155000"/>
              </a:schemeClr>
            </a:gs>
            <a:gs pos="100000">
              <a:schemeClr val="accent1">
                <a:shade val="80000"/>
                <a:hueOff val="15316"/>
                <a:satOff val="-11870"/>
                <a:lumOff val="28767"/>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altLang="zh-CN" sz="2500" kern="1200" baseline="0" dirty="0">
              <a:ea typeface="微软雅黑" pitchFamily="34" charset="-122"/>
            </a:rPr>
            <a:t>C.</a:t>
          </a:r>
          <a:r>
            <a:rPr lang="zh-CN" altLang="en-US" sz="2500" kern="1200" baseline="0" dirty="0">
              <a:ea typeface="微软雅黑" pitchFamily="34" charset="-122"/>
            </a:rPr>
            <a:t>脓毒性休克（</a:t>
          </a:r>
          <a:r>
            <a:rPr lang="en-US" altLang="zh-CN" sz="2500" kern="1200" baseline="0" dirty="0">
              <a:ea typeface="微软雅黑" pitchFamily="34" charset="-122"/>
            </a:rPr>
            <a:t>Sepsis 3.0</a:t>
          </a:r>
          <a:r>
            <a:rPr lang="zh-CN" altLang="en-US" sz="2500" kern="1200" baseline="0" dirty="0">
              <a:ea typeface="微软雅黑" pitchFamily="34" charset="-122"/>
            </a:rPr>
            <a:t>）</a:t>
          </a:r>
        </a:p>
      </dsp:txBody>
      <dsp:txXfrm>
        <a:off x="950108" y="2880508"/>
        <a:ext cx="3860502" cy="1147782"/>
      </dsp:txXfrm>
    </dsp:sp>
    <dsp:sp modelId="{51804CB5-CCD9-4883-92D1-D2BA5B83EE36}">
      <dsp:nvSpPr>
        <dsp:cNvPr id="0" name=""/>
        <dsp:cNvSpPr/>
      </dsp:nvSpPr>
      <dsp:spPr>
        <a:xfrm>
          <a:off x="4389120" y="924560"/>
          <a:ext cx="792480" cy="79248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4567428" y="924560"/>
        <a:ext cx="435864" cy="596341"/>
      </dsp:txXfrm>
    </dsp:sp>
    <dsp:sp modelId="{4A0FCC18-594D-4D28-A379-4504161ED12E}">
      <dsp:nvSpPr>
        <dsp:cNvPr id="0" name=""/>
        <dsp:cNvSpPr/>
      </dsp:nvSpPr>
      <dsp:spPr>
        <a:xfrm>
          <a:off x="4846320" y="2338832"/>
          <a:ext cx="792480" cy="79248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5024628" y="2338832"/>
        <a:ext cx="435864" cy="5963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27DA6-05D9-4917-ACD5-9B7E026223B8}">
      <dsp:nvSpPr>
        <dsp:cNvPr id="0" name=""/>
        <dsp:cNvSpPr/>
      </dsp:nvSpPr>
      <dsp:spPr>
        <a:xfrm rot="2192485">
          <a:off x="2822084" y="2736050"/>
          <a:ext cx="670751" cy="43593"/>
        </a:xfrm>
        <a:custGeom>
          <a:avLst/>
          <a:gdLst/>
          <a:ahLst/>
          <a:cxnLst/>
          <a:rect l="0" t="0" r="0" b="0"/>
          <a:pathLst>
            <a:path>
              <a:moveTo>
                <a:pt x="0" y="21796"/>
              </a:moveTo>
              <a:lnTo>
                <a:pt x="670751" y="2179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AA641A-AF43-4FE6-99BB-261C6A2E1984}">
      <dsp:nvSpPr>
        <dsp:cNvPr id="0" name=""/>
        <dsp:cNvSpPr/>
      </dsp:nvSpPr>
      <dsp:spPr>
        <a:xfrm rot="21524094">
          <a:off x="2887839" y="1988551"/>
          <a:ext cx="1398845" cy="43593"/>
        </a:xfrm>
        <a:custGeom>
          <a:avLst/>
          <a:gdLst/>
          <a:ahLst/>
          <a:cxnLst/>
          <a:rect l="0" t="0" r="0" b="0"/>
          <a:pathLst>
            <a:path>
              <a:moveTo>
                <a:pt x="0" y="21796"/>
              </a:moveTo>
              <a:lnTo>
                <a:pt x="1398845" y="2179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854B0-E7EF-4A47-98D0-C64CC1944FD4}">
      <dsp:nvSpPr>
        <dsp:cNvPr id="0" name=""/>
        <dsp:cNvSpPr/>
      </dsp:nvSpPr>
      <dsp:spPr>
        <a:xfrm rot="19217594">
          <a:off x="2827864" y="1273536"/>
          <a:ext cx="521476" cy="43593"/>
        </a:xfrm>
        <a:custGeom>
          <a:avLst/>
          <a:gdLst/>
          <a:ahLst/>
          <a:cxnLst/>
          <a:rect l="0" t="0" r="0" b="0"/>
          <a:pathLst>
            <a:path>
              <a:moveTo>
                <a:pt x="0" y="21796"/>
              </a:moveTo>
              <a:lnTo>
                <a:pt x="521476" y="2179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DCFB2B-A4D7-4AA5-8209-5DDFA3CEB16E}">
      <dsp:nvSpPr>
        <dsp:cNvPr id="0" name=""/>
        <dsp:cNvSpPr/>
      </dsp:nvSpPr>
      <dsp:spPr>
        <a:xfrm>
          <a:off x="1193870" y="1044642"/>
          <a:ext cx="1993106" cy="1993106"/>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E85B2-9F60-41EF-B981-A7E0D88B2690}">
      <dsp:nvSpPr>
        <dsp:cNvPr id="0" name=""/>
        <dsp:cNvSpPr/>
      </dsp:nvSpPr>
      <dsp:spPr>
        <a:xfrm>
          <a:off x="3071838" y="-289656"/>
          <a:ext cx="1785436" cy="171516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不能反应失调的宿主反应</a:t>
          </a:r>
        </a:p>
      </dsp:txBody>
      <dsp:txXfrm>
        <a:off x="3333309" y="-38476"/>
        <a:ext cx="1262494" cy="1212807"/>
      </dsp:txXfrm>
    </dsp:sp>
    <dsp:sp modelId="{740B07CB-19D0-4821-BCAF-B1A1DE1FB1FB}">
      <dsp:nvSpPr>
        <dsp:cNvPr id="0" name=""/>
        <dsp:cNvSpPr/>
      </dsp:nvSpPr>
      <dsp:spPr>
        <a:xfrm>
          <a:off x="4286280" y="1143006"/>
          <a:ext cx="1746499" cy="166524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回避了病原学的作用</a:t>
          </a:r>
        </a:p>
      </dsp:txBody>
      <dsp:txXfrm>
        <a:off x="4542049" y="1386875"/>
        <a:ext cx="1234961" cy="1177502"/>
      </dsp:txXfrm>
    </dsp:sp>
    <dsp:sp modelId="{6E2DB073-9922-477E-8B80-FF08C8B03428}">
      <dsp:nvSpPr>
        <dsp:cNvPr id="0" name=""/>
        <dsp:cNvSpPr/>
      </dsp:nvSpPr>
      <dsp:spPr>
        <a:xfrm>
          <a:off x="3233416" y="2595867"/>
          <a:ext cx="1890014" cy="183719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主要仍针对成人</a:t>
          </a:r>
        </a:p>
      </dsp:txBody>
      <dsp:txXfrm>
        <a:off x="3510202" y="2864918"/>
        <a:ext cx="1336442" cy="12990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495E6-EA6A-414B-B171-E318F059E16A}">
      <dsp:nvSpPr>
        <dsp:cNvPr id="0" name=""/>
        <dsp:cNvSpPr/>
      </dsp:nvSpPr>
      <dsp:spPr>
        <a:xfrm rot="5400000">
          <a:off x="-114002" y="116401"/>
          <a:ext cx="760015" cy="53201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p>
      </dsp:txBody>
      <dsp:txXfrm rot="-5400000">
        <a:off x="1" y="268403"/>
        <a:ext cx="532010" cy="228005"/>
      </dsp:txXfrm>
    </dsp:sp>
    <dsp:sp modelId="{F0FBD6BF-B842-4A48-A24F-8EDD45FC2064}">
      <dsp:nvSpPr>
        <dsp:cNvPr id="0" name=""/>
        <dsp:cNvSpPr/>
      </dsp:nvSpPr>
      <dsp:spPr>
        <a:xfrm rot="5400000">
          <a:off x="3067000" y="-2532590"/>
          <a:ext cx="494010" cy="556398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itchFamily="34" charset="-122"/>
              <a:ea typeface="微软雅黑" pitchFamily="34" charset="-122"/>
            </a:rPr>
            <a:t>新的脓毒症定义</a:t>
          </a:r>
          <a:endParaRPr lang="zh-CN" altLang="en-US" sz="2000" kern="1200" dirty="0"/>
        </a:p>
      </dsp:txBody>
      <dsp:txXfrm rot="-5400000">
        <a:off x="532011" y="26515"/>
        <a:ext cx="5539873" cy="445778"/>
      </dsp:txXfrm>
    </dsp:sp>
    <dsp:sp modelId="{4507745A-4060-466D-B915-A5779607373E}">
      <dsp:nvSpPr>
        <dsp:cNvPr id="0" name=""/>
        <dsp:cNvSpPr/>
      </dsp:nvSpPr>
      <dsp:spPr>
        <a:xfrm rot="5400000">
          <a:off x="-114002" y="776238"/>
          <a:ext cx="760015" cy="53201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1" y="928240"/>
        <a:ext cx="532010" cy="228005"/>
      </dsp:txXfrm>
    </dsp:sp>
    <dsp:sp modelId="{5CAE1EF9-3574-458C-ABE0-410A116602C7}">
      <dsp:nvSpPr>
        <dsp:cNvPr id="0" name=""/>
        <dsp:cNvSpPr/>
      </dsp:nvSpPr>
      <dsp:spPr>
        <a:xfrm rot="5400000">
          <a:off x="3067000" y="-1872753"/>
          <a:ext cx="494010" cy="556398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itchFamily="34" charset="-122"/>
              <a:ea typeface="微软雅黑" pitchFamily="34" charset="-122"/>
            </a:rPr>
            <a:t>新的脓毒性休克定义</a:t>
          </a:r>
          <a:endParaRPr lang="zh-CN" altLang="en-US" sz="2000" kern="1200" dirty="0"/>
        </a:p>
      </dsp:txBody>
      <dsp:txXfrm rot="-5400000">
        <a:off x="532011" y="686352"/>
        <a:ext cx="5539873" cy="445778"/>
      </dsp:txXfrm>
    </dsp:sp>
    <dsp:sp modelId="{84CE52C5-4D66-4041-B5AC-E23888C572BC}">
      <dsp:nvSpPr>
        <dsp:cNvPr id="0" name=""/>
        <dsp:cNvSpPr/>
      </dsp:nvSpPr>
      <dsp:spPr>
        <a:xfrm rot="5400000">
          <a:off x="-114002" y="1436075"/>
          <a:ext cx="760015" cy="53201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1" y="1588077"/>
        <a:ext cx="532010" cy="228005"/>
      </dsp:txXfrm>
    </dsp:sp>
    <dsp:sp modelId="{3BE994B7-70B0-4DE1-A83C-837782B38EDB}">
      <dsp:nvSpPr>
        <dsp:cNvPr id="0" name=""/>
        <dsp:cNvSpPr/>
      </dsp:nvSpPr>
      <dsp:spPr>
        <a:xfrm rot="5400000">
          <a:off x="3067000" y="-1212915"/>
          <a:ext cx="494010" cy="556398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itchFamily="34" charset="-122"/>
              <a:ea typeface="微软雅黑" pitchFamily="34" charset="-122"/>
            </a:rPr>
            <a:t>去除重症脓毒症定义</a:t>
          </a:r>
          <a:endParaRPr lang="zh-CN" altLang="en-US" sz="2000" kern="1200" dirty="0"/>
        </a:p>
      </dsp:txBody>
      <dsp:txXfrm rot="-5400000">
        <a:off x="532011" y="1346190"/>
        <a:ext cx="5539873" cy="445778"/>
      </dsp:txXfrm>
    </dsp:sp>
    <dsp:sp modelId="{ECDFFDB5-C93D-4B34-BCA1-88C212E830CD}">
      <dsp:nvSpPr>
        <dsp:cNvPr id="0" name=""/>
        <dsp:cNvSpPr/>
      </dsp:nvSpPr>
      <dsp:spPr>
        <a:xfrm rot="5400000">
          <a:off x="-114002" y="2095913"/>
          <a:ext cx="760015" cy="53201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1" y="2247915"/>
        <a:ext cx="532010" cy="228005"/>
      </dsp:txXfrm>
    </dsp:sp>
    <dsp:sp modelId="{4D9F42AD-7F81-4BC1-967C-5D5FF1A74D43}">
      <dsp:nvSpPr>
        <dsp:cNvPr id="0" name=""/>
        <dsp:cNvSpPr/>
      </dsp:nvSpPr>
      <dsp:spPr>
        <a:xfrm rot="5400000">
          <a:off x="3067000" y="-553078"/>
          <a:ext cx="494010" cy="556398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itchFamily="34" charset="-122"/>
              <a:ea typeface="微软雅黑" pitchFamily="34" charset="-122"/>
            </a:rPr>
            <a:t>新的脓毒症诊断标准</a:t>
          </a:r>
          <a:endParaRPr lang="zh-CN" altLang="en-US" sz="2000" kern="1200" dirty="0"/>
        </a:p>
      </dsp:txBody>
      <dsp:txXfrm rot="-5400000">
        <a:off x="532011" y="2006027"/>
        <a:ext cx="5539873" cy="445778"/>
      </dsp:txXfrm>
    </dsp:sp>
    <dsp:sp modelId="{85230E17-8B72-4D12-AA7C-5AD991CED45A}">
      <dsp:nvSpPr>
        <dsp:cNvPr id="0" name=""/>
        <dsp:cNvSpPr/>
      </dsp:nvSpPr>
      <dsp:spPr>
        <a:xfrm rot="5400000">
          <a:off x="-114002" y="2755750"/>
          <a:ext cx="760015" cy="53201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 y="2907752"/>
        <a:ext cx="532010" cy="228005"/>
      </dsp:txXfrm>
    </dsp:sp>
    <dsp:sp modelId="{EB4007A9-5496-4326-920B-F6325048EE57}">
      <dsp:nvSpPr>
        <dsp:cNvPr id="0" name=""/>
        <dsp:cNvSpPr/>
      </dsp:nvSpPr>
      <dsp:spPr>
        <a:xfrm rot="5400000">
          <a:off x="3067000" y="106758"/>
          <a:ext cx="494010" cy="556398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itchFamily="34" charset="-122"/>
              <a:ea typeface="微软雅黑" pitchFamily="34" charset="-122"/>
            </a:rPr>
            <a:t>脓毒症的快速筛查</a:t>
          </a:r>
          <a:r>
            <a:rPr lang="en-US" altLang="zh-CN" sz="2000" kern="1200" dirty="0">
              <a:latin typeface="微软雅黑" pitchFamily="34" charset="-122"/>
              <a:ea typeface="微软雅黑" pitchFamily="34" charset="-122"/>
            </a:rPr>
            <a:t>qSOFA</a:t>
          </a:r>
          <a:endParaRPr lang="zh-CN" altLang="en-US" sz="2000" kern="1200" dirty="0"/>
        </a:p>
      </dsp:txBody>
      <dsp:txXfrm rot="-5400000">
        <a:off x="532011" y="2665863"/>
        <a:ext cx="5539873" cy="445778"/>
      </dsp:txXfrm>
    </dsp:sp>
    <dsp:sp modelId="{2FADF253-ACCC-4C10-B461-31ABFBFECF36}">
      <dsp:nvSpPr>
        <dsp:cNvPr id="0" name=""/>
        <dsp:cNvSpPr/>
      </dsp:nvSpPr>
      <dsp:spPr>
        <a:xfrm rot="5400000">
          <a:off x="-114002" y="3415587"/>
          <a:ext cx="760015" cy="53201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 y="3567589"/>
        <a:ext cx="532010" cy="228005"/>
      </dsp:txXfrm>
    </dsp:sp>
    <dsp:sp modelId="{519FD003-3AF0-46A2-ABBC-CA6CEAFC0F4E}">
      <dsp:nvSpPr>
        <dsp:cNvPr id="0" name=""/>
        <dsp:cNvSpPr/>
      </dsp:nvSpPr>
      <dsp:spPr>
        <a:xfrm rot="5400000">
          <a:off x="3067000" y="766595"/>
          <a:ext cx="494010" cy="556398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itchFamily="34" charset="-122"/>
              <a:ea typeface="微软雅黑" pitchFamily="34" charset="-122"/>
            </a:rPr>
            <a:t>新的脓毒性休克标准</a:t>
          </a:r>
          <a:endParaRPr lang="zh-CN" altLang="en-US" sz="2000" kern="1200" dirty="0"/>
        </a:p>
      </dsp:txBody>
      <dsp:txXfrm rot="-5400000">
        <a:off x="532011" y="3325700"/>
        <a:ext cx="5539873" cy="445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C0BF6-0283-4468-95DE-A32B9803D237}">
      <dsp:nvSpPr>
        <dsp:cNvPr id="0" name=""/>
        <dsp:cNvSpPr/>
      </dsp:nvSpPr>
      <dsp:spPr>
        <a:xfrm>
          <a:off x="1688593" y="0"/>
          <a:ext cx="4430722" cy="4430722"/>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ABADB2-8720-4FF7-8047-620C775CD3E7}">
      <dsp:nvSpPr>
        <dsp:cNvPr id="0" name=""/>
        <dsp:cNvSpPr/>
      </dsp:nvSpPr>
      <dsp:spPr>
        <a:xfrm>
          <a:off x="3903954" y="445451"/>
          <a:ext cx="2879969" cy="104883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1991</a:t>
          </a:r>
          <a:r>
            <a:rPr lang="zh-CN" altLang="en-US" sz="2600" kern="1200" dirty="0"/>
            <a:t>年</a:t>
          </a:r>
          <a:r>
            <a:rPr lang="en-US" altLang="zh-CN" sz="2600" kern="1200" dirty="0"/>
            <a:t>Sepsis 1.0</a:t>
          </a:r>
          <a:endParaRPr lang="zh-CN" altLang="en-US" sz="2600" kern="1200" dirty="0"/>
        </a:p>
      </dsp:txBody>
      <dsp:txXfrm>
        <a:off x="3955154" y="496651"/>
        <a:ext cx="2777569" cy="946434"/>
      </dsp:txXfrm>
    </dsp:sp>
    <dsp:sp modelId="{188B7F02-2559-4D90-8BB9-6ECE834D282A}">
      <dsp:nvSpPr>
        <dsp:cNvPr id="0" name=""/>
        <dsp:cNvSpPr/>
      </dsp:nvSpPr>
      <dsp:spPr>
        <a:xfrm>
          <a:off x="3903954" y="1625391"/>
          <a:ext cx="2879969" cy="104883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2001</a:t>
          </a:r>
          <a:r>
            <a:rPr lang="zh-CN" altLang="en-US" sz="2600" kern="1200" dirty="0"/>
            <a:t>年</a:t>
          </a:r>
          <a:r>
            <a:rPr lang="en-US" altLang="zh-CN" sz="2600" kern="1200" dirty="0"/>
            <a:t>Sepsis 2.0</a:t>
          </a:r>
          <a:endParaRPr lang="zh-CN" altLang="en-US" sz="2600" kern="1200" dirty="0"/>
        </a:p>
      </dsp:txBody>
      <dsp:txXfrm>
        <a:off x="3955154" y="1676591"/>
        <a:ext cx="2777569" cy="946434"/>
      </dsp:txXfrm>
    </dsp:sp>
    <dsp:sp modelId="{69973B30-DE1D-4645-959C-DE3087E52C11}">
      <dsp:nvSpPr>
        <dsp:cNvPr id="0" name=""/>
        <dsp:cNvSpPr/>
      </dsp:nvSpPr>
      <dsp:spPr>
        <a:xfrm>
          <a:off x="3903954" y="2805330"/>
          <a:ext cx="2879969" cy="104883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2016</a:t>
          </a:r>
          <a:r>
            <a:rPr lang="zh-CN" altLang="en-US" sz="2600" kern="1200" dirty="0"/>
            <a:t>年</a:t>
          </a:r>
          <a:r>
            <a:rPr lang="en-US" altLang="zh-CN" sz="2600" kern="1200" dirty="0"/>
            <a:t>Sepsis 3.0</a:t>
          </a:r>
          <a:endParaRPr lang="zh-CN" altLang="en-US" sz="2600" kern="1200" dirty="0"/>
        </a:p>
      </dsp:txBody>
      <dsp:txXfrm>
        <a:off x="3955154" y="2856530"/>
        <a:ext cx="2777569" cy="946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631B5-4E6C-4E7D-BDE7-5DD70DC61C43}">
      <dsp:nvSpPr>
        <dsp:cNvPr id="0" name=""/>
        <dsp:cNvSpPr/>
      </dsp:nvSpPr>
      <dsp:spPr>
        <a:xfrm>
          <a:off x="0" y="128326"/>
          <a:ext cx="9001156" cy="1514747"/>
        </a:xfrm>
        <a:prstGeom prst="rightArrow">
          <a:avLst/>
        </a:prstGeom>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9F94147-B335-4C66-B4C5-3EB8303E0912}">
      <dsp:nvSpPr>
        <dsp:cNvPr id="0" name=""/>
        <dsp:cNvSpPr/>
      </dsp:nvSpPr>
      <dsp:spPr>
        <a:xfrm>
          <a:off x="6880695" y="425537"/>
          <a:ext cx="1709692"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1D528D"/>
              </a:solidFill>
              <a:latin typeface="Times New Roman" pitchFamily="18" charset="0"/>
              <a:ea typeface="+mn-ea"/>
              <a:cs typeface="Times New Roman" pitchFamily="18" charset="0"/>
            </a:rPr>
            <a:t>Septic Shock</a:t>
          </a:r>
          <a:endParaRPr lang="zh-CN" altLang="en-US" sz="2200" b="1" kern="1200" dirty="0">
            <a:solidFill>
              <a:srgbClr val="1D528D"/>
            </a:solidFill>
            <a:latin typeface="Times New Roman" pitchFamily="18" charset="0"/>
            <a:ea typeface="+mn-ea"/>
            <a:cs typeface="Times New Roman" pitchFamily="18" charset="0"/>
          </a:endParaRPr>
        </a:p>
      </dsp:txBody>
      <dsp:txXfrm>
        <a:off x="6880695" y="425537"/>
        <a:ext cx="1709692" cy="792000"/>
      </dsp:txXfrm>
    </dsp:sp>
    <dsp:sp modelId="{863CA787-C5A5-4FBA-8FDB-7FB13D6DC3B5}">
      <dsp:nvSpPr>
        <dsp:cNvPr id="0" name=""/>
        <dsp:cNvSpPr/>
      </dsp:nvSpPr>
      <dsp:spPr>
        <a:xfrm>
          <a:off x="4829064" y="425537"/>
          <a:ext cx="1709692"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1D528D"/>
              </a:solidFill>
              <a:latin typeface="Times New Roman" pitchFamily="18" charset="0"/>
              <a:ea typeface="+mn-ea"/>
              <a:cs typeface="Times New Roman" pitchFamily="18" charset="0"/>
            </a:rPr>
            <a:t>Severe Sepsis</a:t>
          </a:r>
          <a:endParaRPr lang="zh-CN" altLang="en-US" sz="2200" kern="1200" dirty="0"/>
        </a:p>
      </dsp:txBody>
      <dsp:txXfrm>
        <a:off x="4829064" y="425537"/>
        <a:ext cx="1709692" cy="792000"/>
      </dsp:txXfrm>
    </dsp:sp>
    <dsp:sp modelId="{85B6C762-FEA3-4ECA-B745-E0C61D6A8C63}">
      <dsp:nvSpPr>
        <dsp:cNvPr id="0" name=""/>
        <dsp:cNvSpPr/>
      </dsp:nvSpPr>
      <dsp:spPr>
        <a:xfrm>
          <a:off x="2777433" y="425537"/>
          <a:ext cx="1709692"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1D528D"/>
              </a:solidFill>
              <a:latin typeface="Times New Roman" pitchFamily="18" charset="0"/>
              <a:ea typeface="+mn-ea"/>
              <a:cs typeface="Times New Roman" pitchFamily="18" charset="0"/>
            </a:rPr>
            <a:t>Sepsis</a:t>
          </a:r>
          <a:endParaRPr lang="zh-CN" altLang="en-US" sz="2200" kern="1200" dirty="0"/>
        </a:p>
      </dsp:txBody>
      <dsp:txXfrm>
        <a:off x="2777433" y="425537"/>
        <a:ext cx="1709692" cy="792000"/>
      </dsp:txXfrm>
    </dsp:sp>
    <dsp:sp modelId="{1683165A-9D6D-4268-AA2F-3F856A1B4D83}">
      <dsp:nvSpPr>
        <dsp:cNvPr id="0" name=""/>
        <dsp:cNvSpPr/>
      </dsp:nvSpPr>
      <dsp:spPr>
        <a:xfrm>
          <a:off x="725803" y="425537"/>
          <a:ext cx="1709692"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1D528D"/>
              </a:solidFill>
              <a:latin typeface="Times New Roman" pitchFamily="18" charset="0"/>
              <a:ea typeface="+mn-ea"/>
              <a:cs typeface="Times New Roman" pitchFamily="18" charset="0"/>
            </a:rPr>
            <a:t>SIRS</a:t>
          </a:r>
          <a:endParaRPr lang="zh-CN" altLang="en-US" sz="2200" kern="1200" dirty="0"/>
        </a:p>
      </dsp:txBody>
      <dsp:txXfrm>
        <a:off x="725803" y="425537"/>
        <a:ext cx="1709692" cy="79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FE913-9121-4EBD-B03C-A8B30A08A32B}">
      <dsp:nvSpPr>
        <dsp:cNvPr id="0" name=""/>
        <dsp:cNvSpPr/>
      </dsp:nvSpPr>
      <dsp:spPr>
        <a:xfrm>
          <a:off x="0" y="0"/>
          <a:ext cx="7786742" cy="14064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itchFamily="34" charset="-122"/>
              <a:ea typeface="微软雅黑" pitchFamily="34" charset="-122"/>
            </a:rPr>
            <a:t>对脓毒症病生理学机制认识不足</a:t>
          </a:r>
        </a:p>
        <a:p>
          <a:pPr marL="171450" lvl="1" indent="-171450" algn="l" defTabSz="711200">
            <a:lnSpc>
              <a:spcPct val="90000"/>
            </a:lnSpc>
            <a:spcBef>
              <a:spcPct val="0"/>
            </a:spcBef>
            <a:spcAft>
              <a:spcPct val="15000"/>
            </a:spcAft>
            <a:buChar char="•"/>
          </a:pPr>
          <a:r>
            <a:rPr lang="en-US" altLang="zh-CN" sz="1600" kern="1200" dirty="0">
              <a:latin typeface="微软雅黑" pitchFamily="34" charset="-122"/>
              <a:ea typeface="微软雅黑" pitchFamily="34" charset="-122"/>
            </a:rPr>
            <a:t>SIRS</a:t>
          </a:r>
          <a:r>
            <a:rPr lang="zh-CN" altLang="zh-CN" sz="1600" kern="1200" dirty="0">
              <a:latin typeface="微软雅黑" pitchFamily="34" charset="-122"/>
              <a:ea typeface="微软雅黑" pitchFamily="34" charset="-122"/>
            </a:rPr>
            <a:t>反应机体对感染产生的适度</a:t>
          </a:r>
          <a:r>
            <a:rPr lang="zh-CN" altLang="en-US" sz="1600" kern="1200" dirty="0">
              <a:latin typeface="微软雅黑" pitchFamily="34" charset="-122"/>
              <a:ea typeface="微软雅黑" pitchFamily="34" charset="-122"/>
            </a:rPr>
            <a:t>炎症</a:t>
          </a:r>
          <a:r>
            <a:rPr lang="zh-CN" altLang="zh-CN" sz="1600" kern="1200" dirty="0">
              <a:latin typeface="微软雅黑" pitchFamily="34" charset="-122"/>
              <a:ea typeface="微软雅黑" pitchFamily="34" charset="-122"/>
            </a:rPr>
            <a:t>反应，不具有损伤性</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脓毒症强调</a:t>
          </a:r>
          <a:r>
            <a:rPr lang="zh-CN" altLang="zh-CN" sz="1600" kern="1200" dirty="0">
              <a:latin typeface="微软雅黑" pitchFamily="34" charset="-122"/>
              <a:ea typeface="微软雅黑" pitchFamily="34" charset="-122"/>
            </a:rPr>
            <a:t>宿主对感染的反应失调，产生器官功能损害</a:t>
          </a:r>
          <a:endParaRPr lang="zh-CN" altLang="en-US" sz="1600" kern="1200" dirty="0">
            <a:latin typeface="微软雅黑" pitchFamily="34" charset="-122"/>
            <a:ea typeface="微软雅黑" pitchFamily="34" charset="-122"/>
          </a:endParaRPr>
        </a:p>
      </dsp:txBody>
      <dsp:txXfrm>
        <a:off x="1697991" y="0"/>
        <a:ext cx="6088750" cy="1406435"/>
      </dsp:txXfrm>
    </dsp:sp>
    <dsp:sp modelId="{9F49956E-C74B-4D36-B464-BFA1B68B2F67}">
      <dsp:nvSpPr>
        <dsp:cNvPr id="0" name=""/>
        <dsp:cNvSpPr/>
      </dsp:nvSpPr>
      <dsp:spPr>
        <a:xfrm>
          <a:off x="140643" y="140643"/>
          <a:ext cx="1557348" cy="1125148"/>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B66E9C-C568-430A-8460-EFB6ED2C4FFB}">
      <dsp:nvSpPr>
        <dsp:cNvPr id="0" name=""/>
        <dsp:cNvSpPr/>
      </dsp:nvSpPr>
      <dsp:spPr>
        <a:xfrm>
          <a:off x="0" y="1547079"/>
          <a:ext cx="7786742" cy="14064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itchFamily="34" charset="-122"/>
              <a:ea typeface="微软雅黑" pitchFamily="34" charset="-122"/>
            </a:rPr>
            <a:t>缺乏特异性</a:t>
          </a:r>
        </a:p>
        <a:p>
          <a:pPr marL="171450" lvl="1" indent="-171450" algn="l" defTabSz="711200">
            <a:lnSpc>
              <a:spcPct val="90000"/>
            </a:lnSpc>
            <a:spcBef>
              <a:spcPct val="0"/>
            </a:spcBef>
            <a:spcAft>
              <a:spcPct val="15000"/>
            </a:spcAft>
            <a:buChar char="•"/>
          </a:pPr>
          <a:r>
            <a:rPr lang="en-US" altLang="zh-CN" sz="1600" kern="1200" dirty="0">
              <a:latin typeface="微软雅黑" pitchFamily="34" charset="-122"/>
              <a:ea typeface="微软雅黑" pitchFamily="34" charset="-122"/>
            </a:rPr>
            <a:t>SIRS</a:t>
          </a:r>
          <a:r>
            <a:rPr lang="zh-CN" altLang="en-US" sz="1600" kern="1200" dirty="0">
              <a:latin typeface="微软雅黑" pitchFamily="34" charset="-122"/>
              <a:ea typeface="微软雅黑" pitchFamily="34" charset="-122"/>
            </a:rPr>
            <a:t>不止由感染引起（创伤、应激等）</a:t>
          </a:r>
        </a:p>
      </dsp:txBody>
      <dsp:txXfrm>
        <a:off x="1697991" y="1547079"/>
        <a:ext cx="6088750" cy="1406435"/>
      </dsp:txXfrm>
    </dsp:sp>
    <dsp:sp modelId="{5CC8E9EE-892D-4F56-983E-856C97E57954}">
      <dsp:nvSpPr>
        <dsp:cNvPr id="0" name=""/>
        <dsp:cNvSpPr/>
      </dsp:nvSpPr>
      <dsp:spPr>
        <a:xfrm>
          <a:off x="140643" y="1687722"/>
          <a:ext cx="1557348" cy="1125148"/>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3AED26-3D8A-4DD4-84CB-0E7FAFA99AA0}">
      <dsp:nvSpPr>
        <dsp:cNvPr id="0" name=""/>
        <dsp:cNvSpPr/>
      </dsp:nvSpPr>
      <dsp:spPr>
        <a:xfrm>
          <a:off x="0" y="3071838"/>
          <a:ext cx="7786742" cy="14064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微软雅黑" pitchFamily="34" charset="-122"/>
              <a:ea typeface="微软雅黑" pitchFamily="34" charset="-122"/>
            </a:rPr>
            <a:t>缺乏敏感性</a:t>
          </a:r>
        </a:p>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有</a:t>
          </a:r>
          <a:r>
            <a:rPr lang="zh-CN" altLang="zh-CN" sz="1600" kern="1200" dirty="0">
              <a:latin typeface="微软雅黑" pitchFamily="34" charset="-122"/>
              <a:ea typeface="微软雅黑" pitchFamily="34" charset="-122"/>
            </a:rPr>
            <a:t>研究显示，感染伴发器官功能衰竭的患者中，</a:t>
          </a:r>
          <a:r>
            <a:rPr lang="en-US" altLang="zh-CN" sz="1600" kern="1200" dirty="0">
              <a:latin typeface="微软雅黑" pitchFamily="34" charset="-122"/>
              <a:ea typeface="微软雅黑" pitchFamily="34" charset="-122"/>
            </a:rPr>
            <a:t>1/8</a:t>
          </a:r>
          <a:r>
            <a:rPr lang="zh-CN" altLang="zh-CN" sz="1600" kern="1200" dirty="0">
              <a:latin typeface="微软雅黑" pitchFamily="34" charset="-122"/>
              <a:ea typeface="微软雅黑" pitchFamily="34" charset="-122"/>
            </a:rPr>
            <a:t>患者并不符合</a:t>
          </a:r>
          <a:r>
            <a:rPr lang="en-US" altLang="zh-CN" sz="1600" kern="1200" dirty="0">
              <a:latin typeface="微软雅黑" pitchFamily="34" charset="-122"/>
              <a:ea typeface="微软雅黑" pitchFamily="34" charset="-122"/>
            </a:rPr>
            <a:t>SIRS</a:t>
          </a:r>
          <a:r>
            <a:rPr lang="zh-CN" altLang="zh-CN" sz="1600" kern="1200" dirty="0">
              <a:latin typeface="微软雅黑" pitchFamily="34" charset="-122"/>
              <a:ea typeface="微软雅黑" pitchFamily="34" charset="-122"/>
            </a:rPr>
            <a:t>诊断标准</a:t>
          </a:r>
          <a:endParaRPr lang="zh-CN" altLang="en-US" sz="1600" kern="1200" dirty="0">
            <a:latin typeface="微软雅黑" pitchFamily="34" charset="-122"/>
            <a:ea typeface="微软雅黑" pitchFamily="34" charset="-122"/>
          </a:endParaRPr>
        </a:p>
      </dsp:txBody>
      <dsp:txXfrm>
        <a:off x="1697991" y="3071838"/>
        <a:ext cx="6088750" cy="1406435"/>
      </dsp:txXfrm>
    </dsp:sp>
    <dsp:sp modelId="{844EDF19-6604-422F-B29C-F2C45955FEFA}">
      <dsp:nvSpPr>
        <dsp:cNvPr id="0" name=""/>
        <dsp:cNvSpPr/>
      </dsp:nvSpPr>
      <dsp:spPr>
        <a:xfrm>
          <a:off x="140643" y="3234801"/>
          <a:ext cx="1557348" cy="1125148"/>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AD89C-B5DB-4521-8D4F-13B0C367540A}">
      <dsp:nvSpPr>
        <dsp:cNvPr id="0" name=""/>
        <dsp:cNvSpPr/>
      </dsp:nvSpPr>
      <dsp:spPr>
        <a:xfrm>
          <a:off x="0" y="50598"/>
          <a:ext cx="7191404" cy="74412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itchFamily="34" charset="-122"/>
              <a:ea typeface="微软雅黑" pitchFamily="34" charset="-122"/>
            </a:rPr>
            <a:t>血管加压药使用</a:t>
          </a:r>
        </a:p>
      </dsp:txBody>
      <dsp:txXfrm>
        <a:off x="36325" y="86923"/>
        <a:ext cx="7118754" cy="671470"/>
      </dsp:txXfrm>
    </dsp:sp>
    <dsp:sp modelId="{C494346A-475B-41FC-802C-FC9797F881EB}">
      <dsp:nvSpPr>
        <dsp:cNvPr id="0" name=""/>
        <dsp:cNvSpPr/>
      </dsp:nvSpPr>
      <dsp:spPr>
        <a:xfrm>
          <a:off x="0" y="846699"/>
          <a:ext cx="7191404" cy="74412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itchFamily="34" charset="-122"/>
              <a:ea typeface="微软雅黑" pitchFamily="34" charset="-122"/>
            </a:rPr>
            <a:t>不同高乳酸血症水平</a:t>
          </a:r>
        </a:p>
      </dsp:txBody>
      <dsp:txXfrm>
        <a:off x="36325" y="883024"/>
        <a:ext cx="7118754" cy="671470"/>
      </dsp:txXfrm>
    </dsp:sp>
    <dsp:sp modelId="{1B63214D-17BF-43F1-BAFF-DB83F06FF2B8}">
      <dsp:nvSpPr>
        <dsp:cNvPr id="0" name=""/>
        <dsp:cNvSpPr/>
      </dsp:nvSpPr>
      <dsp:spPr>
        <a:xfrm>
          <a:off x="0" y="1659940"/>
          <a:ext cx="7191404" cy="74412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itchFamily="34" charset="-122"/>
              <a:ea typeface="微软雅黑" pitchFamily="34" charset="-122"/>
            </a:rPr>
            <a:t>并发新的器官功能障碍</a:t>
          </a:r>
        </a:p>
      </dsp:txBody>
      <dsp:txXfrm>
        <a:off x="36325" y="1696265"/>
        <a:ext cx="7118754" cy="671470"/>
      </dsp:txXfrm>
    </dsp:sp>
    <dsp:sp modelId="{E7AEE41B-EB50-491D-9366-E098195B700F}">
      <dsp:nvSpPr>
        <dsp:cNvPr id="0" name=""/>
        <dsp:cNvSpPr/>
      </dsp:nvSpPr>
      <dsp:spPr>
        <a:xfrm>
          <a:off x="0" y="2473180"/>
          <a:ext cx="7191404" cy="74412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itchFamily="34" charset="-122"/>
              <a:ea typeface="微软雅黑" pitchFamily="34" charset="-122"/>
            </a:rPr>
            <a:t>液体复苏量目标</a:t>
          </a:r>
        </a:p>
      </dsp:txBody>
      <dsp:txXfrm>
        <a:off x="36325" y="2509505"/>
        <a:ext cx="7118754" cy="671470"/>
      </dsp:txXfrm>
    </dsp:sp>
    <dsp:sp modelId="{A86F8CDE-1461-4492-84F3-C4CC75A2F894}">
      <dsp:nvSpPr>
        <dsp:cNvPr id="0" name=""/>
        <dsp:cNvSpPr/>
      </dsp:nvSpPr>
      <dsp:spPr>
        <a:xfrm>
          <a:off x="0" y="3286420"/>
          <a:ext cx="7191404" cy="74412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itchFamily="34" charset="-122"/>
              <a:ea typeface="微软雅黑" pitchFamily="34" charset="-122"/>
            </a:rPr>
            <a:t>不同收缩压或平均血压的界值</a:t>
          </a:r>
        </a:p>
      </dsp:txBody>
      <dsp:txXfrm>
        <a:off x="36325" y="3322745"/>
        <a:ext cx="7118754" cy="6714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61C7E-5DDD-4B26-A958-3DB773511A20}">
      <dsp:nvSpPr>
        <dsp:cNvPr id="0" name=""/>
        <dsp:cNvSpPr/>
      </dsp:nvSpPr>
      <dsp:spPr>
        <a:xfrm>
          <a:off x="1203479" y="690273"/>
          <a:ext cx="2253881" cy="1503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altLang="zh-CN" sz="1700" kern="1200" dirty="0">
              <a:latin typeface="微软雅黑" pitchFamily="34" charset="-122"/>
              <a:ea typeface="微软雅黑" pitchFamily="34" charset="-122"/>
            </a:rPr>
            <a:t>SIRS</a:t>
          </a:r>
          <a:r>
            <a:rPr lang="zh-CN" altLang="en-US" sz="1700" kern="1200" dirty="0">
              <a:latin typeface="微软雅黑" pitchFamily="34" charset="-122"/>
              <a:ea typeface="微软雅黑" pitchFamily="34" charset="-122"/>
            </a:rPr>
            <a:t>可能仅仅反映适当的宿主反应，而不是失调的反应</a:t>
          </a:r>
          <a:endParaRPr lang="en-US" altLang="zh-CN" sz="1700" kern="1200" dirty="0">
            <a:latin typeface="微软雅黑" pitchFamily="34" charset="-122"/>
            <a:ea typeface="微软雅黑" pitchFamily="34" charset="-122"/>
          </a:endParaRPr>
        </a:p>
      </dsp:txBody>
      <dsp:txXfrm>
        <a:off x="1564100" y="690273"/>
        <a:ext cx="1893260" cy="1503338"/>
      </dsp:txXfrm>
    </dsp:sp>
    <dsp:sp modelId="{E81B69DC-0959-417E-A8F4-42DC2C9147DC}">
      <dsp:nvSpPr>
        <dsp:cNvPr id="0" name=""/>
        <dsp:cNvSpPr/>
      </dsp:nvSpPr>
      <dsp:spPr>
        <a:xfrm>
          <a:off x="1203479" y="2193612"/>
          <a:ext cx="2253881" cy="1503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itchFamily="34" charset="-122"/>
              <a:ea typeface="微软雅黑" pitchFamily="34" charset="-122"/>
            </a:rPr>
            <a:t>病理机制为感染及其伴随的炎症反应</a:t>
          </a:r>
        </a:p>
      </dsp:txBody>
      <dsp:txXfrm>
        <a:off x="1564100" y="2193612"/>
        <a:ext cx="1893260" cy="1503338"/>
      </dsp:txXfrm>
    </dsp:sp>
    <dsp:sp modelId="{0128915E-EB18-4D55-8C3D-0BFC19D560C0}">
      <dsp:nvSpPr>
        <dsp:cNvPr id="0" name=""/>
        <dsp:cNvSpPr/>
      </dsp:nvSpPr>
      <dsp:spPr>
        <a:xfrm>
          <a:off x="1409" y="89238"/>
          <a:ext cx="1502587" cy="15025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旧</a:t>
          </a:r>
        </a:p>
      </dsp:txBody>
      <dsp:txXfrm>
        <a:off x="221458" y="309287"/>
        <a:ext cx="1062489" cy="1062489"/>
      </dsp:txXfrm>
    </dsp:sp>
    <dsp:sp modelId="{1887A009-26CB-4657-9811-179A0D46E1E8}">
      <dsp:nvSpPr>
        <dsp:cNvPr id="0" name=""/>
        <dsp:cNvSpPr/>
      </dsp:nvSpPr>
      <dsp:spPr>
        <a:xfrm>
          <a:off x="4959947" y="690273"/>
          <a:ext cx="2253881" cy="1503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zh-CN" altLang="zh-CN" sz="1700" kern="1200" dirty="0">
              <a:latin typeface="微软雅黑" pitchFamily="34" charset="-122"/>
              <a:ea typeface="微软雅黑" pitchFamily="34" charset="-122"/>
            </a:rPr>
            <a:t>强调了</a:t>
          </a:r>
          <a:r>
            <a:rPr lang="zh-CN" altLang="en-US" sz="1700" kern="1200" dirty="0">
              <a:latin typeface="微软雅黑" pitchFamily="34" charset="-122"/>
              <a:ea typeface="微软雅黑" pitchFamily="34" charset="-122"/>
            </a:rPr>
            <a:t>感染</a:t>
          </a:r>
          <a:r>
            <a:rPr lang="zh-CN" altLang="zh-CN" sz="1700" kern="1200" dirty="0">
              <a:latin typeface="微软雅黑" pitchFamily="34" charset="-122"/>
              <a:ea typeface="微软雅黑" pitchFamily="34" charset="-122"/>
            </a:rPr>
            <a:t>导致宿主产生内稳态</a:t>
          </a:r>
          <a:r>
            <a:rPr lang="zh-CN" altLang="en-US" sz="1700" kern="1200" dirty="0">
              <a:latin typeface="微软雅黑" pitchFamily="34" charset="-122"/>
              <a:ea typeface="微软雅黑" pitchFamily="34" charset="-122"/>
            </a:rPr>
            <a:t>失衡，</a:t>
          </a:r>
          <a:r>
            <a:rPr lang="zh-CN" altLang="zh-CN" sz="1700" kern="1200" dirty="0">
              <a:latin typeface="微软雅黑" pitchFamily="34" charset="-122"/>
              <a:ea typeface="微软雅黑" pitchFamily="34" charset="-122"/>
            </a:rPr>
            <a:t>存在潜在致命</a:t>
          </a:r>
          <a:r>
            <a:rPr lang="zh-CN" altLang="en-US" sz="1700" kern="1200" dirty="0">
              <a:latin typeface="微软雅黑" pitchFamily="34" charset="-122"/>
              <a:ea typeface="微软雅黑" pitchFamily="34" charset="-122"/>
            </a:rPr>
            <a:t>风险</a:t>
          </a:r>
        </a:p>
      </dsp:txBody>
      <dsp:txXfrm>
        <a:off x="5320568" y="690273"/>
        <a:ext cx="1893260" cy="1503338"/>
      </dsp:txXfrm>
    </dsp:sp>
    <dsp:sp modelId="{21F73E1C-78D4-4FFA-BE2D-0DE7A7D5910C}">
      <dsp:nvSpPr>
        <dsp:cNvPr id="0" name=""/>
        <dsp:cNvSpPr/>
      </dsp:nvSpPr>
      <dsp:spPr>
        <a:xfrm>
          <a:off x="4959947" y="2193612"/>
          <a:ext cx="2253881" cy="1503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itchFamily="34" charset="-122"/>
              <a:ea typeface="微软雅黑" pitchFamily="34" charset="-122"/>
            </a:rPr>
            <a:t>脓毒症可引起器官功能障碍，提示其病理机制更为复杂</a:t>
          </a:r>
        </a:p>
      </dsp:txBody>
      <dsp:txXfrm>
        <a:off x="5320568" y="2193612"/>
        <a:ext cx="1893260" cy="1503338"/>
      </dsp:txXfrm>
    </dsp:sp>
    <dsp:sp modelId="{93C1B712-4CC8-4605-A906-BC1F4F869FC3}">
      <dsp:nvSpPr>
        <dsp:cNvPr id="0" name=""/>
        <dsp:cNvSpPr/>
      </dsp:nvSpPr>
      <dsp:spPr>
        <a:xfrm>
          <a:off x="3757877" y="89238"/>
          <a:ext cx="1502587" cy="15025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新</a:t>
          </a:r>
        </a:p>
      </dsp:txBody>
      <dsp:txXfrm>
        <a:off x="3977926" y="309287"/>
        <a:ext cx="1062489" cy="10624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B2623-FCD1-4A5B-AFC1-B83CB074F019}">
      <dsp:nvSpPr>
        <dsp:cNvPr id="0" name=""/>
        <dsp:cNvSpPr/>
      </dsp:nvSpPr>
      <dsp:spPr>
        <a:xfrm>
          <a:off x="1025" y="1352599"/>
          <a:ext cx="1358800" cy="13588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感染</a:t>
          </a:r>
        </a:p>
      </dsp:txBody>
      <dsp:txXfrm>
        <a:off x="200017" y="1551591"/>
        <a:ext cx="960816" cy="960816"/>
      </dsp:txXfrm>
    </dsp:sp>
    <dsp:sp modelId="{AF343FFB-06AF-4933-A09D-772E8D005BCA}">
      <dsp:nvSpPr>
        <dsp:cNvPr id="0" name=""/>
        <dsp:cNvSpPr/>
      </dsp:nvSpPr>
      <dsp:spPr>
        <a:xfrm>
          <a:off x="1470160" y="1637947"/>
          <a:ext cx="788104" cy="7881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574623" y="1939318"/>
        <a:ext cx="579178" cy="185362"/>
      </dsp:txXfrm>
    </dsp:sp>
    <dsp:sp modelId="{9E5161E3-49C5-4E2E-8C85-FB719E079A25}">
      <dsp:nvSpPr>
        <dsp:cNvPr id="0" name=""/>
        <dsp:cNvSpPr/>
      </dsp:nvSpPr>
      <dsp:spPr>
        <a:xfrm>
          <a:off x="2368599" y="1352599"/>
          <a:ext cx="1358800" cy="13588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器官功能障碍</a:t>
          </a:r>
        </a:p>
      </dsp:txBody>
      <dsp:txXfrm>
        <a:off x="2567591" y="1551591"/>
        <a:ext cx="960816" cy="960816"/>
      </dsp:txXfrm>
    </dsp:sp>
    <dsp:sp modelId="{35AA411C-81EB-4A2B-84F7-53139FE93753}">
      <dsp:nvSpPr>
        <dsp:cNvPr id="0" name=""/>
        <dsp:cNvSpPr/>
      </dsp:nvSpPr>
      <dsp:spPr>
        <a:xfrm>
          <a:off x="3837735" y="1637947"/>
          <a:ext cx="788104" cy="78810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zh-CN" altLang="en-US" sz="2700" kern="1200"/>
        </a:p>
      </dsp:txBody>
      <dsp:txXfrm>
        <a:off x="3942198" y="1800296"/>
        <a:ext cx="579178" cy="463406"/>
      </dsp:txXfrm>
    </dsp:sp>
    <dsp:sp modelId="{6A643781-0F47-457D-895A-C8A7C27706B3}">
      <dsp:nvSpPr>
        <dsp:cNvPr id="0" name=""/>
        <dsp:cNvSpPr/>
      </dsp:nvSpPr>
      <dsp:spPr>
        <a:xfrm>
          <a:off x="4736174" y="1352599"/>
          <a:ext cx="1358800" cy="13588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脓毒症</a:t>
          </a:r>
        </a:p>
      </dsp:txBody>
      <dsp:txXfrm>
        <a:off x="4935166" y="1551591"/>
        <a:ext cx="960816" cy="9608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36D07-BB75-4333-AE79-C7875CB229CB}">
      <dsp:nvSpPr>
        <dsp:cNvPr id="0" name=""/>
        <dsp:cNvSpPr/>
      </dsp:nvSpPr>
      <dsp:spPr>
        <a:xfrm>
          <a:off x="3881454" y="1462380"/>
          <a:ext cx="2850548" cy="432825"/>
        </a:xfrm>
        <a:custGeom>
          <a:avLst/>
          <a:gdLst/>
          <a:ahLst/>
          <a:cxnLst/>
          <a:rect l="0" t="0" r="0" b="0"/>
          <a:pathLst>
            <a:path>
              <a:moveTo>
                <a:pt x="0" y="0"/>
              </a:moveTo>
              <a:lnTo>
                <a:pt x="0" y="216412"/>
              </a:lnTo>
              <a:lnTo>
                <a:pt x="2850548" y="216412"/>
              </a:lnTo>
              <a:lnTo>
                <a:pt x="2850548" y="432825"/>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A8AEE9-7575-4C52-AAF6-EF8D10C57FED}">
      <dsp:nvSpPr>
        <dsp:cNvPr id="0" name=""/>
        <dsp:cNvSpPr/>
      </dsp:nvSpPr>
      <dsp:spPr>
        <a:xfrm>
          <a:off x="3835734" y="1462380"/>
          <a:ext cx="91440" cy="432825"/>
        </a:xfrm>
        <a:custGeom>
          <a:avLst/>
          <a:gdLst/>
          <a:ahLst/>
          <a:cxnLst/>
          <a:rect l="0" t="0" r="0" b="0"/>
          <a:pathLst>
            <a:path>
              <a:moveTo>
                <a:pt x="45720" y="0"/>
              </a:moveTo>
              <a:lnTo>
                <a:pt x="45720" y="432825"/>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051AC-E74D-4A58-AF52-17E857D7C19E}">
      <dsp:nvSpPr>
        <dsp:cNvPr id="0" name=""/>
        <dsp:cNvSpPr/>
      </dsp:nvSpPr>
      <dsp:spPr>
        <a:xfrm>
          <a:off x="1030905" y="1462380"/>
          <a:ext cx="2850548" cy="432825"/>
        </a:xfrm>
        <a:custGeom>
          <a:avLst/>
          <a:gdLst/>
          <a:ahLst/>
          <a:cxnLst/>
          <a:rect l="0" t="0" r="0" b="0"/>
          <a:pathLst>
            <a:path>
              <a:moveTo>
                <a:pt x="2850548" y="0"/>
              </a:moveTo>
              <a:lnTo>
                <a:pt x="2850548" y="216412"/>
              </a:lnTo>
              <a:lnTo>
                <a:pt x="0" y="216412"/>
              </a:lnTo>
              <a:lnTo>
                <a:pt x="0" y="432825"/>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785EA-4246-463A-B220-4B07F2480195}">
      <dsp:nvSpPr>
        <dsp:cNvPr id="0" name=""/>
        <dsp:cNvSpPr/>
      </dsp:nvSpPr>
      <dsp:spPr>
        <a:xfrm>
          <a:off x="2562324" y="431842"/>
          <a:ext cx="2638258" cy="10305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快速</a:t>
          </a:r>
          <a:r>
            <a:rPr lang="en-US" altLang="zh-CN" sz="2100" kern="1200" dirty="0"/>
            <a:t>SOFA</a:t>
          </a:r>
          <a:r>
            <a:rPr lang="zh-CN" altLang="en-US" sz="2100" kern="1200" dirty="0"/>
            <a:t>（</a:t>
          </a:r>
          <a:r>
            <a:rPr lang="en-US" altLang="zh-CN" sz="2100" kern="1200" dirty="0"/>
            <a:t>qSOFA</a:t>
          </a:r>
          <a:r>
            <a:rPr lang="zh-CN" altLang="en-US" sz="2100" kern="1200" dirty="0"/>
            <a:t>）</a:t>
          </a:r>
        </a:p>
      </dsp:txBody>
      <dsp:txXfrm>
        <a:off x="2562324" y="431842"/>
        <a:ext cx="2638258" cy="1030537"/>
      </dsp:txXfrm>
    </dsp:sp>
    <dsp:sp modelId="{374DB549-6A8E-49C4-A4D4-DE3A66F762A0}">
      <dsp:nvSpPr>
        <dsp:cNvPr id="0" name=""/>
        <dsp:cNvSpPr/>
      </dsp:nvSpPr>
      <dsp:spPr>
        <a:xfrm>
          <a:off x="367" y="1895205"/>
          <a:ext cx="2061074" cy="103053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格拉斯哥评分</a:t>
          </a:r>
          <a:endParaRPr lang="en-US" altLang="zh-CN" sz="2100" kern="1200" dirty="0"/>
        </a:p>
        <a:p>
          <a:pPr marL="0" lvl="0" indent="0" algn="ctr" defTabSz="933450">
            <a:lnSpc>
              <a:spcPct val="90000"/>
            </a:lnSpc>
            <a:spcBef>
              <a:spcPct val="0"/>
            </a:spcBef>
            <a:spcAft>
              <a:spcPct val="35000"/>
            </a:spcAft>
            <a:buNone/>
          </a:pPr>
          <a:r>
            <a:rPr lang="en-US" altLang="zh-CN" sz="2100" kern="1200" dirty="0"/>
            <a:t>13</a:t>
          </a:r>
          <a:r>
            <a:rPr lang="zh-CN" altLang="en-US" sz="2100" kern="1200" dirty="0"/>
            <a:t>分以下</a:t>
          </a:r>
        </a:p>
      </dsp:txBody>
      <dsp:txXfrm>
        <a:off x="367" y="1895205"/>
        <a:ext cx="2061074" cy="1030537"/>
      </dsp:txXfrm>
    </dsp:sp>
    <dsp:sp modelId="{6BA95C37-05ED-4835-838E-1F8ABE9162AF}">
      <dsp:nvSpPr>
        <dsp:cNvPr id="0" name=""/>
        <dsp:cNvSpPr/>
      </dsp:nvSpPr>
      <dsp:spPr>
        <a:xfrm>
          <a:off x="2494268" y="1895205"/>
          <a:ext cx="2774371" cy="103053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收缩压</a:t>
          </a:r>
          <a:r>
            <a:rPr lang="en-US" altLang="zh-CN" sz="2100" kern="1200" dirty="0"/>
            <a:t>100 mmHg</a:t>
          </a:r>
          <a:r>
            <a:rPr lang="zh-CN" altLang="en-US" sz="2100" kern="1200" dirty="0"/>
            <a:t>以下</a:t>
          </a:r>
          <a:endParaRPr lang="en-US" altLang="zh-CN" sz="2100" kern="1200" dirty="0"/>
        </a:p>
        <a:p>
          <a:pPr marL="0" lvl="0" indent="0" algn="ctr" defTabSz="933450">
            <a:lnSpc>
              <a:spcPct val="90000"/>
            </a:lnSpc>
            <a:spcBef>
              <a:spcPct val="0"/>
            </a:spcBef>
            <a:spcAft>
              <a:spcPct val="35000"/>
            </a:spcAft>
            <a:buNone/>
          </a:pPr>
          <a:r>
            <a:rPr lang="en-US" altLang="zh-CN" sz="2100" kern="1200" dirty="0"/>
            <a:t>(1 mmHg=0.133 </a:t>
          </a:r>
          <a:r>
            <a:rPr lang="en-US" altLang="zh-CN" sz="2100" kern="1200" dirty="0" err="1"/>
            <a:t>kPa</a:t>
          </a:r>
          <a:r>
            <a:rPr lang="en-US" altLang="zh-CN" sz="2100" kern="1200" dirty="0"/>
            <a:t>)</a:t>
          </a:r>
          <a:endParaRPr lang="zh-CN" altLang="en-US" sz="2100" kern="1200" dirty="0"/>
        </a:p>
      </dsp:txBody>
      <dsp:txXfrm>
        <a:off x="2494268" y="1895205"/>
        <a:ext cx="2774371" cy="1030537"/>
      </dsp:txXfrm>
    </dsp:sp>
    <dsp:sp modelId="{11C882D7-6370-4815-954D-14F4DF45FDA2}">
      <dsp:nvSpPr>
        <dsp:cNvPr id="0" name=""/>
        <dsp:cNvSpPr/>
      </dsp:nvSpPr>
      <dsp:spPr>
        <a:xfrm>
          <a:off x="5701465" y="1895205"/>
          <a:ext cx="2061074" cy="103053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呼吸频率</a:t>
          </a:r>
          <a:endParaRPr lang="en-US" altLang="zh-CN" sz="2100" kern="1200" dirty="0"/>
        </a:p>
        <a:p>
          <a:pPr marL="0" lvl="0" indent="0" algn="ctr" defTabSz="933450">
            <a:lnSpc>
              <a:spcPct val="90000"/>
            </a:lnSpc>
            <a:spcBef>
              <a:spcPct val="0"/>
            </a:spcBef>
            <a:spcAft>
              <a:spcPct val="35000"/>
            </a:spcAft>
            <a:buNone/>
          </a:pPr>
          <a:r>
            <a:rPr lang="en-US" altLang="zh-CN" sz="2100" kern="1200" dirty="0"/>
            <a:t>22</a:t>
          </a:r>
          <a:r>
            <a:rPr lang="zh-CN" altLang="en-US" sz="2100" kern="1200" dirty="0"/>
            <a:t>次</a:t>
          </a:r>
          <a:r>
            <a:rPr lang="en-US" altLang="zh-CN" sz="2100" kern="1200" dirty="0"/>
            <a:t>/</a:t>
          </a:r>
          <a:r>
            <a:rPr lang="zh-CN" altLang="en-US" sz="2100" kern="1200" dirty="0"/>
            <a:t>分以上</a:t>
          </a:r>
        </a:p>
      </dsp:txBody>
      <dsp:txXfrm>
        <a:off x="5701465" y="1895205"/>
        <a:ext cx="2061074" cy="10305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EBA34-5A95-42ED-A8DD-96E19CFC7B22}">
      <dsp:nvSpPr>
        <dsp:cNvPr id="0" name=""/>
        <dsp:cNvSpPr/>
      </dsp:nvSpPr>
      <dsp:spPr>
        <a:xfrm rot="10800000">
          <a:off x="1305961" y="1813"/>
          <a:ext cx="4180551" cy="1011863"/>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0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顽固低血压</a:t>
          </a:r>
        </a:p>
      </dsp:txBody>
      <dsp:txXfrm rot="10800000">
        <a:off x="1558927" y="1813"/>
        <a:ext cx="3927585" cy="1011863"/>
      </dsp:txXfrm>
    </dsp:sp>
    <dsp:sp modelId="{45703AE6-C46C-436A-82F4-BF8FF68A0733}">
      <dsp:nvSpPr>
        <dsp:cNvPr id="0" name=""/>
        <dsp:cNvSpPr/>
      </dsp:nvSpPr>
      <dsp:spPr>
        <a:xfrm>
          <a:off x="800030" y="1813"/>
          <a:ext cx="1011863" cy="1011863"/>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9C2BF0-067E-42D6-BDA4-831072351E28}">
      <dsp:nvSpPr>
        <dsp:cNvPr id="0" name=""/>
        <dsp:cNvSpPr/>
      </dsp:nvSpPr>
      <dsp:spPr>
        <a:xfrm rot="10800000">
          <a:off x="1305961" y="1315725"/>
          <a:ext cx="4180551" cy="1011863"/>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0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持续使用血管升压药</a:t>
          </a:r>
          <a:endParaRPr lang="en-US" altLang="zh-CN" sz="1700" kern="1200" dirty="0"/>
        </a:p>
        <a:p>
          <a:pPr marL="0" lvl="0" indent="0" algn="ctr" defTabSz="755650">
            <a:lnSpc>
              <a:spcPct val="90000"/>
            </a:lnSpc>
            <a:spcBef>
              <a:spcPct val="0"/>
            </a:spcBef>
            <a:spcAft>
              <a:spcPct val="35000"/>
            </a:spcAft>
            <a:buNone/>
          </a:pPr>
          <a:r>
            <a:rPr lang="zh-CN" altLang="en-US" sz="1700" kern="1200" dirty="0"/>
            <a:t>（维持平均动脉压</a:t>
          </a:r>
          <a:r>
            <a:rPr lang="en-US" altLang="zh-CN" sz="1700" kern="1200" dirty="0"/>
            <a:t>6565mmHg</a:t>
          </a:r>
          <a:r>
            <a:rPr lang="zh-CN" altLang="en-US" sz="1700" kern="1200" dirty="0"/>
            <a:t>以上）</a:t>
          </a:r>
        </a:p>
      </dsp:txBody>
      <dsp:txXfrm rot="10800000">
        <a:off x="1558927" y="1315725"/>
        <a:ext cx="3927585" cy="1011863"/>
      </dsp:txXfrm>
    </dsp:sp>
    <dsp:sp modelId="{30B2B5B0-9C6B-478F-88DC-79E9D83DA48A}">
      <dsp:nvSpPr>
        <dsp:cNvPr id="0" name=""/>
        <dsp:cNvSpPr/>
      </dsp:nvSpPr>
      <dsp:spPr>
        <a:xfrm>
          <a:off x="800030" y="1315725"/>
          <a:ext cx="1011863" cy="1011863"/>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4E46B5-BC17-4331-B2DF-98CA637971FC}">
      <dsp:nvSpPr>
        <dsp:cNvPr id="0" name=""/>
        <dsp:cNvSpPr/>
      </dsp:nvSpPr>
      <dsp:spPr>
        <a:xfrm rot="10800000">
          <a:off x="1305961" y="2629637"/>
          <a:ext cx="4180551" cy="1011863"/>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0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血乳酸升高</a:t>
          </a:r>
          <a:endParaRPr lang="en-US" altLang="zh-CN" sz="1700" kern="1200" dirty="0"/>
        </a:p>
        <a:p>
          <a:pPr marL="0" lvl="0" indent="0" algn="ctr" defTabSz="755650">
            <a:lnSpc>
              <a:spcPct val="90000"/>
            </a:lnSpc>
            <a:spcBef>
              <a:spcPct val="0"/>
            </a:spcBef>
            <a:spcAft>
              <a:spcPct val="35000"/>
            </a:spcAft>
            <a:buNone/>
          </a:pPr>
          <a:r>
            <a:rPr lang="zh-CN" altLang="en-US" sz="1700" kern="1200" dirty="0"/>
            <a:t>（</a:t>
          </a:r>
          <a:r>
            <a:rPr lang="en-US" altLang="zh-CN" sz="1700" kern="1200" dirty="0"/>
            <a:t>2mmol/L</a:t>
          </a:r>
          <a:r>
            <a:rPr lang="zh-CN" altLang="en-US" sz="1700" kern="1200" dirty="0"/>
            <a:t>以上）</a:t>
          </a:r>
        </a:p>
      </dsp:txBody>
      <dsp:txXfrm rot="10800000">
        <a:off x="1558927" y="2629637"/>
        <a:ext cx="3927585" cy="1011863"/>
      </dsp:txXfrm>
    </dsp:sp>
    <dsp:sp modelId="{8E4750AC-BD48-4490-A00A-F73CB7B93CAF}">
      <dsp:nvSpPr>
        <dsp:cNvPr id="0" name=""/>
        <dsp:cNvSpPr/>
      </dsp:nvSpPr>
      <dsp:spPr>
        <a:xfrm>
          <a:off x="800030" y="2629637"/>
          <a:ext cx="1011863" cy="1011863"/>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982EF-4E88-405C-913C-0D91D21A985D}" type="datetimeFigureOut">
              <a:rPr lang="zh-CN" altLang="en-US" smtClean="0"/>
              <a:pPr/>
              <a:t>2019/7/10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503241-8C69-42DD-80F4-9BF707890F54}" type="slidenum">
              <a:rPr lang="zh-CN" altLang="en-US" smtClean="0"/>
              <a:pPr/>
              <a:t>‹#›</a:t>
            </a:fld>
            <a:endParaRPr lang="zh-CN" altLang="en-US"/>
          </a:p>
        </p:txBody>
      </p:sp>
    </p:spTree>
    <p:extLst>
      <p:ext uri="{BB962C8B-B14F-4D97-AF65-F5344CB8AC3E}">
        <p14:creationId xmlns:p14="http://schemas.microsoft.com/office/powerpoint/2010/main" val="94271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2503241-8C69-42DD-80F4-9BF707890F54}"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DDD015CE-18C2-4898-BC3F-E2B42E0F7157}" type="datetime1">
              <a:rPr lang="zh-CN" altLang="en-US" smtClean="0"/>
              <a:pPr/>
              <a:t>2019/7/10</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5FE2E5-EFC2-478D-BC62-9AF7813F7636}" type="datetime1">
              <a:rPr lang="zh-CN" altLang="en-US" smtClean="0"/>
              <a:pPr/>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44644CC-2416-41CC-9768-A231A8012CD9}" type="datetime1">
              <a:rPr lang="zh-CN" altLang="en-US" smtClean="0"/>
              <a:pPr/>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601C62B-1648-4359-9606-22B4610138EE}" type="datetime1">
              <a:rPr lang="zh-CN" altLang="en-US" smtClean="0"/>
              <a:pPr/>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0FE6EE27-5235-4FFD-B2D4-37C83B225EA8}" type="datetime1">
              <a:rPr lang="zh-CN" altLang="en-US" smtClean="0"/>
              <a:pPr/>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17BC2C39-25BE-4613-A624-708D36208CBE}" type="datetime1">
              <a:rPr lang="zh-CN" altLang="en-US" smtClean="0"/>
              <a:pPr/>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6" name="日期占位符 25"/>
          <p:cNvSpPr>
            <a:spLocks noGrp="1"/>
          </p:cNvSpPr>
          <p:nvPr>
            <p:ph type="dt" sz="half" idx="10"/>
          </p:nvPr>
        </p:nvSpPr>
        <p:spPr/>
        <p:txBody>
          <a:bodyPr rtlCol="0"/>
          <a:lstStyle/>
          <a:p>
            <a:fld id="{C9B93EC5-C4B1-4FFF-A5A0-687484123900}" type="datetime1">
              <a:rPr lang="zh-CN" altLang="en-US" smtClean="0"/>
              <a:pPr/>
              <a:t>2019/7/10</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B56D7122-C2B8-4869-9307-43783D96B7CB}" type="datetime1">
              <a:rPr lang="zh-CN" altLang="en-US" smtClean="0"/>
              <a:pPr/>
              <a:t>2019/7/10</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5963C7-CF01-480C-B0F1-82886452227C}" type="datetime1">
              <a:rPr lang="zh-CN" altLang="en-US" smtClean="0"/>
              <a:pPr/>
              <a:t>2019/7/10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8F26975-8D95-476D-82D4-D7B288005A68}" type="datetime1">
              <a:rPr lang="zh-CN" altLang="en-US" smtClean="0"/>
              <a:pPr/>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8375C98-6B85-4674-9101-265146E81554}" type="datetime1">
              <a:rPr lang="zh-CN" altLang="en-US" smtClean="0"/>
              <a:pPr/>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5C29164-CC73-409B-ACA5-A1068C0F29A8}" type="datetime1">
              <a:rPr lang="zh-CN" altLang="en-US" smtClean="0"/>
              <a:pPr/>
              <a:t>2019/7/10</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第三次脓毒症和脓毒性休克定义国际共识解读</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6" name="日期占位符 5"/>
          <p:cNvSpPr>
            <a:spLocks noGrp="1"/>
          </p:cNvSpPr>
          <p:nvPr>
            <p:ph type="dt" sz="half" idx="10"/>
          </p:nvPr>
        </p:nvSpPr>
        <p:spPr>
          <a:xfrm>
            <a:off x="7143768" y="6143644"/>
            <a:ext cx="1603062" cy="714356"/>
          </a:xfrm>
        </p:spPr>
        <p:txBody>
          <a:bodyPr/>
          <a:lstStyle/>
          <a:p>
            <a:fld id="{9BC1FE24-B0B6-4FE4-9FDF-6A31C4CE479E}" type="datetime1">
              <a:rPr lang="zh-CN" altLang="en-US" sz="2400" smtClean="0"/>
              <a:pPr/>
              <a:t>2019/7/10</a:t>
            </a:fld>
            <a:endParaRPr lang="zh-CN" altLang="en-US" sz="2400" dirty="0"/>
          </a:p>
        </p:txBody>
      </p:sp>
      <p:sp>
        <p:nvSpPr>
          <p:cNvPr id="4" name="副标题 3"/>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10"/>
          </p:nvPr>
        </p:nvSpPr>
        <p:spPr/>
        <p:txBody>
          <a:bodyPr/>
          <a:lstStyle/>
          <a:p>
            <a:fld id="{0D3FBFE2-0774-4873-B46D-F9DB22B15100}" type="datetime1">
              <a:rPr lang="zh-CN" altLang="en-US" smtClean="0"/>
              <a:pPr/>
              <a:t>2019/7/10</a:t>
            </a:fld>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10</a:t>
            </a:fld>
            <a:endParaRPr lang="zh-CN" altLang="en-US"/>
          </a:p>
        </p:txBody>
      </p:sp>
      <p:pic>
        <p:nvPicPr>
          <p:cNvPr id="7" name="图片 6"/>
          <p:cNvPicPr>
            <a:picLocks noChangeAspect="1"/>
          </p:cNvPicPr>
          <p:nvPr/>
        </p:nvPicPr>
        <p:blipFill>
          <a:blip r:embed="rId2" cstate="print"/>
          <a:stretch>
            <a:fillRect/>
          </a:stretch>
        </p:blipFill>
        <p:spPr>
          <a:xfrm>
            <a:off x="-617" y="1319766"/>
            <a:ext cx="9144617" cy="4823878"/>
          </a:xfrm>
          <a:prstGeom prst="rect">
            <a:avLst/>
          </a:prstGeom>
        </p:spPr>
      </p:pic>
      <p:sp>
        <p:nvSpPr>
          <p:cNvPr id="8" name="TextBox 7"/>
          <p:cNvSpPr txBox="1"/>
          <p:nvPr/>
        </p:nvSpPr>
        <p:spPr>
          <a:xfrm>
            <a:off x="714348" y="6131502"/>
            <a:ext cx="4143404" cy="369332"/>
          </a:xfrm>
          <a:prstGeom prst="rect">
            <a:avLst/>
          </a:prstGeom>
          <a:noFill/>
        </p:spPr>
        <p:txBody>
          <a:bodyPr wrap="square" rtlCol="0">
            <a:spAutoFit/>
          </a:bodyPr>
          <a:lstStyle/>
          <a:p>
            <a:r>
              <a:rPr lang="en-US" altLang="zh-CN" b="1" dirty="0">
                <a:solidFill>
                  <a:schemeClr val="accent4"/>
                </a:solidFill>
                <a:latin typeface="微软雅黑" pitchFamily="34" charset="-122"/>
                <a:ea typeface="微软雅黑" pitchFamily="34" charset="-122"/>
              </a:rPr>
              <a:t>SOFA</a:t>
            </a:r>
            <a:r>
              <a:rPr lang="zh-CN" altLang="en-US" b="1" dirty="0">
                <a:solidFill>
                  <a:schemeClr val="accent4"/>
                </a:solidFill>
                <a:latin typeface="微软雅黑" pitchFamily="34" charset="-122"/>
                <a:ea typeface="微软雅黑" pitchFamily="34" charset="-122"/>
              </a:rPr>
              <a:t>评分</a:t>
            </a:r>
            <a:r>
              <a:rPr lang="en-US" altLang="zh-CN" b="1" dirty="0">
                <a:solidFill>
                  <a:schemeClr val="accent4"/>
                </a:solidFill>
                <a:latin typeface="微软雅黑" pitchFamily="34" charset="-122"/>
                <a:ea typeface="微软雅黑" pitchFamily="34" charset="-122"/>
              </a:rPr>
              <a:t>2</a:t>
            </a:r>
            <a:r>
              <a:rPr lang="zh-CN" altLang="en-US" b="1" dirty="0">
                <a:solidFill>
                  <a:schemeClr val="accent4"/>
                </a:solidFill>
                <a:latin typeface="微软雅黑" pitchFamily="34" charset="-122"/>
                <a:ea typeface="微软雅黑" pitchFamily="34" charset="-122"/>
              </a:rPr>
              <a:t>分或以上代表器官障碍</a:t>
            </a:r>
          </a:p>
        </p:txBody>
      </p:sp>
      <p:sp>
        <p:nvSpPr>
          <p:cNvPr id="9" name="TextBox 8"/>
          <p:cNvSpPr txBox="1"/>
          <p:nvPr/>
        </p:nvSpPr>
        <p:spPr>
          <a:xfrm>
            <a:off x="714348" y="6488692"/>
            <a:ext cx="5572132" cy="369332"/>
          </a:xfrm>
          <a:prstGeom prst="rect">
            <a:avLst/>
          </a:prstGeom>
          <a:noFill/>
        </p:spPr>
        <p:txBody>
          <a:bodyPr wrap="square" rtlCol="0">
            <a:spAutoFit/>
          </a:bodyPr>
          <a:lstStyle/>
          <a:p>
            <a:r>
              <a:rPr lang="zh-CN" altLang="en-US" b="1" dirty="0">
                <a:solidFill>
                  <a:srgbClr val="FF0000"/>
                </a:solidFill>
                <a:latin typeface="微软雅黑" pitchFamily="34" charset="-122"/>
                <a:ea typeface="微软雅黑" pitchFamily="34" charset="-122"/>
              </a:rPr>
              <a:t>普通医院疑似感染患者</a:t>
            </a:r>
            <a:r>
              <a:rPr lang="en-US" altLang="zh-CN" b="1" dirty="0">
                <a:solidFill>
                  <a:srgbClr val="FF0000"/>
                </a:solidFill>
                <a:latin typeface="微软雅黑" pitchFamily="34" charset="-122"/>
                <a:ea typeface="微软雅黑" pitchFamily="34" charset="-122"/>
              </a:rPr>
              <a:t>SOFA</a:t>
            </a:r>
            <a:r>
              <a:rPr lang="zh-CN" altLang="en-US" b="1" dirty="0">
                <a:solidFill>
                  <a:srgbClr val="FF0000"/>
                </a:solidFill>
                <a:latin typeface="微软雅黑" pitchFamily="34" charset="-122"/>
                <a:ea typeface="微软雅黑" pitchFamily="34" charset="-122"/>
              </a:rPr>
              <a:t>≥</a:t>
            </a:r>
            <a:r>
              <a:rPr lang="en-US" altLang="zh-CN" b="1" dirty="0">
                <a:solidFill>
                  <a:srgbClr val="FF0000"/>
                </a:solidFill>
                <a:latin typeface="微软雅黑" pitchFamily="34" charset="-122"/>
                <a:ea typeface="微软雅黑" pitchFamily="34" charset="-122"/>
              </a:rPr>
              <a:t>2</a:t>
            </a:r>
            <a:r>
              <a:rPr lang="zh-CN" altLang="en-US" b="1" dirty="0">
                <a:solidFill>
                  <a:srgbClr val="FF0000"/>
                </a:solidFill>
                <a:latin typeface="微软雅黑" pitchFamily="34" charset="-122"/>
                <a:ea typeface="微软雅黑" pitchFamily="34" charset="-122"/>
              </a:rPr>
              <a:t>时，病死率可达</a:t>
            </a:r>
            <a:r>
              <a:rPr lang="en-US" altLang="zh-CN" b="1" dirty="0">
                <a:solidFill>
                  <a:srgbClr val="FF0000"/>
                </a:solidFill>
                <a:latin typeface="微软雅黑" pitchFamily="34" charset="-122"/>
                <a:ea typeface="微软雅黑" pitchFamily="34" charset="-122"/>
              </a:rPr>
              <a:t>10%</a:t>
            </a:r>
            <a:endParaRPr lang="zh-CN" altLang="en-US" b="1" dirty="0">
              <a:solidFill>
                <a:srgbClr val="FF0000"/>
              </a:solidFill>
              <a:latin typeface="微软雅黑" pitchFamily="34" charset="-122"/>
              <a:ea typeface="微软雅黑" pitchFamily="34" charset="-122"/>
            </a:endParaRPr>
          </a:p>
        </p:txBody>
      </p:sp>
      <p:sp>
        <p:nvSpPr>
          <p:cNvPr id="12" name="圆角矩形 11"/>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pPr lvl="0"/>
            <a:r>
              <a:rPr lang="en-US" altLang="zh-CN" sz="2800" dirty="0">
                <a:ea typeface="微软雅黑" pitchFamily="34" charset="-122"/>
              </a:rPr>
              <a:t>B.</a:t>
            </a:r>
            <a:r>
              <a:rPr lang="zh-CN" altLang="en-US" sz="2800" dirty="0">
                <a:ea typeface="微软雅黑" pitchFamily="34" charset="-122"/>
              </a:rPr>
              <a:t>序贯性器官功能衰竭评估（</a:t>
            </a:r>
            <a:r>
              <a:rPr lang="en-US" altLang="zh-CN" sz="2800" dirty="0">
                <a:ea typeface="微软雅黑" pitchFamily="34" charset="-122"/>
              </a:rPr>
              <a:t>SOFA</a:t>
            </a:r>
            <a:r>
              <a:rPr lang="zh-CN" altLang="en-US" sz="2800" dirty="0">
                <a:ea typeface="微软雅黑" pitchFamily="34" charset="-122"/>
              </a:rPr>
              <a:t>）</a:t>
            </a:r>
            <a:r>
              <a:rPr lang="en-US" altLang="zh-CN" sz="2800" dirty="0">
                <a:ea typeface="微软雅黑" pitchFamily="34" charset="-122"/>
              </a:rPr>
              <a:t>- </a:t>
            </a:r>
            <a:r>
              <a:rPr lang="zh-CN" altLang="en-US" sz="2800" dirty="0">
                <a:ea typeface="微软雅黑" pitchFamily="34" charset="-122"/>
              </a:rPr>
              <a:t>英文版</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10"/>
          </p:nvPr>
        </p:nvSpPr>
        <p:spPr/>
        <p:txBody>
          <a:bodyPr/>
          <a:lstStyle/>
          <a:p>
            <a:fld id="{0D3FBFE2-0774-4873-B46D-F9DB22B15100}" type="datetime1">
              <a:rPr lang="zh-CN" altLang="en-US" smtClean="0"/>
              <a:pPr/>
              <a:t>2019/7/10</a:t>
            </a:fld>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6406" b="1044"/>
          <a:stretch/>
        </p:blipFill>
        <p:spPr>
          <a:xfrm>
            <a:off x="714348" y="1590536"/>
            <a:ext cx="7704491" cy="4572000"/>
          </a:xfrm>
          <a:prstGeom prst="rect">
            <a:avLst/>
          </a:prstGeom>
        </p:spPr>
      </p:pic>
      <p:sp>
        <p:nvSpPr>
          <p:cNvPr id="8" name="TextBox 7"/>
          <p:cNvSpPr txBox="1"/>
          <p:nvPr/>
        </p:nvSpPr>
        <p:spPr>
          <a:xfrm>
            <a:off x="714348" y="6131502"/>
            <a:ext cx="4143404" cy="369332"/>
          </a:xfrm>
          <a:prstGeom prst="rect">
            <a:avLst/>
          </a:prstGeom>
          <a:noFill/>
        </p:spPr>
        <p:txBody>
          <a:bodyPr wrap="square" rtlCol="0">
            <a:spAutoFit/>
          </a:bodyPr>
          <a:lstStyle/>
          <a:p>
            <a:r>
              <a:rPr lang="en-US" altLang="zh-CN" b="1" dirty="0">
                <a:solidFill>
                  <a:schemeClr val="accent4"/>
                </a:solidFill>
                <a:latin typeface="微软雅黑" pitchFamily="34" charset="-122"/>
                <a:ea typeface="微软雅黑" pitchFamily="34" charset="-122"/>
              </a:rPr>
              <a:t>SOFA</a:t>
            </a:r>
            <a:r>
              <a:rPr lang="zh-CN" altLang="en-US" b="1" dirty="0">
                <a:solidFill>
                  <a:schemeClr val="accent4"/>
                </a:solidFill>
                <a:latin typeface="微软雅黑" pitchFamily="34" charset="-122"/>
                <a:ea typeface="微软雅黑" pitchFamily="34" charset="-122"/>
              </a:rPr>
              <a:t>评分</a:t>
            </a:r>
            <a:r>
              <a:rPr lang="en-US" altLang="zh-CN" b="1" dirty="0">
                <a:solidFill>
                  <a:schemeClr val="accent4"/>
                </a:solidFill>
                <a:latin typeface="微软雅黑" pitchFamily="34" charset="-122"/>
                <a:ea typeface="微软雅黑" pitchFamily="34" charset="-122"/>
              </a:rPr>
              <a:t>2</a:t>
            </a:r>
            <a:r>
              <a:rPr lang="zh-CN" altLang="en-US" b="1" dirty="0">
                <a:solidFill>
                  <a:schemeClr val="accent4"/>
                </a:solidFill>
                <a:latin typeface="微软雅黑" pitchFamily="34" charset="-122"/>
                <a:ea typeface="微软雅黑" pitchFamily="34" charset="-122"/>
              </a:rPr>
              <a:t>分或以上代表器官障碍</a:t>
            </a:r>
          </a:p>
        </p:txBody>
      </p:sp>
      <p:sp>
        <p:nvSpPr>
          <p:cNvPr id="9" name="TextBox 8"/>
          <p:cNvSpPr txBox="1"/>
          <p:nvPr/>
        </p:nvSpPr>
        <p:spPr>
          <a:xfrm>
            <a:off x="714348" y="6488692"/>
            <a:ext cx="5572132" cy="369332"/>
          </a:xfrm>
          <a:prstGeom prst="rect">
            <a:avLst/>
          </a:prstGeom>
          <a:noFill/>
        </p:spPr>
        <p:txBody>
          <a:bodyPr wrap="square" rtlCol="0">
            <a:spAutoFit/>
          </a:bodyPr>
          <a:lstStyle/>
          <a:p>
            <a:r>
              <a:rPr lang="zh-CN" altLang="en-US" b="1" dirty="0">
                <a:solidFill>
                  <a:srgbClr val="FF0000"/>
                </a:solidFill>
                <a:latin typeface="微软雅黑" pitchFamily="34" charset="-122"/>
                <a:ea typeface="微软雅黑" pitchFamily="34" charset="-122"/>
              </a:rPr>
              <a:t>普通医院疑似感染患者</a:t>
            </a:r>
            <a:r>
              <a:rPr lang="en-US" altLang="zh-CN" b="1" dirty="0">
                <a:solidFill>
                  <a:srgbClr val="FF0000"/>
                </a:solidFill>
                <a:latin typeface="微软雅黑" pitchFamily="34" charset="-122"/>
                <a:ea typeface="微软雅黑" pitchFamily="34" charset="-122"/>
              </a:rPr>
              <a:t>SOFA</a:t>
            </a:r>
            <a:r>
              <a:rPr lang="zh-CN" altLang="en-US" b="1" dirty="0">
                <a:solidFill>
                  <a:srgbClr val="FF0000"/>
                </a:solidFill>
                <a:latin typeface="微软雅黑" pitchFamily="34" charset="-122"/>
                <a:ea typeface="微软雅黑" pitchFamily="34" charset="-122"/>
              </a:rPr>
              <a:t>≥</a:t>
            </a:r>
            <a:r>
              <a:rPr lang="en-US" altLang="zh-CN" b="1" dirty="0">
                <a:solidFill>
                  <a:srgbClr val="FF0000"/>
                </a:solidFill>
                <a:latin typeface="微软雅黑" pitchFamily="34" charset="-122"/>
                <a:ea typeface="微软雅黑" pitchFamily="34" charset="-122"/>
              </a:rPr>
              <a:t>2</a:t>
            </a:r>
            <a:r>
              <a:rPr lang="zh-CN" altLang="en-US" b="1" dirty="0">
                <a:solidFill>
                  <a:srgbClr val="FF0000"/>
                </a:solidFill>
                <a:latin typeface="微软雅黑" pitchFamily="34" charset="-122"/>
                <a:ea typeface="微软雅黑" pitchFamily="34" charset="-122"/>
              </a:rPr>
              <a:t>时，病死率可达</a:t>
            </a:r>
            <a:r>
              <a:rPr lang="en-US" altLang="zh-CN" b="1" dirty="0">
                <a:solidFill>
                  <a:srgbClr val="FF0000"/>
                </a:solidFill>
                <a:latin typeface="微软雅黑" pitchFamily="34" charset="-122"/>
                <a:ea typeface="微软雅黑" pitchFamily="34" charset="-122"/>
              </a:rPr>
              <a:t>10%</a:t>
            </a:r>
            <a:endParaRPr lang="zh-CN" altLang="en-US" b="1" dirty="0">
              <a:solidFill>
                <a:srgbClr val="FF0000"/>
              </a:solidFill>
              <a:latin typeface="微软雅黑" pitchFamily="34" charset="-122"/>
              <a:ea typeface="微软雅黑" pitchFamily="34" charset="-122"/>
            </a:endParaRPr>
          </a:p>
        </p:txBody>
      </p:sp>
      <p:sp>
        <p:nvSpPr>
          <p:cNvPr id="12" name="圆角矩形 11"/>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pPr lvl="0"/>
            <a:r>
              <a:rPr lang="en-US" altLang="zh-CN" sz="2800" dirty="0">
                <a:ea typeface="微软雅黑" pitchFamily="34" charset="-122"/>
              </a:rPr>
              <a:t>B.</a:t>
            </a:r>
            <a:r>
              <a:rPr lang="zh-CN" altLang="en-US" sz="2800" dirty="0">
                <a:ea typeface="微软雅黑" pitchFamily="34" charset="-122"/>
              </a:rPr>
              <a:t>序贯性器官功能衰竭评估（</a:t>
            </a:r>
            <a:r>
              <a:rPr lang="en-US" altLang="zh-CN" sz="2800" dirty="0">
                <a:ea typeface="微软雅黑" pitchFamily="34" charset="-122"/>
              </a:rPr>
              <a:t>SOFA</a:t>
            </a:r>
            <a:r>
              <a:rPr lang="zh-CN" altLang="en-US" sz="2800" dirty="0">
                <a:ea typeface="微软雅黑" pitchFamily="34" charset="-122"/>
              </a:rPr>
              <a:t>）</a:t>
            </a:r>
            <a:r>
              <a:rPr lang="en-US" altLang="zh-CN" sz="2800" dirty="0">
                <a:ea typeface="微软雅黑" pitchFamily="34" charset="-122"/>
              </a:rPr>
              <a:t>- </a:t>
            </a:r>
            <a:r>
              <a:rPr lang="zh-CN" altLang="en-US" sz="2800" dirty="0">
                <a:ea typeface="微软雅黑" pitchFamily="34" charset="-122"/>
              </a:rPr>
              <a:t>中文版</a:t>
            </a:r>
          </a:p>
        </p:txBody>
      </p:sp>
    </p:spTree>
    <p:extLst>
      <p:ext uri="{BB962C8B-B14F-4D97-AF65-F5344CB8AC3E}">
        <p14:creationId xmlns:p14="http://schemas.microsoft.com/office/powerpoint/2010/main" val="348557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788B0C-C250-4BC9-84E8-602C7FF0B032}"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6" name="圆角矩形 5"/>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pPr lvl="0"/>
            <a:r>
              <a:rPr lang="en-US" altLang="zh-CN" sz="2800" dirty="0">
                <a:latin typeface="微软雅黑" pitchFamily="34" charset="-122"/>
                <a:ea typeface="微软雅黑" pitchFamily="34" charset="-122"/>
              </a:rPr>
              <a:t>B.</a:t>
            </a:r>
            <a:r>
              <a:rPr lang="zh-CN" altLang="en-US" sz="2800" dirty="0">
                <a:latin typeface="微软雅黑" pitchFamily="34" charset="-122"/>
                <a:ea typeface="微软雅黑" pitchFamily="34" charset="-122"/>
              </a:rPr>
              <a:t>脓毒症的筛查</a:t>
            </a:r>
          </a:p>
        </p:txBody>
      </p:sp>
      <p:graphicFrame>
        <p:nvGraphicFramePr>
          <p:cNvPr id="7" name="图示 6"/>
          <p:cNvGraphicFramePr/>
          <p:nvPr/>
        </p:nvGraphicFramePr>
        <p:xfrm>
          <a:off x="428596" y="1571612"/>
          <a:ext cx="7762908" cy="3357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对角圆角矩形 10"/>
          <p:cNvSpPr/>
          <p:nvPr/>
        </p:nvSpPr>
        <p:spPr>
          <a:xfrm>
            <a:off x="928662" y="4929198"/>
            <a:ext cx="6286544" cy="1571636"/>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Blip>
                <a:blip r:embed="rId7"/>
              </a:buBlip>
            </a:pPr>
            <a:r>
              <a:rPr lang="zh-CN" altLang="en-US" b="1" dirty="0">
                <a:solidFill>
                  <a:schemeClr val="accent4">
                    <a:lumMod val="75000"/>
                  </a:schemeClr>
                </a:solidFill>
                <a:latin typeface="微软雅黑" pitchFamily="34" charset="-122"/>
                <a:ea typeface="微软雅黑" pitchFamily="34" charset="-122"/>
              </a:rPr>
              <a:t>以上</a:t>
            </a:r>
            <a:r>
              <a:rPr lang="en-US" altLang="zh-CN" b="1" dirty="0">
                <a:solidFill>
                  <a:srgbClr val="FF0000"/>
                </a:solidFill>
                <a:latin typeface="微软雅黑" pitchFamily="34" charset="-122"/>
                <a:ea typeface="微软雅黑" pitchFamily="34" charset="-122"/>
              </a:rPr>
              <a:t>3</a:t>
            </a:r>
            <a:r>
              <a:rPr lang="zh-CN" altLang="en-US" b="1" dirty="0">
                <a:solidFill>
                  <a:srgbClr val="FF0000"/>
                </a:solidFill>
                <a:latin typeface="微软雅黑" pitchFamily="34" charset="-122"/>
                <a:ea typeface="微软雅黑" pitchFamily="34" charset="-122"/>
              </a:rPr>
              <a:t>项中符合</a:t>
            </a:r>
            <a:r>
              <a:rPr lang="en-US" altLang="zh-CN" b="1" dirty="0">
                <a:solidFill>
                  <a:srgbClr val="FF0000"/>
                </a:solidFill>
                <a:latin typeface="微软雅黑" pitchFamily="34" charset="-122"/>
                <a:ea typeface="微软雅黑" pitchFamily="34" charset="-122"/>
              </a:rPr>
              <a:t>2</a:t>
            </a:r>
            <a:r>
              <a:rPr lang="zh-CN" altLang="en-US" b="1" dirty="0">
                <a:solidFill>
                  <a:srgbClr val="FF0000"/>
                </a:solidFill>
                <a:latin typeface="微软雅黑" pitchFamily="34" charset="-122"/>
                <a:ea typeface="微软雅黑" pitchFamily="34" charset="-122"/>
              </a:rPr>
              <a:t>项</a:t>
            </a:r>
            <a:r>
              <a:rPr lang="zh-CN" altLang="en-US" b="1" dirty="0">
                <a:solidFill>
                  <a:schemeClr val="accent4">
                    <a:lumMod val="75000"/>
                  </a:schemeClr>
                </a:solidFill>
                <a:latin typeface="微软雅黑" pitchFamily="34" charset="-122"/>
                <a:ea typeface="微软雅黑" pitchFamily="34" charset="-122"/>
              </a:rPr>
              <a:t>，与完全的</a:t>
            </a:r>
            <a:r>
              <a:rPr lang="en-US" altLang="zh-CN" b="1" dirty="0">
                <a:solidFill>
                  <a:schemeClr val="accent4">
                    <a:lumMod val="75000"/>
                  </a:schemeClr>
                </a:solidFill>
                <a:latin typeface="微软雅黑" pitchFamily="34" charset="-122"/>
                <a:ea typeface="微软雅黑" pitchFamily="34" charset="-122"/>
              </a:rPr>
              <a:t>SOFA</a:t>
            </a:r>
            <a:r>
              <a:rPr lang="zh-CN" altLang="en-US" b="1" dirty="0">
                <a:solidFill>
                  <a:schemeClr val="accent4">
                    <a:lumMod val="75000"/>
                  </a:schemeClr>
                </a:solidFill>
                <a:latin typeface="微软雅黑" pitchFamily="34" charset="-122"/>
                <a:ea typeface="微软雅黑" pitchFamily="34" charset="-122"/>
              </a:rPr>
              <a:t>评分类似。</a:t>
            </a:r>
            <a:endParaRPr lang="en-US" altLang="zh-CN" b="1" dirty="0">
              <a:solidFill>
                <a:schemeClr val="accent4">
                  <a:lumMod val="75000"/>
                </a:schemeClr>
              </a:solidFill>
              <a:latin typeface="微软雅黑" pitchFamily="34" charset="-122"/>
              <a:ea typeface="微软雅黑" pitchFamily="34" charset="-122"/>
            </a:endParaRPr>
          </a:p>
          <a:p>
            <a:endParaRPr lang="en-US" altLang="zh-CN" b="1" dirty="0">
              <a:solidFill>
                <a:schemeClr val="accent4">
                  <a:lumMod val="75000"/>
                </a:schemeClr>
              </a:solidFill>
              <a:latin typeface="微软雅黑" pitchFamily="34" charset="-122"/>
              <a:ea typeface="微软雅黑" pitchFamily="34" charset="-122"/>
            </a:endParaRPr>
          </a:p>
          <a:p>
            <a:pPr>
              <a:buBlip>
                <a:blip r:embed="rId7"/>
              </a:buBlip>
            </a:pPr>
            <a:r>
              <a:rPr lang="zh-CN" altLang="en-US" b="1" dirty="0">
                <a:solidFill>
                  <a:schemeClr val="accent4">
                    <a:lumMod val="75000"/>
                  </a:schemeClr>
                </a:solidFill>
                <a:latin typeface="微软雅黑" pitchFamily="34" charset="-122"/>
                <a:ea typeface="微软雅黑" pitchFamily="34" charset="-122"/>
              </a:rPr>
              <a:t>可床旁快速重复评价感染患者是否可能有不良预后</a:t>
            </a:r>
          </a:p>
          <a:p>
            <a:pPr algn="ctr"/>
            <a:endParaRPr lang="zh-CN" altLang="en-US" b="1" dirty="0">
              <a:solidFill>
                <a:schemeClr val="accent4">
                  <a:lumMod val="75000"/>
                </a:schemeClr>
              </a:solidFill>
              <a:latin typeface="微软雅黑" pitchFamily="34" charset="-122"/>
              <a:ea typeface="微软雅黑"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066800"/>
          </a:xfrm>
        </p:spPr>
        <p:txBody>
          <a:bodyPr>
            <a:normAutofit/>
          </a:bodyPr>
          <a:lstStyle/>
          <a:p>
            <a:r>
              <a:rPr lang="zh-CN" altLang="en-US" dirty="0"/>
              <a:t>格拉斯哥昏迷分级评分法</a:t>
            </a:r>
          </a:p>
        </p:txBody>
      </p:sp>
      <p:pic>
        <p:nvPicPr>
          <p:cNvPr id="6" name="内容占位符 5"/>
          <p:cNvPicPr>
            <a:picLocks noGrp="1" noChangeAspect="1"/>
          </p:cNvPicPr>
          <p:nvPr>
            <p:ph idx="1"/>
          </p:nvPr>
        </p:nvPicPr>
        <p:blipFill>
          <a:blip r:embed="rId2"/>
          <a:stretch>
            <a:fillRect/>
          </a:stretch>
        </p:blipFill>
        <p:spPr>
          <a:xfrm>
            <a:off x="899592" y="1466528"/>
            <a:ext cx="7200000" cy="2895851"/>
          </a:xfrm>
          <a:prstGeom prst="rect">
            <a:avLst/>
          </a:prstGeom>
        </p:spPr>
      </p:pic>
      <p:sp>
        <p:nvSpPr>
          <p:cNvPr id="5" name="灯片编号占位符 4"/>
          <p:cNvSpPr>
            <a:spLocks noGrp="1"/>
          </p:cNvSpPr>
          <p:nvPr>
            <p:ph type="sldNum" sz="quarter" idx="12"/>
          </p:nvPr>
        </p:nvSpPr>
        <p:spPr>
          <a:xfrm>
            <a:off x="8174736" y="327466"/>
            <a:ext cx="762000" cy="365760"/>
          </a:xfrm>
        </p:spPr>
        <p:txBody>
          <a:bodyPr/>
          <a:lstStyle/>
          <a:p>
            <a:fld id="{0C913308-F349-4B6D-A68A-DD1791B4A57B}" type="slidenum">
              <a:rPr lang="zh-CN" altLang="en-US" smtClean="0"/>
              <a:pPr/>
              <a:t>13</a:t>
            </a:fld>
            <a:endParaRPr lang="zh-CN" altLang="en-US"/>
          </a:p>
        </p:txBody>
      </p:sp>
      <p:sp>
        <p:nvSpPr>
          <p:cNvPr id="7" name="文本框 6"/>
          <p:cNvSpPr txBox="1"/>
          <p:nvPr/>
        </p:nvSpPr>
        <p:spPr>
          <a:xfrm>
            <a:off x="541890" y="4474274"/>
            <a:ext cx="8060220" cy="2339102"/>
          </a:xfrm>
          <a:prstGeom prst="rect">
            <a:avLst/>
          </a:prstGeom>
          <a:noFill/>
        </p:spPr>
        <p:txBody>
          <a:bodyPr wrap="none" rtlCol="0">
            <a:spAutoFit/>
          </a:bodyPr>
          <a:lstStyle/>
          <a:p>
            <a:r>
              <a:rPr lang="zh-CN" altLang="en-US" sz="1600" dirty="0">
                <a:latin typeface="+mn-ea"/>
              </a:rPr>
              <a:t>注意：    </a:t>
            </a:r>
            <a:endParaRPr lang="en-US" altLang="zh-CN" sz="1600" dirty="0">
              <a:latin typeface="+mn-ea"/>
            </a:endParaRPr>
          </a:p>
          <a:p>
            <a:r>
              <a:rPr lang="zh-CN" altLang="en-US" sz="1600" dirty="0">
                <a:latin typeface="+mn-ea"/>
              </a:rPr>
              <a:t>正常</a:t>
            </a:r>
            <a:r>
              <a:rPr lang="en-US" altLang="zh-CN" sz="1600" dirty="0">
                <a:latin typeface="+mn-ea"/>
              </a:rPr>
              <a:t>15</a:t>
            </a:r>
            <a:r>
              <a:rPr lang="zh-CN" altLang="en-US" sz="1600" dirty="0">
                <a:latin typeface="+mn-ea"/>
              </a:rPr>
              <a:t>分，最差</a:t>
            </a:r>
            <a:r>
              <a:rPr lang="en-US" altLang="zh-CN" sz="1600" dirty="0">
                <a:latin typeface="+mn-ea"/>
              </a:rPr>
              <a:t>3</a:t>
            </a:r>
            <a:r>
              <a:rPr lang="zh-CN" altLang="en-US" sz="1600" dirty="0">
                <a:latin typeface="+mn-ea"/>
              </a:rPr>
              <a:t>分，</a:t>
            </a:r>
            <a:r>
              <a:rPr lang="en-US" altLang="zh-CN" sz="1600" dirty="0">
                <a:latin typeface="+mn-ea"/>
              </a:rPr>
              <a:t>13~15</a:t>
            </a:r>
            <a:r>
              <a:rPr lang="zh-CN" altLang="en-US" sz="1600" dirty="0">
                <a:latin typeface="+mn-ea"/>
              </a:rPr>
              <a:t>分为轻度意识障碍，</a:t>
            </a:r>
            <a:r>
              <a:rPr lang="en-US" altLang="zh-CN" sz="1600" dirty="0">
                <a:latin typeface="+mn-ea"/>
              </a:rPr>
              <a:t>9~12</a:t>
            </a:r>
            <a:r>
              <a:rPr lang="zh-CN" altLang="en-US" sz="1600" dirty="0">
                <a:latin typeface="+mn-ea"/>
              </a:rPr>
              <a:t>分为中度意识障碍，</a:t>
            </a:r>
            <a:endParaRPr lang="en-US" altLang="zh-CN" sz="1600" dirty="0">
              <a:latin typeface="+mn-ea"/>
            </a:endParaRPr>
          </a:p>
          <a:p>
            <a:r>
              <a:rPr lang="en-US" altLang="zh-CN" sz="1600" dirty="0">
                <a:latin typeface="+mn-ea"/>
              </a:rPr>
              <a:t>3~8</a:t>
            </a:r>
            <a:r>
              <a:rPr lang="zh-CN" altLang="en-US" sz="1600" dirty="0">
                <a:latin typeface="+mn-ea"/>
              </a:rPr>
              <a:t>分为重度意识障碍，评分越低说明病情越重，预后越差。小于或等于</a:t>
            </a:r>
            <a:r>
              <a:rPr lang="en-US" altLang="zh-CN" sz="1600" dirty="0">
                <a:latin typeface="+mn-ea"/>
              </a:rPr>
              <a:t>8</a:t>
            </a:r>
            <a:r>
              <a:rPr lang="zh-CN" altLang="en-US" sz="1600" dirty="0">
                <a:latin typeface="+mn-ea"/>
              </a:rPr>
              <a:t>分者为重症。</a:t>
            </a:r>
          </a:p>
          <a:p>
            <a:endParaRPr lang="en-US" altLang="zh-CN" sz="1600" dirty="0">
              <a:latin typeface="+mn-ea"/>
            </a:endParaRPr>
          </a:p>
          <a:p>
            <a:r>
              <a:rPr lang="zh-CN" altLang="en-US" sz="1600" dirty="0">
                <a:latin typeface="+mn-ea"/>
              </a:rPr>
              <a:t>判断昏迷的标准：</a:t>
            </a:r>
            <a:endParaRPr lang="en-US" altLang="zh-CN" sz="1600" dirty="0">
              <a:latin typeface="+mn-ea"/>
            </a:endParaRPr>
          </a:p>
          <a:p>
            <a:r>
              <a:rPr lang="en-US" altLang="zh-CN" sz="1600" dirty="0">
                <a:latin typeface="+mn-ea"/>
              </a:rPr>
              <a:t>1</a:t>
            </a:r>
            <a:r>
              <a:rPr lang="zh-CN" altLang="en-US" sz="1600" dirty="0">
                <a:latin typeface="+mn-ea"/>
              </a:rPr>
              <a:t>，不能自动睁眼</a:t>
            </a:r>
          </a:p>
          <a:p>
            <a:r>
              <a:rPr lang="en-US" altLang="zh-CN" sz="1600" dirty="0">
                <a:latin typeface="+mn-ea"/>
              </a:rPr>
              <a:t>2</a:t>
            </a:r>
            <a:r>
              <a:rPr lang="zh-CN" altLang="en-US" sz="1600" dirty="0">
                <a:latin typeface="+mn-ea"/>
              </a:rPr>
              <a:t>，不能说出可以理解的语言（发音或喊叫不属于可理解的语言）。</a:t>
            </a:r>
          </a:p>
          <a:p>
            <a:r>
              <a:rPr lang="en-US" altLang="zh-CN" sz="1600" dirty="0">
                <a:latin typeface="+mn-ea"/>
              </a:rPr>
              <a:t>3</a:t>
            </a:r>
            <a:r>
              <a:rPr lang="zh-CN" altLang="en-US" sz="1600" dirty="0">
                <a:latin typeface="+mn-ea"/>
              </a:rPr>
              <a:t>，不能按吩咐做动作。</a:t>
            </a:r>
          </a:p>
          <a:p>
            <a:endParaRPr lang="zh-CN" altLang="en-US" dirty="0"/>
          </a:p>
        </p:txBody>
      </p:sp>
    </p:spTree>
    <p:extLst>
      <p:ext uri="{BB962C8B-B14F-4D97-AF65-F5344CB8AC3E}">
        <p14:creationId xmlns:p14="http://schemas.microsoft.com/office/powerpoint/2010/main" val="262716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B4EBA9B-3D2A-4427-9F8E-E6E3341C657A}"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6" name="圆角矩形 5"/>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pPr lvl="0"/>
            <a:r>
              <a:rPr lang="en-US" altLang="zh-CN" sz="2800" dirty="0">
                <a:latin typeface="微软雅黑" pitchFamily="34" charset="-122"/>
                <a:ea typeface="微软雅黑" pitchFamily="34" charset="-122"/>
              </a:rPr>
              <a:t>C.</a:t>
            </a:r>
            <a:r>
              <a:rPr lang="zh-CN" altLang="en-US" sz="2800" dirty="0">
                <a:latin typeface="微软雅黑" pitchFamily="34" charset="-122"/>
                <a:ea typeface="微软雅黑" pitchFamily="34" charset="-122"/>
              </a:rPr>
              <a:t>脓毒性休克新定义</a:t>
            </a:r>
            <a:endParaRPr lang="en-US" altLang="zh-CN" sz="2800" dirty="0">
              <a:latin typeface="微软雅黑" pitchFamily="34" charset="-122"/>
              <a:ea typeface="微软雅黑" pitchFamily="34" charset="-122"/>
            </a:endParaRPr>
          </a:p>
          <a:p>
            <a:pPr lvl="0"/>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Sepsis 3.0</a:t>
            </a:r>
            <a:r>
              <a:rPr lang="zh-CN" altLang="en-US" sz="2800" dirty="0">
                <a:latin typeface="微软雅黑" pitchFamily="34" charset="-122"/>
                <a:ea typeface="微软雅黑" pitchFamily="34" charset="-122"/>
              </a:rPr>
              <a:t>）</a:t>
            </a:r>
          </a:p>
        </p:txBody>
      </p:sp>
      <p:sp>
        <p:nvSpPr>
          <p:cNvPr id="8" name="半闭框 7"/>
          <p:cNvSpPr/>
          <p:nvPr/>
        </p:nvSpPr>
        <p:spPr>
          <a:xfrm>
            <a:off x="785786" y="1500175"/>
            <a:ext cx="928694" cy="121444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半闭框 8"/>
          <p:cNvSpPr/>
          <p:nvPr/>
        </p:nvSpPr>
        <p:spPr>
          <a:xfrm rot="10800000">
            <a:off x="5786446" y="1500175"/>
            <a:ext cx="928694" cy="121444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TextBox 9"/>
          <p:cNvSpPr txBox="1"/>
          <p:nvPr/>
        </p:nvSpPr>
        <p:spPr>
          <a:xfrm>
            <a:off x="1357290" y="1785927"/>
            <a:ext cx="4857784" cy="830997"/>
          </a:xfrm>
          <a:prstGeom prst="rect">
            <a:avLst/>
          </a:prstGeom>
          <a:noFill/>
        </p:spPr>
        <p:txBody>
          <a:bodyPr wrap="square" rtlCol="0">
            <a:spAutoFit/>
          </a:bodyPr>
          <a:lstStyle/>
          <a:p>
            <a:r>
              <a:rPr lang="zh-CN" altLang="en-US" sz="2400" dirty="0">
                <a:solidFill>
                  <a:schemeClr val="accent4"/>
                </a:solidFill>
                <a:latin typeface="微软雅黑" pitchFamily="34" charset="-122"/>
                <a:ea typeface="微软雅黑" pitchFamily="34" charset="-122"/>
              </a:rPr>
              <a:t>脓毒症的一种形式，其明显的循环和细胞代谢异常显著增加病死率</a:t>
            </a:r>
          </a:p>
        </p:txBody>
      </p:sp>
      <p:graphicFrame>
        <p:nvGraphicFramePr>
          <p:cNvPr id="11" name="图示 10"/>
          <p:cNvGraphicFramePr/>
          <p:nvPr/>
        </p:nvGraphicFramePr>
        <p:xfrm>
          <a:off x="785786" y="2857496"/>
          <a:ext cx="6286544" cy="3643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内容占位符 2"/>
          <p:cNvSpPr>
            <a:spLocks noGrp="1"/>
          </p:cNvSpPr>
          <p:nvPr>
            <p:ph idx="1"/>
          </p:nvPr>
        </p:nvSpPr>
        <p:spPr>
          <a:xfrm>
            <a:off x="6357950" y="5143512"/>
            <a:ext cx="3143272" cy="1285884"/>
          </a:xfrm>
        </p:spPr>
        <p:txBody>
          <a:bodyPr>
            <a:noAutofit/>
          </a:bodyPr>
          <a:lstStyle/>
          <a:p>
            <a:pPr>
              <a:buNone/>
            </a:pPr>
            <a:r>
              <a:rPr lang="zh-CN" altLang="en-US" sz="2400" dirty="0">
                <a:solidFill>
                  <a:srgbClr val="FF0000"/>
                </a:solidFill>
                <a:latin typeface="微软雅黑" pitchFamily="34" charset="-122"/>
                <a:ea typeface="微软雅黑" pitchFamily="34" charset="-122"/>
              </a:rPr>
              <a:t>符合这一标准临床</a:t>
            </a:r>
            <a:endParaRPr lang="en-US" altLang="zh-CN" sz="2400" dirty="0">
              <a:solidFill>
                <a:srgbClr val="FF0000"/>
              </a:solidFill>
              <a:latin typeface="微软雅黑" pitchFamily="34" charset="-122"/>
              <a:ea typeface="微软雅黑" pitchFamily="34" charset="-122"/>
            </a:endParaRPr>
          </a:p>
          <a:p>
            <a:pPr>
              <a:buNone/>
            </a:pPr>
            <a:r>
              <a:rPr lang="zh-CN" altLang="en-US" sz="2400" dirty="0">
                <a:solidFill>
                  <a:srgbClr val="FF0000"/>
                </a:solidFill>
                <a:latin typeface="微软雅黑" pitchFamily="34" charset="-122"/>
                <a:ea typeface="微软雅黑" pitchFamily="34" charset="-122"/>
              </a:rPr>
              <a:t>病死率超过</a:t>
            </a:r>
            <a:r>
              <a:rPr lang="en-US" altLang="zh-CN" sz="2400" dirty="0">
                <a:solidFill>
                  <a:srgbClr val="FF0000"/>
                </a:solidFill>
                <a:latin typeface="微软雅黑" pitchFamily="34" charset="-122"/>
                <a:ea typeface="微软雅黑" pitchFamily="34" charset="-122"/>
              </a:rPr>
              <a:t>40%</a:t>
            </a:r>
            <a:r>
              <a:rPr lang="zh-CN" altLang="en-US" sz="2400" dirty="0">
                <a:solidFill>
                  <a:srgbClr val="FF0000"/>
                </a:solidFill>
                <a:latin typeface="微软雅黑" pitchFamily="34" charset="-122"/>
                <a:ea typeface="微软雅黑" pitchFamily="34" charset="-122"/>
              </a:rPr>
              <a:t>。</a:t>
            </a:r>
          </a:p>
        </p:txBody>
      </p:sp>
      <p:sp>
        <p:nvSpPr>
          <p:cNvPr id="15" name="矩形 14"/>
          <p:cNvSpPr/>
          <p:nvPr/>
        </p:nvSpPr>
        <p:spPr>
          <a:xfrm>
            <a:off x="785786" y="3143248"/>
            <a:ext cx="500066" cy="3214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a:latin typeface="微软雅黑" pitchFamily="34" charset="-122"/>
                <a:ea typeface="微软雅黑" pitchFamily="34" charset="-122"/>
              </a:rPr>
              <a:t>三个变量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D95D16DE-47F7-4188-BFA8-5B45B05EF112}" type="datetime1">
              <a:rPr lang="zh-CN" altLang="en-US" smtClean="0"/>
              <a:pPr/>
              <a:t>2019/7/10</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15</a:t>
            </a:fld>
            <a:endParaRPr lang="zh-CN" altLang="en-US"/>
          </a:p>
        </p:txBody>
      </p:sp>
      <p:pic>
        <p:nvPicPr>
          <p:cNvPr id="4" name="图片 3"/>
          <p:cNvPicPr/>
          <p:nvPr/>
        </p:nvPicPr>
        <p:blipFill>
          <a:blip r:embed="rId2" cstate="print"/>
          <a:srcRect l="50385" t="22186" r="14205" b="11148"/>
          <a:stretch>
            <a:fillRect/>
          </a:stretch>
        </p:blipFill>
        <p:spPr bwMode="auto">
          <a:xfrm>
            <a:off x="1714480" y="1357298"/>
            <a:ext cx="5429288" cy="5500702"/>
          </a:xfrm>
          <a:prstGeom prst="rect">
            <a:avLst/>
          </a:prstGeom>
          <a:noFill/>
          <a:ln w="9525">
            <a:noFill/>
            <a:miter lim="800000"/>
            <a:headEnd/>
            <a:tailEnd/>
          </a:ln>
        </p:spPr>
      </p:pic>
      <p:sp>
        <p:nvSpPr>
          <p:cNvPr id="9" name="圆角矩形 8"/>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r>
              <a:rPr lang="en-US" altLang="zh-CN" sz="2800" dirty="0">
                <a:latin typeface="微软雅黑" pitchFamily="34" charset="-122"/>
                <a:ea typeface="微软雅黑" pitchFamily="34" charset="-122"/>
              </a:rPr>
              <a:t>C.</a:t>
            </a:r>
            <a:r>
              <a:rPr lang="zh-CN" altLang="en-US" sz="2800" dirty="0">
                <a:latin typeface="微软雅黑" pitchFamily="34" charset="-122"/>
                <a:ea typeface="微软雅黑" pitchFamily="34" charset="-122"/>
              </a:rPr>
              <a:t>确定脓毒症及脓毒性休克的流程</a:t>
            </a:r>
          </a:p>
          <a:p>
            <a:pPr lvl="0"/>
            <a:endParaRPr lang="zh-CN" altLang="en-US" sz="2800" dirty="0">
              <a:latin typeface="微软雅黑" pitchFamily="34" charset="-122"/>
              <a:ea typeface="微软雅黑"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571536" y="2000240"/>
          <a:ext cx="8229600" cy="4143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D601C62B-1648-4359-9606-22B4610138EE}"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6" name="圆角矩形 5"/>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r>
              <a:rPr lang="en-US" altLang="zh-CN" sz="2800" dirty="0">
                <a:latin typeface="微软雅黑" pitchFamily="34" charset="-122"/>
                <a:ea typeface="微软雅黑" pitchFamily="34" charset="-122"/>
              </a:rPr>
              <a:t>C.</a:t>
            </a:r>
            <a:r>
              <a:rPr lang="zh-CN" altLang="en-US" sz="2800" dirty="0">
                <a:latin typeface="微软雅黑" pitchFamily="34" charset="-122"/>
                <a:ea typeface="微软雅黑" pitchFamily="34" charset="-122"/>
              </a:rPr>
              <a:t>新标准的缺陷</a:t>
            </a:r>
          </a:p>
          <a:p>
            <a:pPr lvl="0"/>
            <a:endParaRPr lang="zh-CN" altLang="en-US" sz="2800" dirty="0">
              <a:latin typeface="微软雅黑" pitchFamily="34" charset="-122"/>
              <a:ea typeface="微软雅黑" pitchFamily="34" charset="-122"/>
            </a:endParaRPr>
          </a:p>
        </p:txBody>
      </p:sp>
      <p:sp>
        <p:nvSpPr>
          <p:cNvPr id="9" name="TextBox 8"/>
          <p:cNvSpPr txBox="1"/>
          <p:nvPr/>
        </p:nvSpPr>
        <p:spPr>
          <a:xfrm>
            <a:off x="5500694" y="1737358"/>
            <a:ext cx="3500430" cy="1631216"/>
          </a:xfrm>
          <a:prstGeom prst="rect">
            <a:avLst/>
          </a:prstGeom>
          <a:noFill/>
        </p:spPr>
        <p:txBody>
          <a:bodyPr wrap="square" rtlCol="0">
            <a:spAutoFit/>
          </a:bodyPr>
          <a:lstStyle/>
          <a:p>
            <a:pPr>
              <a:buSzPct val="100000"/>
              <a:buFont typeface="Wingdings" pitchFamily="2" charset="2"/>
              <a:buChar char="l"/>
            </a:pPr>
            <a:r>
              <a:rPr lang="zh-CN" altLang="en-US" sz="2000" dirty="0">
                <a:solidFill>
                  <a:srgbClr val="002060"/>
                </a:solidFill>
                <a:latin typeface="微软雅黑" pitchFamily="34" charset="-122"/>
                <a:ea typeface="微软雅黑" pitchFamily="34" charset="-122"/>
              </a:rPr>
              <a:t>对于感染本身引起的某个局部器官功能障碍不能与脓毒症引起的器官功能障碍区别</a:t>
            </a:r>
            <a:endParaRPr lang="en-US" altLang="zh-CN" sz="2000" dirty="0">
              <a:solidFill>
                <a:srgbClr val="002060"/>
              </a:solidFill>
              <a:latin typeface="微软雅黑" pitchFamily="34" charset="-122"/>
              <a:ea typeface="微软雅黑" pitchFamily="34" charset="-122"/>
            </a:endParaRPr>
          </a:p>
          <a:p>
            <a:pPr>
              <a:buSzPct val="100000"/>
            </a:pPr>
            <a:r>
              <a:rPr lang="zh-CN" altLang="en-US" sz="2000" dirty="0">
                <a:solidFill>
                  <a:srgbClr val="002060"/>
                </a:solidFill>
                <a:latin typeface="微软雅黑" pitchFamily="34" charset="-122"/>
                <a:ea typeface="微软雅黑" pitchFamily="34" charset="-122"/>
              </a:rPr>
              <a:t>（如重症肺炎引起的呼吸衰竭）</a:t>
            </a:r>
            <a:endParaRPr lang="en-US" altLang="zh-CN" sz="2000" dirty="0">
              <a:solidFill>
                <a:srgbClr val="002060"/>
              </a:solidFill>
              <a:latin typeface="微软雅黑" pitchFamily="34" charset="-122"/>
              <a:ea typeface="微软雅黑" pitchFamily="34" charset="-122"/>
            </a:endParaRPr>
          </a:p>
          <a:p>
            <a:endParaRPr lang="zh-CN" altLang="en-US" sz="2000" dirty="0">
              <a:solidFill>
                <a:srgbClr val="002060"/>
              </a:solidFill>
              <a:latin typeface="微软雅黑" pitchFamily="34" charset="-122"/>
              <a:ea typeface="微软雅黑" pitchFamily="34" charset="-122"/>
            </a:endParaRPr>
          </a:p>
        </p:txBody>
      </p:sp>
      <p:sp>
        <p:nvSpPr>
          <p:cNvPr id="11" name="TextBox 10"/>
          <p:cNvSpPr txBox="1"/>
          <p:nvPr/>
        </p:nvSpPr>
        <p:spPr>
          <a:xfrm>
            <a:off x="5572132" y="3429000"/>
            <a:ext cx="3286148" cy="1323439"/>
          </a:xfrm>
          <a:prstGeom prst="rect">
            <a:avLst/>
          </a:prstGeom>
          <a:noFill/>
        </p:spPr>
        <p:txBody>
          <a:bodyPr wrap="square" rtlCol="0">
            <a:spAutoFit/>
          </a:bodyPr>
          <a:lstStyle/>
          <a:p>
            <a:pPr>
              <a:buFont typeface="Wingdings" pitchFamily="2" charset="2"/>
              <a:buChar char="l"/>
            </a:pPr>
            <a:r>
              <a:rPr lang="zh-CN" altLang="en-US" sz="2000" dirty="0">
                <a:solidFill>
                  <a:srgbClr val="002060"/>
                </a:solidFill>
                <a:latin typeface="微软雅黑" pitchFamily="34" charset="-122"/>
                <a:ea typeface="微软雅黑" pitchFamily="34" charset="-122"/>
              </a:rPr>
              <a:t>细菌、病毒、支原体引起的机体反应和器官损害特点是不一样的</a:t>
            </a:r>
            <a:endParaRPr lang="en-US" altLang="zh-CN" sz="2000" dirty="0">
              <a:solidFill>
                <a:srgbClr val="002060"/>
              </a:solidFill>
              <a:latin typeface="微软雅黑" pitchFamily="34" charset="-122"/>
              <a:ea typeface="微软雅黑" pitchFamily="34" charset="-122"/>
            </a:endParaRPr>
          </a:p>
          <a:p>
            <a:endParaRPr lang="zh-CN" altLang="en-US" sz="2000" dirty="0">
              <a:solidFill>
                <a:srgbClr val="002060"/>
              </a:solidFill>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2143116"/>
            <a:ext cx="8229600" cy="4325112"/>
          </a:xfrm>
        </p:spPr>
        <p:txBody>
          <a:bodyPr>
            <a:normAutofit/>
          </a:bodyPr>
          <a:lstStyle/>
          <a:p>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EA51EBAA-949C-4688-973D-D4A7043AB388}"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6" name="圆角矩形 5"/>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r>
              <a:rPr lang="en-US" altLang="zh-CN" sz="2800" dirty="0">
                <a:latin typeface="微软雅黑" pitchFamily="34" charset="-122"/>
                <a:ea typeface="微软雅黑" pitchFamily="34" charset="-122"/>
              </a:rPr>
              <a:t>C.</a:t>
            </a:r>
            <a:r>
              <a:rPr lang="zh-CN" altLang="en-US" sz="2800" dirty="0">
                <a:latin typeface="微软雅黑" pitchFamily="34" charset="-122"/>
                <a:ea typeface="微软雅黑" pitchFamily="34" charset="-122"/>
              </a:rPr>
              <a:t>小结</a:t>
            </a:r>
          </a:p>
          <a:p>
            <a:pPr lvl="0"/>
            <a:endParaRPr lang="zh-CN" altLang="en-US" sz="2800" dirty="0">
              <a:latin typeface="微软雅黑" pitchFamily="34" charset="-122"/>
              <a:ea typeface="微软雅黑" pitchFamily="34" charset="-122"/>
            </a:endParaRPr>
          </a:p>
        </p:txBody>
      </p:sp>
      <p:graphicFrame>
        <p:nvGraphicFramePr>
          <p:cNvPr id="13" name="图示 12"/>
          <p:cNvGraphicFramePr/>
          <p:nvPr/>
        </p:nvGraphicFramePr>
        <p:xfrm>
          <a:off x="785786" y="18573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627E00-9C73-4641-93F9-C8DAE18DD7E8}"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7" name="Text Box 3"/>
          <p:cNvSpPr>
            <a:spLocks noChangeArrowheads="1"/>
          </p:cNvSpPr>
          <p:nvPr/>
        </p:nvSpPr>
        <p:spPr bwMode="auto">
          <a:xfrm>
            <a:off x="1625600" y="2540000"/>
            <a:ext cx="5980113" cy="1311275"/>
          </a:xfrm>
          <a:prstGeom prst="rect">
            <a:avLst/>
          </a:prstGeom>
          <a:noFill/>
          <a:ln w="9525">
            <a:noFill/>
            <a:miter lim="800000"/>
            <a:headEnd/>
            <a:tailEnd/>
          </a:ln>
        </p:spPr>
        <p:txBody>
          <a:bodyPr>
            <a:spAutoFit/>
          </a:bodyPr>
          <a:lstStyle/>
          <a:p>
            <a:pPr algn="ctr">
              <a:lnSpc>
                <a:spcPct val="90000"/>
              </a:lnSpc>
              <a:spcBef>
                <a:spcPct val="50000"/>
              </a:spcBef>
            </a:pPr>
            <a:r>
              <a:rPr lang="en-US" altLang="zh-CN" sz="4400" b="1" i="1" dirty="0">
                <a:solidFill>
                  <a:schemeClr val="accent1"/>
                </a:solidFill>
                <a:ea typeface="华文隶书" pitchFamily="2" charset="-122"/>
              </a:rPr>
              <a:t>Thank you for your attention !</a:t>
            </a:r>
            <a:endParaRPr lang="en-US" altLang="zh-CN" sz="4400" b="1" dirty="0">
              <a:solidFill>
                <a:schemeClr val="accent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7"/>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524000" y="20796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日期占位符 6"/>
          <p:cNvSpPr>
            <a:spLocks noGrp="1"/>
          </p:cNvSpPr>
          <p:nvPr>
            <p:ph type="dt" sz="half" idx="10"/>
          </p:nvPr>
        </p:nvSpPr>
        <p:spPr/>
        <p:txBody>
          <a:bodyPr/>
          <a:lstStyle/>
          <a:p>
            <a:fld id="{42A0ABF2-EB11-4AB1-B01F-F169D6D0A8E5}" type="datetime1">
              <a:rPr lang="zh-CN" altLang="en-US" sz="1300" smtClean="0"/>
              <a:pPr/>
              <a:t>2019/7/10</a:t>
            </a:fld>
            <a:endParaRPr lang="zh-CN" altLang="en-US" sz="1300" dirty="0"/>
          </a:p>
        </p:txBody>
      </p:sp>
      <p:sp>
        <p:nvSpPr>
          <p:cNvPr id="8" name="灯片编号占位符 7"/>
          <p:cNvSpPr>
            <a:spLocks noGrp="1"/>
          </p:cNvSpPr>
          <p:nvPr>
            <p:ph type="sldNum" sz="quarter" idx="12"/>
          </p:nvPr>
        </p:nvSpPr>
        <p:spPr/>
        <p:txBody>
          <a:bodyPr/>
          <a:lstStyle/>
          <a:p>
            <a:fld id="{0C913308-F349-4B6D-A68A-DD1791B4A57B}" type="slidenum">
              <a:rPr lang="zh-CN" altLang="en-US" sz="1400" smtClean="0"/>
              <a:pPr/>
              <a:t>2</a:t>
            </a:fld>
            <a:endParaRPr lang="zh-CN" altLang="en-US" sz="1400" dirty="0"/>
          </a:p>
        </p:txBody>
      </p:sp>
      <p:grpSp>
        <p:nvGrpSpPr>
          <p:cNvPr id="9" name="组合 8"/>
          <p:cNvGrpSpPr/>
          <p:nvPr/>
        </p:nvGrpSpPr>
        <p:grpSpPr>
          <a:xfrm>
            <a:off x="0" y="500042"/>
            <a:ext cx="4876800" cy="894079"/>
            <a:chOff x="0" y="0"/>
            <a:chExt cx="4876800" cy="894079"/>
          </a:xfrm>
          <a:scene3d>
            <a:camera prst="orthographicFront"/>
            <a:lightRig rig="threePt" dir="t">
              <a:rot lat="0" lon="0" rev="7500000"/>
            </a:lightRig>
          </a:scene3d>
        </p:grpSpPr>
        <p:sp>
          <p:nvSpPr>
            <p:cNvPr id="10" name="圆角矩形 9"/>
            <p:cNvSpPr/>
            <p:nvPr/>
          </p:nvSpPr>
          <p:spPr>
            <a:xfrm>
              <a:off x="0" y="0"/>
              <a:ext cx="4876800" cy="894079"/>
            </a:xfrm>
            <a:prstGeom prst="roundRect">
              <a:avLst>
                <a:gd name="adj" fmla="val 10000"/>
              </a:avLst>
            </a:prstGeom>
            <a:solidFill>
              <a:schemeClr val="accent6"/>
            </a:solidFill>
            <a:effectLst>
              <a:outerShdw blurRad="76200" dir="18900000" sy="23000" kx="-1200000" algn="bl" rotWithShape="0">
                <a:prstClr val="black">
                  <a:alpha val="20000"/>
                </a:prstClr>
              </a:outerShdw>
            </a:effectLst>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11" name="圆角矩形 4"/>
            <p:cNvSpPr/>
            <p:nvPr/>
          </p:nvSpPr>
          <p:spPr>
            <a:xfrm>
              <a:off x="26187" y="26187"/>
              <a:ext cx="3836467" cy="8417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zh-CN" altLang="en-US" sz="2600" dirty="0">
                  <a:ea typeface="微软雅黑" pitchFamily="34" charset="-122"/>
                </a:rPr>
                <a:t>目录</a:t>
              </a:r>
              <a:endParaRPr lang="zh-CN" altLang="en-US" sz="2600" kern="1200" baseline="0" dirty="0">
                <a:ea typeface="微软雅黑"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内容占位符 13"/>
          <p:cNvGraphicFramePr>
            <a:graphicFrameLocks noGrp="1"/>
          </p:cNvGraphicFramePr>
          <p:nvPr>
            <p:ph idx="1"/>
          </p:nvPr>
        </p:nvGraphicFramePr>
        <p:xfrm>
          <a:off x="457200" y="2143116"/>
          <a:ext cx="8472518" cy="4430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3FD11650-A792-4DB0-B2C6-E118EA7AD2E5}"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grpSp>
        <p:nvGrpSpPr>
          <p:cNvPr id="6" name="组合 5"/>
          <p:cNvGrpSpPr/>
          <p:nvPr/>
        </p:nvGrpSpPr>
        <p:grpSpPr>
          <a:xfrm>
            <a:off x="52390" y="500042"/>
            <a:ext cx="4876800" cy="894079"/>
            <a:chOff x="0" y="0"/>
            <a:chExt cx="4876800" cy="894079"/>
          </a:xfrm>
          <a:scene3d>
            <a:camera prst="orthographicFront"/>
            <a:lightRig rig="threePt" dir="t">
              <a:rot lat="0" lon="0" rev="7500000"/>
            </a:lightRig>
          </a:scene3d>
        </p:grpSpPr>
        <p:sp>
          <p:nvSpPr>
            <p:cNvPr id="7" name="圆角矩形 6"/>
            <p:cNvSpPr/>
            <p:nvPr/>
          </p:nvSpPr>
          <p:spPr>
            <a:xfrm>
              <a:off x="0" y="0"/>
              <a:ext cx="4876800" cy="89407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8" name="圆角矩形 4"/>
            <p:cNvSpPr/>
            <p:nvPr/>
          </p:nvSpPr>
          <p:spPr>
            <a:xfrm>
              <a:off x="26187" y="26187"/>
              <a:ext cx="3836467" cy="8417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dirty="0">
                  <a:ea typeface="微软雅黑" pitchFamily="34" charset="-122"/>
                </a:rPr>
                <a:t>A</a:t>
              </a:r>
              <a:r>
                <a:rPr lang="en-US" altLang="zh-CN" sz="2800" kern="1200" baseline="0" dirty="0">
                  <a:ea typeface="微软雅黑" pitchFamily="34" charset="-122"/>
                </a:rPr>
                <a:t>.</a:t>
              </a:r>
              <a:r>
                <a:rPr lang="zh-CN" altLang="en-US" sz="2800" kern="1200" baseline="0" dirty="0">
                  <a:ea typeface="微软雅黑" pitchFamily="34" charset="-122"/>
                </a:rPr>
                <a:t>认识过程</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内容占位符 8"/>
          <p:cNvGraphicFramePr>
            <a:graphicFrameLocks noGrp="1"/>
          </p:cNvGraphicFramePr>
          <p:nvPr>
            <p:ph idx="1"/>
          </p:nvPr>
        </p:nvGraphicFramePr>
        <p:xfrm>
          <a:off x="71406" y="3429000"/>
          <a:ext cx="9001156" cy="1643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D601C62B-1648-4359-9606-22B4610138EE}"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grpSp>
        <p:nvGrpSpPr>
          <p:cNvPr id="6" name="组合 5"/>
          <p:cNvGrpSpPr/>
          <p:nvPr/>
        </p:nvGrpSpPr>
        <p:grpSpPr>
          <a:xfrm>
            <a:off x="52390" y="500042"/>
            <a:ext cx="4876800" cy="894079"/>
            <a:chOff x="0" y="0"/>
            <a:chExt cx="4876800" cy="894079"/>
          </a:xfrm>
          <a:scene3d>
            <a:camera prst="orthographicFront"/>
            <a:lightRig rig="threePt" dir="t">
              <a:rot lat="0" lon="0" rev="7500000"/>
            </a:lightRig>
          </a:scene3d>
        </p:grpSpPr>
        <p:sp>
          <p:nvSpPr>
            <p:cNvPr id="7" name="圆角矩形 6"/>
            <p:cNvSpPr/>
            <p:nvPr/>
          </p:nvSpPr>
          <p:spPr>
            <a:xfrm>
              <a:off x="0" y="0"/>
              <a:ext cx="4876800" cy="89407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8" name="圆角矩形 4"/>
            <p:cNvSpPr/>
            <p:nvPr/>
          </p:nvSpPr>
          <p:spPr>
            <a:xfrm>
              <a:off x="26187" y="26187"/>
              <a:ext cx="3836467" cy="8417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zh-CN" sz="2800" dirty="0"/>
                <a:t>A.1991</a:t>
              </a:r>
              <a:r>
                <a:rPr lang="zh-CN" altLang="en-US" sz="2800" dirty="0"/>
                <a:t>年</a:t>
              </a:r>
              <a:r>
                <a:rPr lang="en-US" altLang="zh-CN" sz="2800" dirty="0"/>
                <a:t>Sepsis 1.0</a:t>
              </a:r>
              <a:endParaRPr lang="zh-CN" altLang="en-US" sz="2800" dirty="0"/>
            </a:p>
          </p:txBody>
        </p:sp>
      </p:grpSp>
      <p:sp>
        <p:nvSpPr>
          <p:cNvPr id="10" name="矩形标注 9"/>
          <p:cNvSpPr/>
          <p:nvPr/>
        </p:nvSpPr>
        <p:spPr>
          <a:xfrm>
            <a:off x="285720" y="1571612"/>
            <a:ext cx="3643338" cy="2143140"/>
          </a:xfrm>
          <a:prstGeom prst="wedgeRectCallout">
            <a:avLst>
              <a:gd name="adj1" fmla="val -11943"/>
              <a:gd name="adj2" fmla="val 59342"/>
            </a:avLst>
          </a:prstGeom>
          <a:solidFill>
            <a:srgbClr val="976B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None/>
            </a:pPr>
            <a:r>
              <a:rPr lang="zh-CN" altLang="en-US" sz="1600" dirty="0">
                <a:latin typeface="Adobe 黑体 Std R" pitchFamily="34" charset="-122"/>
                <a:ea typeface="Adobe 黑体 Std R" pitchFamily="34" charset="-122"/>
                <a:cs typeface="Times New Roman" pitchFamily="18" charset="0"/>
              </a:rPr>
              <a:t>非特异性损伤引起的临床反应，</a:t>
            </a:r>
            <a:endParaRPr lang="en-US" altLang="zh-CN" sz="1600" dirty="0">
              <a:latin typeface="Adobe 黑体 Std R" pitchFamily="34" charset="-122"/>
              <a:ea typeface="Adobe 黑体 Std R" pitchFamily="34" charset="-122"/>
              <a:cs typeface="Times New Roman" pitchFamily="18" charset="0"/>
            </a:endParaRPr>
          </a:p>
          <a:p>
            <a:pPr>
              <a:buFontTx/>
              <a:buNone/>
            </a:pPr>
            <a:r>
              <a:rPr lang="zh-CN" altLang="en-US" sz="1600" dirty="0">
                <a:latin typeface="Adobe 黑体 Std R" pitchFamily="34" charset="-122"/>
                <a:ea typeface="Adobe 黑体 Std R" pitchFamily="34" charset="-122"/>
                <a:cs typeface="Times New Roman" pitchFamily="18" charset="0"/>
              </a:rPr>
              <a:t>满足</a:t>
            </a:r>
            <a:r>
              <a:rPr lang="zh-CN" altLang="en-US" sz="1600" dirty="0">
                <a:latin typeface="Adobe 黑体 Std R" pitchFamily="34" charset="-122"/>
                <a:ea typeface="Adobe 黑体 Std R" pitchFamily="34" charset="-122"/>
                <a:cs typeface="Times New Roman" pitchFamily="18" charset="0"/>
                <a:sym typeface="Symbol" pitchFamily="18" charset="2"/>
              </a:rPr>
              <a:t> </a:t>
            </a:r>
            <a:r>
              <a:rPr lang="en-US" altLang="zh-CN" sz="1600" dirty="0">
                <a:latin typeface="Adobe 黑体 Std R" pitchFamily="34" charset="-122"/>
                <a:ea typeface="Adobe 黑体 Std R" pitchFamily="34" charset="-122"/>
                <a:cs typeface="Times New Roman" pitchFamily="18" charset="0"/>
              </a:rPr>
              <a:t>2</a:t>
            </a:r>
            <a:r>
              <a:rPr lang="zh-CN" altLang="en-US" sz="1600" dirty="0">
                <a:latin typeface="Adobe 黑体 Std R" pitchFamily="34" charset="-122"/>
                <a:ea typeface="Adobe 黑体 Std R" pitchFamily="34" charset="-122"/>
                <a:cs typeface="Times New Roman" pitchFamily="18" charset="0"/>
              </a:rPr>
              <a:t>条标准</a:t>
            </a:r>
            <a:r>
              <a:rPr lang="en-US" altLang="zh-CN" sz="1600" dirty="0">
                <a:latin typeface="Adobe 黑体 Std R" pitchFamily="34" charset="-122"/>
                <a:ea typeface="Adobe 黑体 Std R" pitchFamily="34" charset="-122"/>
                <a:cs typeface="Times New Roman" pitchFamily="18" charset="0"/>
              </a:rPr>
              <a:t>:   </a:t>
            </a:r>
          </a:p>
          <a:p>
            <a:pPr lvl="1">
              <a:buFontTx/>
              <a:buNone/>
            </a:pPr>
            <a:r>
              <a:rPr lang="zh-CN" altLang="en-US" sz="1600" dirty="0">
                <a:latin typeface="Adobe 黑体 Std R" pitchFamily="34" charset="-122"/>
                <a:ea typeface="Adobe 黑体 Std R" pitchFamily="34" charset="-122"/>
                <a:cs typeface="Times New Roman" pitchFamily="18" charset="0"/>
              </a:rPr>
              <a:t>体温：</a:t>
            </a:r>
            <a:r>
              <a:rPr lang="en-US" altLang="zh-CN" sz="1600" dirty="0">
                <a:latin typeface="Adobe 黑体 Std R" pitchFamily="34" charset="-122"/>
                <a:ea typeface="Adobe 黑体 Std R" pitchFamily="34" charset="-122"/>
                <a:cs typeface="Times New Roman" pitchFamily="18" charset="0"/>
              </a:rPr>
              <a:t>T&gt; 38</a:t>
            </a:r>
            <a:r>
              <a:rPr lang="en-US" altLang="zh-CN" sz="1600" dirty="0">
                <a:latin typeface="Adobe 黑体 Std R" pitchFamily="34" charset="-122"/>
                <a:ea typeface="Adobe 黑体 Std R" pitchFamily="34" charset="-122"/>
                <a:cs typeface="Times New Roman" pitchFamily="18" charset="0"/>
                <a:sym typeface="Symbol" pitchFamily="18" charset="2"/>
              </a:rPr>
              <a:t>C or &lt; 36</a:t>
            </a:r>
            <a:r>
              <a:rPr lang="en-US" altLang="zh-CN" sz="1600" dirty="0">
                <a:latin typeface="Adobe 黑体 Std R" pitchFamily="34" charset="-122"/>
                <a:ea typeface="Adobe 黑体 Std R" pitchFamily="34" charset="-122"/>
                <a:cs typeface="Times New Roman" pitchFamily="18" charset="0"/>
              </a:rPr>
              <a:t>C</a:t>
            </a:r>
          </a:p>
          <a:p>
            <a:pPr lvl="1">
              <a:buFontTx/>
              <a:buNone/>
            </a:pPr>
            <a:r>
              <a:rPr lang="zh-CN" altLang="en-US" sz="1600" dirty="0">
                <a:latin typeface="Adobe 黑体 Std R" pitchFamily="34" charset="-122"/>
                <a:ea typeface="Adobe 黑体 Std R" pitchFamily="34" charset="-122"/>
                <a:cs typeface="Times New Roman" pitchFamily="18" charset="0"/>
              </a:rPr>
              <a:t>心率：</a:t>
            </a:r>
            <a:r>
              <a:rPr lang="en-US" altLang="zh-CN" sz="1600" dirty="0">
                <a:latin typeface="Adobe 黑体 Std R" pitchFamily="34" charset="-122"/>
                <a:ea typeface="Adobe 黑体 Std R" pitchFamily="34" charset="-122"/>
                <a:cs typeface="Times New Roman" pitchFamily="18" charset="0"/>
              </a:rPr>
              <a:t> &gt; 90 </a:t>
            </a:r>
            <a:r>
              <a:rPr lang="en-US" altLang="zh-CN" sz="1600" dirty="0" err="1">
                <a:latin typeface="Adobe 黑体 Std R" pitchFamily="34" charset="-122"/>
                <a:ea typeface="Adobe 黑体 Std R" pitchFamily="34" charset="-122"/>
                <a:cs typeface="Times New Roman" pitchFamily="18" charset="0"/>
              </a:rPr>
              <a:t>bpm</a:t>
            </a:r>
            <a:endParaRPr lang="en-US" altLang="zh-CN" sz="1600" dirty="0">
              <a:latin typeface="Adobe 黑体 Std R" pitchFamily="34" charset="-122"/>
              <a:ea typeface="Adobe 黑体 Std R" pitchFamily="34" charset="-122"/>
              <a:cs typeface="Times New Roman" pitchFamily="18" charset="0"/>
            </a:endParaRPr>
          </a:p>
          <a:p>
            <a:pPr lvl="1">
              <a:buFontTx/>
              <a:buNone/>
            </a:pPr>
            <a:r>
              <a:rPr lang="zh-CN" altLang="en-US" sz="1600" dirty="0">
                <a:latin typeface="Adobe 黑体 Std R" pitchFamily="34" charset="-122"/>
                <a:ea typeface="Adobe 黑体 Std R" pitchFamily="34" charset="-122"/>
                <a:cs typeface="Times New Roman" pitchFamily="18" charset="0"/>
              </a:rPr>
              <a:t>呼吸： </a:t>
            </a:r>
            <a:r>
              <a:rPr lang="en-US" altLang="zh-CN" sz="1600" dirty="0">
                <a:latin typeface="Adobe 黑体 Std R" pitchFamily="34" charset="-122"/>
                <a:ea typeface="Adobe 黑体 Std R" pitchFamily="34" charset="-122"/>
                <a:cs typeface="Times New Roman" pitchFamily="18" charset="0"/>
              </a:rPr>
              <a:t>&gt; 20 </a:t>
            </a:r>
            <a:r>
              <a:rPr lang="en-US" altLang="zh-CN" sz="1600" dirty="0" err="1">
                <a:latin typeface="Adobe 黑体 Std R" pitchFamily="34" charset="-122"/>
                <a:ea typeface="Adobe 黑体 Std R" pitchFamily="34" charset="-122"/>
                <a:cs typeface="Times New Roman" pitchFamily="18" charset="0"/>
              </a:rPr>
              <a:t>bpm</a:t>
            </a:r>
            <a:endParaRPr lang="en-US" altLang="zh-CN" sz="1600" dirty="0">
              <a:latin typeface="Adobe 黑体 Std R" pitchFamily="34" charset="-122"/>
              <a:ea typeface="Adobe 黑体 Std R" pitchFamily="34" charset="-122"/>
              <a:cs typeface="Times New Roman" pitchFamily="18" charset="0"/>
            </a:endParaRPr>
          </a:p>
          <a:p>
            <a:pPr lvl="1">
              <a:buFontTx/>
              <a:buNone/>
            </a:pPr>
            <a:r>
              <a:rPr lang="zh-CN" altLang="en-US" sz="1600" dirty="0">
                <a:latin typeface="Adobe 黑体 Std R" pitchFamily="34" charset="-122"/>
                <a:ea typeface="Adobe 黑体 Std R" pitchFamily="34" charset="-122"/>
                <a:cs typeface="Times New Roman" pitchFamily="18" charset="0"/>
              </a:rPr>
              <a:t>白细胞计数： </a:t>
            </a:r>
            <a:r>
              <a:rPr lang="en-US" altLang="zh-CN" sz="1600" dirty="0">
                <a:latin typeface="Adobe 黑体 Std R" pitchFamily="34" charset="-122"/>
                <a:ea typeface="Adobe 黑体 Std R" pitchFamily="34" charset="-122"/>
                <a:cs typeface="Times New Roman" pitchFamily="18" charset="0"/>
              </a:rPr>
              <a:t>&gt; 12,000/mm</a:t>
            </a:r>
            <a:r>
              <a:rPr lang="en-US" altLang="zh-CN" sz="1600" baseline="30000" dirty="0">
                <a:latin typeface="Adobe 黑体 Std R" pitchFamily="34" charset="-122"/>
                <a:ea typeface="Adobe 黑体 Std R" pitchFamily="34" charset="-122"/>
                <a:cs typeface="Times New Roman" pitchFamily="18" charset="0"/>
              </a:rPr>
              <a:t>3 </a:t>
            </a:r>
            <a:r>
              <a:rPr lang="zh-CN" altLang="en-US" sz="1600" dirty="0">
                <a:latin typeface="Adobe 黑体 Std R" pitchFamily="34" charset="-122"/>
                <a:ea typeface="Adobe 黑体 Std R" pitchFamily="34" charset="-122"/>
                <a:cs typeface="Times New Roman" pitchFamily="18" charset="0"/>
                <a:sym typeface="Symbol" pitchFamily="18" charset="2"/>
              </a:rPr>
              <a:t>或</a:t>
            </a:r>
            <a:r>
              <a:rPr lang="en-US" altLang="zh-CN" sz="1600" dirty="0">
                <a:latin typeface="Adobe 黑体 Std R" pitchFamily="34" charset="-122"/>
                <a:ea typeface="Adobe 黑体 Std R" pitchFamily="34" charset="-122"/>
                <a:cs typeface="Times New Roman" pitchFamily="18" charset="0"/>
                <a:sym typeface="Symbol" pitchFamily="18" charset="2"/>
              </a:rPr>
              <a:t> &lt; 4,000/</a:t>
            </a:r>
            <a:r>
              <a:rPr lang="en-US" altLang="zh-CN" sz="1600" dirty="0">
                <a:latin typeface="Adobe 黑体 Std R" pitchFamily="34" charset="-122"/>
                <a:ea typeface="Adobe 黑体 Std R" pitchFamily="34" charset="-122"/>
                <a:cs typeface="Times New Roman" pitchFamily="18" charset="0"/>
              </a:rPr>
              <a:t>mm</a:t>
            </a:r>
            <a:r>
              <a:rPr lang="en-US" altLang="zh-CN" sz="1600" baseline="30000" dirty="0">
                <a:latin typeface="Adobe 黑体 Std R" pitchFamily="34" charset="-122"/>
                <a:ea typeface="Adobe 黑体 Std R" pitchFamily="34" charset="-122"/>
                <a:cs typeface="Times New Roman" pitchFamily="18" charset="0"/>
              </a:rPr>
              <a:t>3</a:t>
            </a:r>
            <a:r>
              <a:rPr lang="zh-CN" altLang="en-US" sz="1600" dirty="0">
                <a:latin typeface="Adobe 黑体 Std R" pitchFamily="34" charset="-122"/>
                <a:ea typeface="Adobe 黑体 Std R" pitchFamily="34" charset="-122"/>
                <a:cs typeface="Times New Roman" pitchFamily="18" charset="0"/>
                <a:sym typeface="Symbol" pitchFamily="18" charset="2"/>
              </a:rPr>
              <a:t>或</a:t>
            </a:r>
            <a:r>
              <a:rPr lang="en-US" altLang="zh-CN" sz="1600" dirty="0">
                <a:latin typeface="Adobe 黑体 Std R" pitchFamily="34" charset="-122"/>
                <a:ea typeface="Adobe 黑体 Std R" pitchFamily="34" charset="-122"/>
                <a:cs typeface="Times New Roman" pitchFamily="18" charset="0"/>
                <a:sym typeface="Symbol" pitchFamily="18" charset="2"/>
              </a:rPr>
              <a:t> </a:t>
            </a:r>
            <a:r>
              <a:rPr lang="zh-CN" altLang="en-US" sz="1600" dirty="0">
                <a:latin typeface="Adobe 黑体 Std R" pitchFamily="34" charset="-122"/>
                <a:ea typeface="Adobe 黑体 Std R" pitchFamily="34" charset="-122"/>
                <a:cs typeface="Times New Roman" pitchFamily="18" charset="0"/>
                <a:sym typeface="Symbol" pitchFamily="18" charset="2"/>
              </a:rPr>
              <a:t>幼稚杆状核粒细胞</a:t>
            </a:r>
            <a:r>
              <a:rPr lang="en-US" altLang="zh-CN" sz="1600" dirty="0">
                <a:latin typeface="Adobe 黑体 Std R" pitchFamily="34" charset="-122"/>
                <a:ea typeface="Adobe 黑体 Std R" pitchFamily="34" charset="-122"/>
                <a:cs typeface="Times New Roman" pitchFamily="18" charset="0"/>
                <a:sym typeface="Symbol" pitchFamily="18" charset="2"/>
              </a:rPr>
              <a:t>&gt; 10%</a:t>
            </a:r>
            <a:endParaRPr lang="zh-CN" altLang="en-US" sz="1600" dirty="0">
              <a:latin typeface="Adobe 黑体 Std R" pitchFamily="34" charset="-122"/>
              <a:ea typeface="Adobe 黑体 Std R" pitchFamily="34" charset="-122"/>
              <a:cs typeface="Times New Roman" pitchFamily="18" charset="0"/>
            </a:endParaRPr>
          </a:p>
          <a:p>
            <a:pPr algn="ctr"/>
            <a:endParaRPr lang="zh-CN" altLang="en-US" sz="1050" dirty="0">
              <a:latin typeface="Adobe 黑体 Std R" pitchFamily="34" charset="-122"/>
              <a:ea typeface="Adobe 黑体 Std R" pitchFamily="34" charset="-122"/>
            </a:endParaRPr>
          </a:p>
        </p:txBody>
      </p:sp>
      <p:sp>
        <p:nvSpPr>
          <p:cNvPr id="11" name="矩形标注 10"/>
          <p:cNvSpPr/>
          <p:nvPr/>
        </p:nvSpPr>
        <p:spPr>
          <a:xfrm>
            <a:off x="4429124" y="1571612"/>
            <a:ext cx="3214710" cy="2143140"/>
          </a:xfrm>
          <a:prstGeom prst="wedgeRectCallout">
            <a:avLst>
              <a:gd name="adj1" fmla="val -10062"/>
              <a:gd name="adj2" fmla="val 580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zh-CN" altLang="en-US" sz="1600" dirty="0">
                <a:latin typeface="Adobe 黑体 Std R" pitchFamily="34" charset="-122"/>
                <a:ea typeface="Adobe 黑体 Std R" pitchFamily="34" charset="-122"/>
                <a:cs typeface="Times New Roman" pitchFamily="18" charset="0"/>
              </a:rPr>
              <a:t>重症脓毒症</a:t>
            </a:r>
            <a:r>
              <a:rPr lang="en-US" altLang="zh-CN" sz="1600" dirty="0">
                <a:latin typeface="Adobe 黑体 Std R" pitchFamily="34" charset="-122"/>
                <a:ea typeface="Adobe 黑体 Std R" pitchFamily="34" charset="-122"/>
                <a:cs typeface="Times New Roman" pitchFamily="18" charset="0"/>
              </a:rPr>
              <a:t>:</a:t>
            </a:r>
          </a:p>
          <a:p>
            <a:pPr lvl="1"/>
            <a:r>
              <a:rPr lang="zh-CN" altLang="en-US" sz="1600" dirty="0">
                <a:latin typeface="Adobe 黑体 Std R" pitchFamily="34" charset="-122"/>
                <a:ea typeface="Adobe 黑体 Std R" pitchFamily="34" charset="-122"/>
                <a:cs typeface="Times New Roman" pitchFamily="18" charset="0"/>
              </a:rPr>
              <a:t>脓毒症患者出现器官功能障碍</a:t>
            </a:r>
            <a:endParaRPr lang="en-US" altLang="zh-CN" sz="1600" dirty="0">
              <a:latin typeface="Adobe 黑体 Std R" pitchFamily="34" charset="-122"/>
              <a:ea typeface="Adobe 黑体 Std R" pitchFamily="34" charset="-122"/>
              <a:cs typeface="Times New Roman" pitchFamily="18" charset="0"/>
            </a:endParaRPr>
          </a:p>
          <a:p>
            <a:pPr lvl="1"/>
            <a:endParaRPr lang="zh-CN" altLang="en-US" sz="1600" dirty="0">
              <a:latin typeface="Adobe 黑体 Std R" pitchFamily="34" charset="-122"/>
              <a:ea typeface="Adobe 黑体 Std R" pitchFamily="34" charset="-122"/>
              <a:cs typeface="Times New Roman" pitchFamily="18" charset="0"/>
            </a:endParaRPr>
          </a:p>
        </p:txBody>
      </p:sp>
      <p:sp>
        <p:nvSpPr>
          <p:cNvPr id="12" name="矩形标注 11"/>
          <p:cNvSpPr/>
          <p:nvPr/>
        </p:nvSpPr>
        <p:spPr>
          <a:xfrm>
            <a:off x="1000100" y="4929198"/>
            <a:ext cx="3286148" cy="1785950"/>
          </a:xfrm>
          <a:prstGeom prst="wedgeRectCallout">
            <a:avLst>
              <a:gd name="adj1" fmla="val 28943"/>
              <a:gd name="adj2" fmla="val -6499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zh-CN" altLang="en-US" sz="1600" dirty="0">
                <a:latin typeface="Adobe 黑体 Std R" pitchFamily="34" charset="-122"/>
                <a:ea typeface="Adobe 黑体 Std R" pitchFamily="34" charset="-122"/>
                <a:cs typeface="Times New Roman" pitchFamily="18" charset="0"/>
              </a:rPr>
              <a:t>脓毒症</a:t>
            </a:r>
            <a:r>
              <a:rPr lang="en-US" altLang="zh-CN" sz="1600" dirty="0">
                <a:latin typeface="Adobe 黑体 Std R" pitchFamily="34" charset="-122"/>
                <a:ea typeface="Adobe 黑体 Std R" pitchFamily="34" charset="-122"/>
                <a:cs typeface="Times New Roman" pitchFamily="18" charset="0"/>
              </a:rPr>
              <a:t>:</a:t>
            </a:r>
          </a:p>
          <a:p>
            <a:pPr lvl="1"/>
            <a:r>
              <a:rPr lang="en-US" altLang="zh-CN" sz="1600" dirty="0">
                <a:latin typeface="Adobe 黑体 Std R" pitchFamily="34" charset="-122"/>
                <a:ea typeface="Adobe 黑体 Std R" pitchFamily="34" charset="-122"/>
                <a:cs typeface="Times New Roman" pitchFamily="18" charset="0"/>
              </a:rPr>
              <a:t>SIRS</a:t>
            </a:r>
            <a:r>
              <a:rPr lang="zh-CN" altLang="en-US" sz="1600" dirty="0">
                <a:latin typeface="Adobe 黑体 Std R" pitchFamily="34" charset="-122"/>
                <a:ea typeface="Adobe 黑体 Std R" pitchFamily="34" charset="-122"/>
                <a:cs typeface="Times New Roman" pitchFamily="18" charset="0"/>
              </a:rPr>
              <a:t>及可疑或明确的感染</a:t>
            </a:r>
            <a:endParaRPr lang="en-US" altLang="zh-CN" sz="1600" dirty="0">
              <a:latin typeface="Adobe 黑体 Std R" pitchFamily="34" charset="-122"/>
              <a:ea typeface="Adobe 黑体 Std R" pitchFamily="34" charset="-122"/>
              <a:cs typeface="Times New Roman" pitchFamily="18" charset="0"/>
            </a:endParaRPr>
          </a:p>
          <a:p>
            <a:pPr lvl="1"/>
            <a:endParaRPr lang="en-US" altLang="zh-CN" sz="1600" dirty="0">
              <a:latin typeface="Adobe 黑体 Std R" pitchFamily="34" charset="-122"/>
              <a:ea typeface="Adobe 黑体 Std R" pitchFamily="34" charset="-122"/>
              <a:cs typeface="Times New Roman" pitchFamily="18" charset="0"/>
            </a:endParaRPr>
          </a:p>
          <a:p>
            <a:pPr lvl="1"/>
            <a:endParaRPr lang="zh-CN" altLang="en-US" sz="1600" dirty="0">
              <a:latin typeface="Adobe 黑体 Std R" pitchFamily="34" charset="-122"/>
              <a:ea typeface="Adobe 黑体 Std R" pitchFamily="34" charset="-122"/>
              <a:cs typeface="Times New Roman" pitchFamily="18" charset="0"/>
            </a:endParaRPr>
          </a:p>
        </p:txBody>
      </p:sp>
      <p:sp>
        <p:nvSpPr>
          <p:cNvPr id="13" name="矩形标注 12"/>
          <p:cNvSpPr/>
          <p:nvPr/>
        </p:nvSpPr>
        <p:spPr>
          <a:xfrm>
            <a:off x="5000628" y="4929198"/>
            <a:ext cx="3286148" cy="1785950"/>
          </a:xfrm>
          <a:prstGeom prst="wedgeRectCallout">
            <a:avLst>
              <a:gd name="adj1" fmla="val 28086"/>
              <a:gd name="adj2" fmla="val -60867"/>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1600" dirty="0">
                <a:latin typeface="Adobe 黑体 Std R" pitchFamily="34" charset="-122"/>
                <a:ea typeface="Adobe 黑体 Std R" pitchFamily="34" charset="-122"/>
                <a:cs typeface="Times New Roman" pitchFamily="18" charset="0"/>
              </a:rPr>
              <a:t>脓毒性休克</a:t>
            </a:r>
            <a:r>
              <a:rPr lang="en-US" altLang="zh-CN" sz="1600" dirty="0">
                <a:latin typeface="Adobe 黑体 Std R" pitchFamily="34" charset="-122"/>
                <a:ea typeface="Adobe 黑体 Std R" pitchFamily="34" charset="-122"/>
                <a:cs typeface="Times New Roman" pitchFamily="18" charset="0"/>
              </a:rPr>
              <a:t>:</a:t>
            </a:r>
          </a:p>
          <a:p>
            <a:pPr lvl="1"/>
            <a:r>
              <a:rPr lang="zh-CN" altLang="en-US" sz="1600" dirty="0">
                <a:latin typeface="Adobe 黑体 Std R" pitchFamily="34" charset="-122"/>
                <a:ea typeface="Adobe 黑体 Std R" pitchFamily="34" charset="-122"/>
                <a:cs typeface="Times New Roman" pitchFamily="18" charset="0"/>
              </a:rPr>
              <a:t>严重感染导致的循环衰竭，表现为经充分液体复苏仍不能纠正的组织低灌注和低血压。</a:t>
            </a:r>
            <a:endParaRPr lang="en-US" altLang="zh-CN" sz="1600" dirty="0">
              <a:latin typeface="Adobe 黑体 Std R" pitchFamily="34" charset="-122"/>
              <a:ea typeface="Adobe 黑体 Std R" pitchFamily="34" charset="-122"/>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601C62B-1648-4359-9606-22B4610138EE}"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grpSp>
        <p:nvGrpSpPr>
          <p:cNvPr id="9" name="组合 8"/>
          <p:cNvGrpSpPr/>
          <p:nvPr/>
        </p:nvGrpSpPr>
        <p:grpSpPr>
          <a:xfrm>
            <a:off x="0" y="357166"/>
            <a:ext cx="4876800" cy="894079"/>
            <a:chOff x="0" y="0"/>
            <a:chExt cx="4876800" cy="894079"/>
          </a:xfrm>
          <a:scene3d>
            <a:camera prst="orthographicFront"/>
            <a:lightRig rig="threePt" dir="t">
              <a:rot lat="0" lon="0" rev="7500000"/>
            </a:lightRig>
          </a:scene3d>
        </p:grpSpPr>
        <p:sp>
          <p:nvSpPr>
            <p:cNvPr id="10" name="圆角矩形 9"/>
            <p:cNvSpPr/>
            <p:nvPr/>
          </p:nvSpPr>
          <p:spPr>
            <a:xfrm>
              <a:off x="0" y="0"/>
              <a:ext cx="4876800" cy="89407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11" name="圆角矩形 4"/>
            <p:cNvSpPr/>
            <p:nvPr/>
          </p:nvSpPr>
          <p:spPr>
            <a:xfrm>
              <a:off x="26187" y="26187"/>
              <a:ext cx="3836467" cy="8417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zh-CN" sz="2800" dirty="0"/>
                <a:t>A.2001</a:t>
              </a:r>
              <a:r>
                <a:rPr lang="zh-CN" altLang="en-US" sz="2800" dirty="0"/>
                <a:t>年</a:t>
              </a:r>
              <a:r>
                <a:rPr lang="en-US" altLang="zh-CN" sz="2800" dirty="0"/>
                <a:t>Sepsis 2.0</a:t>
              </a:r>
              <a:endParaRPr lang="zh-CN" altLang="en-US" sz="2800" dirty="0"/>
            </a:p>
          </p:txBody>
        </p:sp>
      </p:grpSp>
      <p:graphicFrame>
        <p:nvGraphicFramePr>
          <p:cNvPr id="13" name="表格 12"/>
          <p:cNvGraphicFramePr>
            <a:graphicFrameLocks noGrp="1"/>
          </p:cNvGraphicFramePr>
          <p:nvPr/>
        </p:nvGraphicFramePr>
        <p:xfrm>
          <a:off x="71406" y="1310664"/>
          <a:ext cx="5357850" cy="5547360"/>
        </p:xfrm>
        <a:graphic>
          <a:graphicData uri="http://schemas.openxmlformats.org/drawingml/2006/table">
            <a:tbl>
              <a:tblPr firstRow="1" firstCol="1" bandRow="1">
                <a:tableStyleId>{5C22544A-7EE6-4342-B048-85BDC9FD1C3A}</a:tableStyleId>
              </a:tblPr>
              <a:tblGrid>
                <a:gridCol w="5357850">
                  <a:extLst>
                    <a:ext uri="{9D8B030D-6E8A-4147-A177-3AD203B41FA5}">
                      <a16:colId xmlns:a16="http://schemas.microsoft.com/office/drawing/2014/main" val="20000"/>
                    </a:ext>
                  </a:extLst>
                </a:gridCol>
              </a:tblGrid>
              <a:tr h="229230">
                <a:tc>
                  <a:txBody>
                    <a:bodyPr/>
                    <a:lstStyle/>
                    <a:p>
                      <a:pPr algn="just">
                        <a:spcAft>
                          <a:spcPts val="0"/>
                        </a:spcAft>
                      </a:pPr>
                      <a:r>
                        <a:rPr lang="zh-CN" sz="1600" kern="100" dirty="0">
                          <a:solidFill>
                            <a:srgbClr val="FFFF00"/>
                          </a:solidFill>
                          <a:effectLst/>
                        </a:rPr>
                        <a:t>明确或怀疑的感染，加上以下部分指标</a:t>
                      </a:r>
                      <a:endParaRPr lang="zh-CN" sz="1600" kern="100" dirty="0">
                        <a:solidFill>
                          <a:srgbClr val="FFFF00"/>
                        </a:solidFill>
                        <a:effectLst/>
                        <a:latin typeface="Times New Roman"/>
                        <a:ea typeface="宋体"/>
                      </a:endParaRPr>
                    </a:p>
                  </a:txBody>
                  <a:tcPr marL="68580" marR="68580" marT="0" marB="0"/>
                </a:tc>
                <a:extLst>
                  <a:ext uri="{0D108BD9-81ED-4DB2-BD59-A6C34878D82A}">
                    <a16:rowId xmlns:a16="http://schemas.microsoft.com/office/drawing/2014/main" val="10000"/>
                  </a:ext>
                </a:extLst>
              </a:tr>
              <a:tr h="1375378">
                <a:tc>
                  <a:txBody>
                    <a:bodyPr/>
                    <a:lstStyle/>
                    <a:p>
                      <a:pPr algn="just">
                        <a:spcAft>
                          <a:spcPts val="0"/>
                        </a:spcAft>
                      </a:pPr>
                      <a:r>
                        <a:rPr lang="zh-CN" sz="1200" kern="100" dirty="0">
                          <a:solidFill>
                            <a:srgbClr val="FFC000"/>
                          </a:solidFill>
                          <a:effectLst/>
                        </a:rPr>
                        <a:t>一般指标</a:t>
                      </a:r>
                    </a:p>
                    <a:p>
                      <a:pPr marL="133350" algn="just">
                        <a:spcAft>
                          <a:spcPts val="0"/>
                        </a:spcAft>
                      </a:pPr>
                      <a:r>
                        <a:rPr lang="zh-CN" sz="1200" kern="100" dirty="0">
                          <a:effectLst/>
                        </a:rPr>
                        <a:t>发热</a:t>
                      </a:r>
                      <a:r>
                        <a:rPr lang="en-US" sz="1200" kern="100" dirty="0">
                          <a:effectLst/>
                        </a:rPr>
                        <a:t>(&gt;38.3</a:t>
                      </a:r>
                      <a:r>
                        <a:rPr lang="zh-CN" sz="1200" kern="100" dirty="0">
                          <a:effectLst/>
                        </a:rPr>
                        <a:t>℃</a:t>
                      </a:r>
                      <a:r>
                        <a:rPr lang="en-US" sz="1200" kern="100" dirty="0">
                          <a:effectLst/>
                        </a:rPr>
                        <a:t>)</a:t>
                      </a:r>
                      <a:endParaRPr lang="zh-CN" sz="1200" kern="100" dirty="0">
                        <a:effectLst/>
                      </a:endParaRPr>
                    </a:p>
                    <a:p>
                      <a:pPr marL="133350" algn="just">
                        <a:spcAft>
                          <a:spcPts val="0"/>
                        </a:spcAft>
                      </a:pPr>
                      <a:r>
                        <a:rPr lang="zh-CN" sz="1200" kern="100" dirty="0">
                          <a:effectLst/>
                        </a:rPr>
                        <a:t>低体温</a:t>
                      </a:r>
                      <a:r>
                        <a:rPr lang="en-US" sz="1200" kern="100" dirty="0">
                          <a:effectLst/>
                        </a:rPr>
                        <a:t>(</a:t>
                      </a:r>
                      <a:r>
                        <a:rPr lang="zh-CN" sz="1200" kern="100" dirty="0">
                          <a:effectLst/>
                        </a:rPr>
                        <a:t>体内核心温度</a:t>
                      </a:r>
                      <a:r>
                        <a:rPr lang="en-US" sz="1200" kern="100" dirty="0">
                          <a:effectLst/>
                        </a:rPr>
                        <a:t>&lt;36</a:t>
                      </a:r>
                      <a:r>
                        <a:rPr lang="zh-CN" sz="1200" kern="100" dirty="0">
                          <a:effectLst/>
                        </a:rPr>
                        <a:t>℃</a:t>
                      </a:r>
                      <a:r>
                        <a:rPr lang="en-US" sz="1200" kern="100" dirty="0">
                          <a:effectLst/>
                        </a:rPr>
                        <a:t>)</a:t>
                      </a:r>
                      <a:endParaRPr lang="zh-CN" sz="1200" kern="100" dirty="0">
                        <a:effectLst/>
                      </a:endParaRPr>
                    </a:p>
                    <a:p>
                      <a:pPr marL="133350" algn="just">
                        <a:spcAft>
                          <a:spcPts val="0"/>
                        </a:spcAft>
                      </a:pPr>
                      <a:r>
                        <a:rPr lang="zh-CN" sz="1200" kern="100" dirty="0">
                          <a:effectLst/>
                        </a:rPr>
                        <a:t>心率</a:t>
                      </a:r>
                      <a:r>
                        <a:rPr lang="en-US" sz="1200" kern="100" dirty="0">
                          <a:effectLst/>
                        </a:rPr>
                        <a:t>&gt;90</a:t>
                      </a:r>
                      <a:r>
                        <a:rPr lang="zh-CN" sz="1200" kern="100" dirty="0">
                          <a:effectLst/>
                        </a:rPr>
                        <a:t>次</a:t>
                      </a:r>
                      <a:r>
                        <a:rPr lang="en-US" sz="1200" kern="100" dirty="0">
                          <a:effectLst/>
                        </a:rPr>
                        <a:t>/</a:t>
                      </a:r>
                      <a:r>
                        <a:rPr lang="zh-CN" sz="1200" kern="100" dirty="0">
                          <a:effectLst/>
                        </a:rPr>
                        <a:t>分或超过年龄校正后正常值的</a:t>
                      </a:r>
                      <a:r>
                        <a:rPr lang="en-US" sz="1200" kern="100" dirty="0">
                          <a:effectLst/>
                        </a:rPr>
                        <a:t>2</a:t>
                      </a:r>
                      <a:r>
                        <a:rPr lang="zh-CN" sz="1200" kern="100" dirty="0">
                          <a:effectLst/>
                        </a:rPr>
                        <a:t>个标准差以上</a:t>
                      </a:r>
                    </a:p>
                    <a:p>
                      <a:pPr marL="133350" algn="just">
                        <a:spcAft>
                          <a:spcPts val="0"/>
                        </a:spcAft>
                      </a:pPr>
                      <a:r>
                        <a:rPr lang="zh-CN" sz="1200" kern="100" dirty="0">
                          <a:effectLst/>
                        </a:rPr>
                        <a:t>呼吸急促</a:t>
                      </a:r>
                    </a:p>
                    <a:p>
                      <a:pPr marL="133350" algn="just">
                        <a:spcAft>
                          <a:spcPts val="0"/>
                        </a:spcAft>
                      </a:pPr>
                      <a:r>
                        <a:rPr lang="zh-CN" sz="1200" kern="100" dirty="0">
                          <a:effectLst/>
                        </a:rPr>
                        <a:t>意识改变</a:t>
                      </a:r>
                    </a:p>
                    <a:p>
                      <a:pPr marL="133350" algn="just">
                        <a:spcAft>
                          <a:spcPts val="0"/>
                        </a:spcAft>
                      </a:pPr>
                      <a:r>
                        <a:rPr lang="zh-CN" sz="1200" kern="100" dirty="0">
                          <a:effectLst/>
                        </a:rPr>
                        <a:t>严重水肿或液体正平衡</a:t>
                      </a:r>
                      <a:r>
                        <a:rPr lang="en-US" sz="1200" kern="100" dirty="0">
                          <a:effectLst/>
                        </a:rPr>
                        <a:t>(24 h</a:t>
                      </a:r>
                      <a:r>
                        <a:rPr lang="zh-CN" sz="1200" kern="100" dirty="0">
                          <a:effectLst/>
                        </a:rPr>
                        <a:t>内</a:t>
                      </a:r>
                      <a:r>
                        <a:rPr lang="en-US" sz="1200" kern="100" dirty="0">
                          <a:effectLst/>
                        </a:rPr>
                        <a:t>&gt;20 ml/kg)</a:t>
                      </a:r>
                      <a:endParaRPr lang="zh-CN" sz="1200" kern="100" dirty="0">
                        <a:effectLst/>
                      </a:endParaRPr>
                    </a:p>
                    <a:p>
                      <a:pPr marL="133350" algn="just">
                        <a:spcAft>
                          <a:spcPts val="0"/>
                        </a:spcAft>
                      </a:pPr>
                      <a:r>
                        <a:rPr lang="zh-CN" sz="1200" kern="100" dirty="0">
                          <a:effectLst/>
                        </a:rPr>
                        <a:t>高血糖</a:t>
                      </a:r>
                      <a:r>
                        <a:rPr lang="en-US" sz="1200" kern="100" dirty="0">
                          <a:effectLst/>
                        </a:rPr>
                        <a:t>[</a:t>
                      </a:r>
                      <a:r>
                        <a:rPr lang="zh-CN" sz="1200" kern="100" dirty="0">
                          <a:effectLst/>
                        </a:rPr>
                        <a:t>血糖</a:t>
                      </a:r>
                      <a:r>
                        <a:rPr lang="en-US" sz="1200" kern="100" dirty="0">
                          <a:effectLst/>
                        </a:rPr>
                        <a:t>&gt;7.7 </a:t>
                      </a:r>
                      <a:r>
                        <a:rPr lang="en-US" sz="1200" kern="100" dirty="0" err="1">
                          <a:effectLst/>
                        </a:rPr>
                        <a:t>mmol</a:t>
                      </a:r>
                      <a:r>
                        <a:rPr lang="en-US" sz="1200" kern="100" dirty="0">
                          <a:effectLst/>
                        </a:rPr>
                        <a:t>/L(&gt;140 mg/dl</a:t>
                      </a:r>
                      <a:r>
                        <a:rPr lang="zh-CN" sz="1200" kern="100" dirty="0">
                          <a:effectLst/>
                        </a:rPr>
                        <a:t>，无糖尿病</a:t>
                      </a:r>
                      <a:r>
                        <a:rPr lang="en-US" sz="1200" kern="100" dirty="0">
                          <a:effectLst/>
                        </a:rPr>
                        <a:t>)]</a:t>
                      </a:r>
                      <a:endParaRPr lang="zh-CN" sz="12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031533">
                <a:tc>
                  <a:txBody>
                    <a:bodyPr/>
                    <a:lstStyle/>
                    <a:p>
                      <a:pPr algn="just">
                        <a:spcAft>
                          <a:spcPts val="0"/>
                        </a:spcAft>
                      </a:pPr>
                      <a:r>
                        <a:rPr lang="zh-CN" sz="1200" kern="100" dirty="0">
                          <a:solidFill>
                            <a:srgbClr val="FFC000"/>
                          </a:solidFill>
                          <a:effectLst/>
                        </a:rPr>
                        <a:t>炎症指标</a:t>
                      </a:r>
                    </a:p>
                    <a:p>
                      <a:pPr marL="133350" algn="just">
                        <a:spcAft>
                          <a:spcPts val="0"/>
                        </a:spcAft>
                      </a:pPr>
                      <a:r>
                        <a:rPr lang="zh-CN" sz="1200" kern="100" dirty="0">
                          <a:effectLst/>
                        </a:rPr>
                        <a:t>白细胞增多</a:t>
                      </a:r>
                      <a:r>
                        <a:rPr lang="en-US" sz="1200" kern="100" dirty="0">
                          <a:effectLst/>
                        </a:rPr>
                        <a:t>[</a:t>
                      </a:r>
                      <a:r>
                        <a:rPr lang="zh-CN" sz="1200" kern="100" dirty="0">
                          <a:effectLst/>
                        </a:rPr>
                        <a:t>白细胞计数</a:t>
                      </a:r>
                      <a:r>
                        <a:rPr lang="en-US" sz="1200" kern="100" dirty="0">
                          <a:effectLst/>
                        </a:rPr>
                        <a:t>(WBC)&gt;12</a:t>
                      </a:r>
                      <a:r>
                        <a:rPr lang="zh-CN" sz="1200" kern="100" dirty="0">
                          <a:effectLst/>
                        </a:rPr>
                        <a:t>×</a:t>
                      </a:r>
                      <a:r>
                        <a:rPr lang="en-US" sz="1200" kern="100" dirty="0">
                          <a:effectLst/>
                        </a:rPr>
                        <a:t>10</a:t>
                      </a:r>
                      <a:r>
                        <a:rPr lang="en-US" sz="1200" kern="100" baseline="30000" dirty="0">
                          <a:effectLst/>
                        </a:rPr>
                        <a:t>9</a:t>
                      </a:r>
                      <a:r>
                        <a:rPr lang="en-US" sz="1200" kern="100" dirty="0">
                          <a:effectLst/>
                        </a:rPr>
                        <a:t>/L]</a:t>
                      </a:r>
                      <a:endParaRPr lang="zh-CN" sz="1200" kern="100" dirty="0">
                        <a:effectLst/>
                      </a:endParaRPr>
                    </a:p>
                    <a:p>
                      <a:pPr marL="133350" algn="just">
                        <a:spcAft>
                          <a:spcPts val="0"/>
                        </a:spcAft>
                      </a:pPr>
                      <a:r>
                        <a:rPr lang="zh-CN" sz="1200" kern="100" dirty="0">
                          <a:effectLst/>
                        </a:rPr>
                        <a:t>白细胞减少</a:t>
                      </a:r>
                      <a:r>
                        <a:rPr lang="en-US" sz="1200" kern="100" dirty="0">
                          <a:effectLst/>
                        </a:rPr>
                        <a:t>(WBC&lt;4×10</a:t>
                      </a:r>
                      <a:r>
                        <a:rPr lang="en-US" sz="1200" kern="100" baseline="30000" dirty="0">
                          <a:effectLst/>
                        </a:rPr>
                        <a:t>9</a:t>
                      </a:r>
                      <a:r>
                        <a:rPr lang="en-US" sz="1200" kern="100" dirty="0">
                          <a:effectLst/>
                        </a:rPr>
                        <a:t>/L)</a:t>
                      </a:r>
                      <a:endParaRPr lang="zh-CN" sz="1200" kern="100" dirty="0">
                        <a:effectLst/>
                      </a:endParaRPr>
                    </a:p>
                    <a:p>
                      <a:pPr marL="133350" algn="just">
                        <a:spcAft>
                          <a:spcPts val="0"/>
                        </a:spcAft>
                      </a:pPr>
                      <a:r>
                        <a:rPr lang="en-US" sz="1200" kern="100" dirty="0">
                          <a:effectLst/>
                        </a:rPr>
                        <a:t>WBC</a:t>
                      </a:r>
                      <a:r>
                        <a:rPr lang="zh-CN" sz="1200" kern="100" dirty="0">
                          <a:effectLst/>
                        </a:rPr>
                        <a:t>正常但未成熟细胞</a:t>
                      </a:r>
                      <a:r>
                        <a:rPr lang="en-US" sz="1200" kern="100" dirty="0">
                          <a:effectLst/>
                        </a:rPr>
                        <a:t>&gt;10</a:t>
                      </a:r>
                      <a:r>
                        <a:rPr lang="zh-CN" sz="1200" kern="100" dirty="0">
                          <a:effectLst/>
                        </a:rPr>
                        <a:t>％</a:t>
                      </a:r>
                    </a:p>
                    <a:p>
                      <a:pPr marL="133350" algn="just">
                        <a:spcAft>
                          <a:spcPts val="0"/>
                        </a:spcAft>
                      </a:pPr>
                      <a:r>
                        <a:rPr lang="en-US" sz="1200" kern="100" dirty="0">
                          <a:effectLst/>
                        </a:rPr>
                        <a:t>C-</a:t>
                      </a:r>
                      <a:r>
                        <a:rPr lang="zh-CN" sz="1200" kern="100" dirty="0">
                          <a:effectLst/>
                        </a:rPr>
                        <a:t>反应蛋白超过正常值</a:t>
                      </a:r>
                      <a:r>
                        <a:rPr lang="en-US" sz="1200" kern="100" dirty="0">
                          <a:effectLst/>
                        </a:rPr>
                        <a:t>2</a:t>
                      </a:r>
                      <a:r>
                        <a:rPr lang="zh-CN" sz="1200" kern="100" dirty="0">
                          <a:effectLst/>
                        </a:rPr>
                        <a:t>倍标准差以上</a:t>
                      </a:r>
                    </a:p>
                    <a:p>
                      <a:pPr marL="133350" algn="just">
                        <a:spcAft>
                          <a:spcPts val="0"/>
                        </a:spcAft>
                      </a:pPr>
                      <a:r>
                        <a:rPr lang="zh-CN" sz="1200" kern="100" dirty="0">
                          <a:effectLst/>
                        </a:rPr>
                        <a:t>血浆降钙素原超过正常值</a:t>
                      </a:r>
                      <a:r>
                        <a:rPr lang="en-US" sz="1200" kern="100" dirty="0">
                          <a:effectLst/>
                        </a:rPr>
                        <a:t>2</a:t>
                      </a:r>
                      <a:r>
                        <a:rPr lang="zh-CN" sz="1200" kern="100" dirty="0">
                          <a:effectLst/>
                        </a:rPr>
                        <a:t>倍标准差以上</a:t>
                      </a:r>
                      <a:endParaRPr lang="zh-CN" sz="12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515767">
                <a:tc>
                  <a:txBody>
                    <a:bodyPr/>
                    <a:lstStyle/>
                    <a:p>
                      <a:pPr algn="just">
                        <a:spcAft>
                          <a:spcPts val="0"/>
                        </a:spcAft>
                      </a:pPr>
                      <a:r>
                        <a:rPr lang="zh-CN" sz="1200" kern="100" dirty="0">
                          <a:solidFill>
                            <a:srgbClr val="FFC000"/>
                          </a:solidFill>
                          <a:effectLst/>
                        </a:rPr>
                        <a:t>血流动力学指标</a:t>
                      </a:r>
                    </a:p>
                    <a:p>
                      <a:pPr marL="133350" algn="just">
                        <a:spcAft>
                          <a:spcPts val="0"/>
                        </a:spcAft>
                      </a:pPr>
                      <a:r>
                        <a:rPr lang="zh-CN" sz="1200" kern="100" dirty="0">
                          <a:effectLst/>
                        </a:rPr>
                        <a:t>低血压</a:t>
                      </a:r>
                      <a:r>
                        <a:rPr lang="en-US" sz="1200" kern="100" dirty="0">
                          <a:effectLst/>
                        </a:rPr>
                        <a:t>[</a:t>
                      </a:r>
                      <a:r>
                        <a:rPr lang="zh-CN" sz="1200" kern="100" dirty="0">
                          <a:effectLst/>
                        </a:rPr>
                        <a:t>收缩压</a:t>
                      </a:r>
                      <a:r>
                        <a:rPr lang="en-US" sz="1200" kern="100" dirty="0">
                          <a:effectLst/>
                        </a:rPr>
                        <a:t>(SBP)&lt;90 mm Hg</a:t>
                      </a:r>
                      <a:r>
                        <a:rPr lang="zh-CN" sz="1200" kern="100" dirty="0">
                          <a:effectLst/>
                        </a:rPr>
                        <a:t>，</a:t>
                      </a:r>
                      <a:r>
                        <a:rPr lang="en-US" sz="1200" kern="100" dirty="0">
                          <a:effectLst/>
                        </a:rPr>
                        <a:t>MAP&lt;70 mm Hg</a:t>
                      </a:r>
                      <a:r>
                        <a:rPr lang="zh-CN" sz="1200" kern="100" dirty="0">
                          <a:effectLst/>
                        </a:rPr>
                        <a:t>，或</a:t>
                      </a:r>
                      <a:r>
                        <a:rPr lang="en-US" sz="1200" kern="100" dirty="0">
                          <a:effectLst/>
                        </a:rPr>
                        <a:t>SBP</a:t>
                      </a:r>
                      <a:r>
                        <a:rPr lang="zh-CN" sz="1200" kern="100" dirty="0">
                          <a:effectLst/>
                        </a:rPr>
                        <a:t>下降超过年龄校正后正常值的</a:t>
                      </a:r>
                      <a:r>
                        <a:rPr lang="en-US" sz="1200" kern="100" dirty="0">
                          <a:effectLst/>
                        </a:rPr>
                        <a:t>2</a:t>
                      </a:r>
                      <a:r>
                        <a:rPr lang="zh-CN" sz="1200" kern="100" dirty="0">
                          <a:effectLst/>
                        </a:rPr>
                        <a:t>倍标准差以上</a:t>
                      </a:r>
                      <a:r>
                        <a:rPr lang="en-US" sz="1200" kern="100" dirty="0">
                          <a:effectLst/>
                        </a:rPr>
                        <a:t>]</a:t>
                      </a:r>
                      <a:endParaRPr lang="zh-CN" sz="12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1547300">
                <a:tc>
                  <a:txBody>
                    <a:bodyPr/>
                    <a:lstStyle/>
                    <a:p>
                      <a:pPr algn="just">
                        <a:spcAft>
                          <a:spcPts val="0"/>
                        </a:spcAft>
                      </a:pPr>
                      <a:r>
                        <a:rPr lang="zh-CN" sz="1200" kern="100" dirty="0">
                          <a:solidFill>
                            <a:srgbClr val="FFC000"/>
                          </a:solidFill>
                          <a:effectLst/>
                        </a:rPr>
                        <a:t>器官功能障碍指标</a:t>
                      </a:r>
                    </a:p>
                    <a:p>
                      <a:pPr marL="133350" algn="just">
                        <a:spcAft>
                          <a:spcPts val="0"/>
                        </a:spcAft>
                      </a:pPr>
                      <a:r>
                        <a:rPr lang="zh-CN" sz="1200" kern="100" dirty="0">
                          <a:effectLst/>
                        </a:rPr>
                        <a:t>动脉低氧血症</a:t>
                      </a:r>
                      <a:r>
                        <a:rPr lang="en-US" sz="1200" kern="100" dirty="0">
                          <a:effectLst/>
                        </a:rPr>
                        <a:t>[</a:t>
                      </a:r>
                      <a:r>
                        <a:rPr lang="zh-CN" sz="1200" kern="100" dirty="0">
                          <a:effectLst/>
                        </a:rPr>
                        <a:t>氧合指数</a:t>
                      </a:r>
                      <a:r>
                        <a:rPr lang="en-US" sz="1200" kern="100" dirty="0">
                          <a:effectLst/>
                        </a:rPr>
                        <a:t>(PaO</a:t>
                      </a:r>
                      <a:r>
                        <a:rPr lang="en-US" sz="1200" kern="100" baseline="-25000" dirty="0">
                          <a:effectLst/>
                        </a:rPr>
                        <a:t>2</a:t>
                      </a:r>
                      <a:r>
                        <a:rPr lang="en-US" sz="1200" kern="100" dirty="0">
                          <a:effectLst/>
                        </a:rPr>
                        <a:t>/FiO</a:t>
                      </a:r>
                      <a:r>
                        <a:rPr lang="en-US" sz="1200" kern="100" baseline="-25000" dirty="0">
                          <a:effectLst/>
                        </a:rPr>
                        <a:t>2</a:t>
                      </a:r>
                      <a:r>
                        <a:rPr lang="en-US" sz="1200" kern="100" dirty="0">
                          <a:effectLst/>
                        </a:rPr>
                        <a:t>)&lt;300 mmHg]</a:t>
                      </a:r>
                      <a:endParaRPr lang="zh-CN" sz="1200" kern="100" dirty="0">
                        <a:effectLst/>
                      </a:endParaRPr>
                    </a:p>
                    <a:p>
                      <a:pPr marL="133350" algn="just">
                        <a:spcAft>
                          <a:spcPts val="0"/>
                        </a:spcAft>
                      </a:pPr>
                      <a:r>
                        <a:rPr lang="zh-CN" sz="1200" kern="100" dirty="0">
                          <a:effectLst/>
                        </a:rPr>
                        <a:t>急性少尿</a:t>
                      </a:r>
                      <a:r>
                        <a:rPr lang="en-US" sz="1200" kern="100" dirty="0">
                          <a:effectLst/>
                        </a:rPr>
                        <a:t>(</a:t>
                      </a:r>
                      <a:r>
                        <a:rPr lang="zh-CN" sz="1200" kern="100" dirty="0">
                          <a:effectLst/>
                        </a:rPr>
                        <a:t>足量液体复苏，但尿量</a:t>
                      </a:r>
                      <a:r>
                        <a:rPr lang="en-US" sz="1200" kern="100" dirty="0">
                          <a:effectLst/>
                        </a:rPr>
                        <a:t>&lt;0.5 ml/kg</a:t>
                      </a:r>
                      <a:r>
                        <a:rPr lang="zh-CN" sz="1200" kern="100" dirty="0">
                          <a:effectLst/>
                        </a:rPr>
                        <a:t>超过</a:t>
                      </a:r>
                      <a:r>
                        <a:rPr lang="en-US" sz="1200" kern="100" dirty="0">
                          <a:effectLst/>
                        </a:rPr>
                        <a:t>2</a:t>
                      </a:r>
                      <a:r>
                        <a:rPr lang="zh-CN" sz="1200" kern="100" dirty="0">
                          <a:effectLst/>
                        </a:rPr>
                        <a:t>小时</a:t>
                      </a:r>
                      <a:r>
                        <a:rPr lang="en-US" sz="1200" kern="100" dirty="0">
                          <a:effectLst/>
                        </a:rPr>
                        <a:t>)</a:t>
                      </a:r>
                      <a:endParaRPr lang="zh-CN" sz="1200" kern="100" dirty="0">
                        <a:effectLst/>
                      </a:endParaRPr>
                    </a:p>
                    <a:p>
                      <a:pPr marL="133350" algn="just">
                        <a:spcAft>
                          <a:spcPts val="0"/>
                        </a:spcAft>
                      </a:pPr>
                      <a:r>
                        <a:rPr lang="zh-CN" sz="1200" kern="100" dirty="0">
                          <a:effectLst/>
                        </a:rPr>
                        <a:t>肌酐增加</a:t>
                      </a:r>
                      <a:r>
                        <a:rPr lang="en-US" sz="1200" kern="100" dirty="0">
                          <a:effectLst/>
                        </a:rPr>
                        <a:t>&gt;44.2</a:t>
                      </a:r>
                      <a:r>
                        <a:rPr lang="zh-CN" sz="1200" kern="100" dirty="0">
                          <a:effectLst/>
                        </a:rPr>
                        <a:t>μ</a:t>
                      </a:r>
                      <a:r>
                        <a:rPr lang="en-US" sz="1200" kern="100" dirty="0" err="1">
                          <a:effectLst/>
                        </a:rPr>
                        <a:t>mol</a:t>
                      </a:r>
                      <a:r>
                        <a:rPr lang="en-US" sz="1200" kern="100" dirty="0">
                          <a:effectLst/>
                        </a:rPr>
                        <a:t>/L(0.5 mg/</a:t>
                      </a:r>
                      <a:r>
                        <a:rPr lang="en-US" sz="1200" kern="100" dirty="0" err="1">
                          <a:effectLst/>
                        </a:rPr>
                        <a:t>dL</a:t>
                      </a:r>
                      <a:r>
                        <a:rPr lang="en-US" sz="1200" kern="100" dirty="0">
                          <a:effectLst/>
                        </a:rPr>
                        <a:t>)</a:t>
                      </a:r>
                      <a:endParaRPr lang="zh-CN" sz="1200" kern="100" dirty="0">
                        <a:effectLst/>
                      </a:endParaRPr>
                    </a:p>
                    <a:p>
                      <a:pPr marL="133350" algn="just">
                        <a:spcAft>
                          <a:spcPts val="0"/>
                        </a:spcAft>
                      </a:pPr>
                      <a:r>
                        <a:rPr lang="zh-CN" sz="1200" kern="100" dirty="0">
                          <a:effectLst/>
                        </a:rPr>
                        <a:t>凝血功能异常</a:t>
                      </a:r>
                      <a:r>
                        <a:rPr lang="en-US" sz="1200" kern="100" dirty="0">
                          <a:effectLst/>
                        </a:rPr>
                        <a:t>[</a:t>
                      </a:r>
                      <a:r>
                        <a:rPr lang="zh-CN" sz="1200" kern="100" dirty="0">
                          <a:effectLst/>
                        </a:rPr>
                        <a:t>国际标准化比值</a:t>
                      </a:r>
                      <a:r>
                        <a:rPr lang="en-US" sz="1200" kern="100" dirty="0">
                          <a:effectLst/>
                        </a:rPr>
                        <a:t>(INR)&gt;1.5</a:t>
                      </a:r>
                      <a:r>
                        <a:rPr lang="zh-CN" sz="1200" kern="100" dirty="0">
                          <a:effectLst/>
                        </a:rPr>
                        <a:t>或活化部分凝血活酶时间</a:t>
                      </a:r>
                      <a:r>
                        <a:rPr lang="en-US" sz="1200" kern="100" dirty="0">
                          <a:effectLst/>
                        </a:rPr>
                        <a:t>(APTT)&gt;60 s]</a:t>
                      </a:r>
                      <a:endParaRPr lang="zh-CN" sz="1200" kern="100" dirty="0">
                        <a:effectLst/>
                      </a:endParaRPr>
                    </a:p>
                    <a:p>
                      <a:pPr marL="133350" algn="just">
                        <a:spcAft>
                          <a:spcPts val="0"/>
                        </a:spcAft>
                      </a:pPr>
                      <a:r>
                        <a:rPr lang="zh-CN" sz="1200" kern="100" dirty="0">
                          <a:effectLst/>
                        </a:rPr>
                        <a:t>肠梗阻</a:t>
                      </a:r>
                      <a:r>
                        <a:rPr lang="en-US" sz="1200" kern="100" dirty="0">
                          <a:effectLst/>
                        </a:rPr>
                        <a:t>(</a:t>
                      </a:r>
                      <a:r>
                        <a:rPr lang="zh-CN" sz="1200" kern="100" dirty="0">
                          <a:effectLst/>
                        </a:rPr>
                        <a:t>肠鸣音消失</a:t>
                      </a:r>
                      <a:r>
                        <a:rPr lang="en-US" sz="1200" kern="100" dirty="0">
                          <a:effectLst/>
                        </a:rPr>
                        <a:t>)</a:t>
                      </a:r>
                      <a:endParaRPr lang="zh-CN" sz="1200" kern="100" dirty="0">
                        <a:effectLst/>
                      </a:endParaRPr>
                    </a:p>
                    <a:p>
                      <a:pPr marL="133350" algn="just">
                        <a:spcAft>
                          <a:spcPts val="0"/>
                        </a:spcAft>
                      </a:pPr>
                      <a:r>
                        <a:rPr lang="zh-CN" sz="1200" kern="100" dirty="0">
                          <a:effectLst/>
                        </a:rPr>
                        <a:t>血小板减少</a:t>
                      </a:r>
                      <a:r>
                        <a:rPr lang="en-US" sz="1200" kern="100" dirty="0">
                          <a:effectLst/>
                        </a:rPr>
                        <a:t>[</a:t>
                      </a:r>
                      <a:r>
                        <a:rPr lang="zh-CN" sz="1200" kern="100" dirty="0">
                          <a:effectLst/>
                        </a:rPr>
                        <a:t>血小板计数</a:t>
                      </a:r>
                      <a:r>
                        <a:rPr lang="en-US" sz="1200" kern="100" dirty="0">
                          <a:effectLst/>
                        </a:rPr>
                        <a:t>(PLT)&lt;100</a:t>
                      </a:r>
                      <a:r>
                        <a:rPr lang="zh-CN" sz="1200" kern="100" dirty="0">
                          <a:effectLst/>
                        </a:rPr>
                        <a:t>×</a:t>
                      </a:r>
                      <a:r>
                        <a:rPr lang="en-US" sz="1200" kern="100" dirty="0">
                          <a:effectLst/>
                        </a:rPr>
                        <a:t>10</a:t>
                      </a:r>
                      <a:r>
                        <a:rPr lang="en-US" sz="1200" kern="100" baseline="30000" dirty="0">
                          <a:effectLst/>
                        </a:rPr>
                        <a:t>9</a:t>
                      </a:r>
                      <a:r>
                        <a:rPr lang="en-US" sz="1200" kern="100" dirty="0">
                          <a:effectLst/>
                        </a:rPr>
                        <a:t>/L]</a:t>
                      </a:r>
                      <a:endParaRPr lang="zh-CN" sz="1200" kern="100" dirty="0">
                        <a:effectLst/>
                      </a:endParaRPr>
                    </a:p>
                    <a:p>
                      <a:pPr marL="133350" algn="just">
                        <a:spcAft>
                          <a:spcPts val="0"/>
                        </a:spcAft>
                      </a:pPr>
                      <a:r>
                        <a:rPr lang="zh-CN" sz="1200" kern="100" dirty="0">
                          <a:effectLst/>
                        </a:rPr>
                        <a:t>高胆红素血症</a:t>
                      </a:r>
                      <a:r>
                        <a:rPr lang="en-US" sz="1200" kern="100" dirty="0">
                          <a:effectLst/>
                        </a:rPr>
                        <a:t>[</a:t>
                      </a:r>
                      <a:r>
                        <a:rPr lang="zh-CN" sz="1200" kern="100" dirty="0">
                          <a:effectLst/>
                        </a:rPr>
                        <a:t>血浆总胆红素</a:t>
                      </a:r>
                      <a:r>
                        <a:rPr lang="en-US" sz="1200" kern="100" dirty="0">
                          <a:effectLst/>
                        </a:rPr>
                        <a:t>&gt;70 </a:t>
                      </a:r>
                      <a:r>
                        <a:rPr lang="en-US" sz="1200" kern="100" dirty="0" err="1">
                          <a:effectLst/>
                        </a:rPr>
                        <a:t>μmol</a:t>
                      </a:r>
                      <a:r>
                        <a:rPr lang="en-US" sz="1200" kern="100" dirty="0">
                          <a:effectLst/>
                        </a:rPr>
                        <a:t>/L(&gt;4mg/</a:t>
                      </a:r>
                      <a:r>
                        <a:rPr lang="en-US" sz="1200" kern="100" dirty="0" err="1">
                          <a:effectLst/>
                        </a:rPr>
                        <a:t>dL</a:t>
                      </a:r>
                      <a:r>
                        <a:rPr lang="en-US" sz="1200" kern="100" dirty="0">
                          <a:effectLst/>
                        </a:rPr>
                        <a:t>)]</a:t>
                      </a:r>
                      <a:endParaRPr lang="zh-CN" sz="12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15767">
                <a:tc>
                  <a:txBody>
                    <a:bodyPr/>
                    <a:lstStyle/>
                    <a:p>
                      <a:pPr algn="just">
                        <a:spcAft>
                          <a:spcPts val="0"/>
                        </a:spcAft>
                      </a:pPr>
                      <a:r>
                        <a:rPr lang="zh-CN" sz="1200" kern="100" dirty="0">
                          <a:solidFill>
                            <a:srgbClr val="FFC000"/>
                          </a:solidFill>
                          <a:effectLst/>
                        </a:rPr>
                        <a:t>组织灌注指标</a:t>
                      </a:r>
                    </a:p>
                    <a:p>
                      <a:pPr marL="133350" algn="just">
                        <a:spcAft>
                          <a:spcPts val="0"/>
                        </a:spcAft>
                      </a:pPr>
                      <a:r>
                        <a:rPr lang="zh-CN" sz="1200" kern="100" dirty="0">
                          <a:effectLst/>
                        </a:rPr>
                        <a:t>高乳酸血症</a:t>
                      </a:r>
                      <a:r>
                        <a:rPr lang="en-US" sz="1200" kern="100" dirty="0">
                          <a:effectLst/>
                        </a:rPr>
                        <a:t>(</a:t>
                      </a:r>
                      <a:r>
                        <a:rPr lang="zh-CN" sz="1200" kern="100" dirty="0">
                          <a:effectLst/>
                        </a:rPr>
                        <a:t>血乳酸</a:t>
                      </a:r>
                      <a:r>
                        <a:rPr lang="en-US" sz="1200" kern="100" dirty="0">
                          <a:effectLst/>
                        </a:rPr>
                        <a:t>&gt;1 </a:t>
                      </a:r>
                      <a:r>
                        <a:rPr lang="en-US" sz="1200" kern="100" dirty="0" err="1">
                          <a:effectLst/>
                        </a:rPr>
                        <a:t>mmol</a:t>
                      </a:r>
                      <a:r>
                        <a:rPr lang="en-US" sz="1200" kern="100" dirty="0">
                          <a:effectLst/>
                        </a:rPr>
                        <a:t>/L)</a:t>
                      </a:r>
                      <a:endParaRPr lang="zh-CN" sz="1200" kern="100" dirty="0">
                        <a:effectLst/>
                      </a:endParaRPr>
                    </a:p>
                    <a:p>
                      <a:pPr marL="133350" algn="just">
                        <a:spcAft>
                          <a:spcPts val="0"/>
                        </a:spcAft>
                      </a:pPr>
                      <a:r>
                        <a:rPr lang="zh-CN" sz="1200" kern="100" dirty="0">
                          <a:effectLst/>
                        </a:rPr>
                        <a:t>毛细血管充盈受损或皮肤花斑</a:t>
                      </a:r>
                      <a:endParaRPr lang="zh-CN" sz="12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
        <p:nvSpPr>
          <p:cNvPr id="14" name="内容占位符 13"/>
          <p:cNvSpPr>
            <a:spLocks noGrp="1"/>
          </p:cNvSpPr>
          <p:nvPr>
            <p:ph idx="1"/>
          </p:nvPr>
        </p:nvSpPr>
        <p:spPr>
          <a:xfrm>
            <a:off x="5857884" y="2428868"/>
            <a:ext cx="2828916" cy="1857388"/>
          </a:xfrm>
        </p:spPr>
        <p:txBody>
          <a:bodyPr/>
          <a:lstStyle/>
          <a:p>
            <a:pPr algn="just">
              <a:buNone/>
            </a:pPr>
            <a:r>
              <a:rPr lang="zh-CN" altLang="en-US" sz="2400" b="1" kern="100" dirty="0">
                <a:solidFill>
                  <a:srgbClr val="FFC000"/>
                </a:solidFill>
              </a:rPr>
              <a:t>未提出新的定义</a:t>
            </a:r>
            <a:endParaRPr lang="en-US" altLang="zh-CN" sz="2400" b="1" kern="100" dirty="0">
              <a:solidFill>
                <a:srgbClr val="FFC000"/>
              </a:solidFill>
            </a:endParaRPr>
          </a:p>
          <a:p>
            <a:pPr algn="just">
              <a:buNone/>
            </a:pPr>
            <a:r>
              <a:rPr lang="zh-CN" altLang="en-US" sz="2400" b="1" kern="100" dirty="0">
                <a:solidFill>
                  <a:srgbClr val="FFC000"/>
                </a:solidFill>
              </a:rPr>
              <a:t>扩展了诊断标准</a:t>
            </a:r>
            <a:endParaRPr lang="en-US" altLang="zh-CN" sz="2400" b="1" kern="100" dirty="0">
              <a:solidFill>
                <a:srgbClr val="FFC000"/>
              </a:solidFill>
            </a:endParaRPr>
          </a:p>
          <a:p>
            <a:pPr algn="just">
              <a:buNone/>
            </a:pPr>
            <a:r>
              <a:rPr lang="zh-CN" altLang="en-US" sz="2400" b="1" kern="100" dirty="0">
                <a:solidFill>
                  <a:srgbClr val="FFC000"/>
                </a:solidFill>
              </a:rPr>
              <a:t>未得到广泛应用</a:t>
            </a:r>
            <a:endParaRPr lang="en-US" altLang="zh-CN" sz="2400" b="1" kern="100" dirty="0">
              <a:solidFill>
                <a:srgbClr val="FFC000"/>
              </a:solidFill>
            </a:endParaRPr>
          </a:p>
          <a:p>
            <a:pPr>
              <a:buNone/>
            </a:pPr>
            <a:endParaRPr lang="zh-CN" altLang="zh-CN" dirty="0"/>
          </a:p>
          <a:p>
            <a:pPr>
              <a:buNone/>
            </a:pP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CF7A2EF-2753-4818-A513-401C1B11BF71}"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grpSp>
        <p:nvGrpSpPr>
          <p:cNvPr id="9" name="组合 8"/>
          <p:cNvGrpSpPr/>
          <p:nvPr/>
        </p:nvGrpSpPr>
        <p:grpSpPr>
          <a:xfrm>
            <a:off x="52390" y="500042"/>
            <a:ext cx="4876800" cy="894079"/>
            <a:chOff x="0" y="0"/>
            <a:chExt cx="4876800" cy="894079"/>
          </a:xfrm>
          <a:scene3d>
            <a:camera prst="orthographicFront"/>
            <a:lightRig rig="threePt" dir="t">
              <a:rot lat="0" lon="0" rev="7500000"/>
            </a:lightRig>
          </a:scene3d>
        </p:grpSpPr>
        <p:sp>
          <p:nvSpPr>
            <p:cNvPr id="10" name="圆角矩形 9"/>
            <p:cNvSpPr/>
            <p:nvPr/>
          </p:nvSpPr>
          <p:spPr>
            <a:xfrm>
              <a:off x="0" y="0"/>
              <a:ext cx="4876800" cy="89407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r>
                <a:rPr lang="en-US" altLang="zh-CN" sz="2800" dirty="0">
                  <a:latin typeface="微软雅黑" pitchFamily="34" charset="-122"/>
                  <a:ea typeface="微软雅黑" pitchFamily="34" charset="-122"/>
                </a:rPr>
                <a:t>A.</a:t>
              </a:r>
              <a:r>
                <a:rPr lang="zh-CN" altLang="en-US" sz="2800" dirty="0">
                  <a:latin typeface="微软雅黑" pitchFamily="34" charset="-122"/>
                  <a:ea typeface="微软雅黑" pitchFamily="34" charset="-122"/>
                </a:rPr>
                <a:t>基于</a:t>
              </a:r>
              <a:r>
                <a:rPr lang="en-US" altLang="zh-CN" sz="2800" dirty="0">
                  <a:latin typeface="微软雅黑" pitchFamily="34" charset="-122"/>
                  <a:ea typeface="微软雅黑" pitchFamily="34" charset="-122"/>
                </a:rPr>
                <a:t>SIRS</a:t>
              </a:r>
              <a:r>
                <a:rPr lang="zh-CN" altLang="en-US" sz="2800" dirty="0">
                  <a:latin typeface="微软雅黑" pitchFamily="34" charset="-122"/>
                  <a:ea typeface="微软雅黑" pitchFamily="34" charset="-122"/>
                </a:rPr>
                <a:t>的脓毒症诊断标准的局限性</a:t>
              </a:r>
              <a:endParaRPr lang="en-US" altLang="zh-CN" sz="2800" dirty="0">
                <a:latin typeface="微软雅黑" pitchFamily="34" charset="-122"/>
                <a:ea typeface="微软雅黑" pitchFamily="34" charset="-122"/>
              </a:endParaRPr>
            </a:p>
          </p:txBody>
        </p:sp>
        <p:sp>
          <p:nvSpPr>
            <p:cNvPr id="11" name="圆角矩形 4"/>
            <p:cNvSpPr/>
            <p:nvPr/>
          </p:nvSpPr>
          <p:spPr>
            <a:xfrm>
              <a:off x="26187" y="26187"/>
              <a:ext cx="3836467" cy="8417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endParaRPr lang="zh-CN" altLang="en-US" sz="2800" kern="1200" baseline="0" dirty="0">
                <a:ea typeface="微软雅黑" pitchFamily="34" charset="-122"/>
              </a:endParaRPr>
            </a:p>
          </p:txBody>
        </p:sp>
      </p:grpSp>
      <p:graphicFrame>
        <p:nvGraphicFramePr>
          <p:cNvPr id="13" name="图示 12"/>
          <p:cNvGraphicFramePr/>
          <p:nvPr/>
        </p:nvGraphicFramePr>
        <p:xfrm>
          <a:off x="714348" y="1857364"/>
          <a:ext cx="7786742" cy="450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06451FF-C4BC-402A-A904-B46DF59E3F7C}"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grpSp>
        <p:nvGrpSpPr>
          <p:cNvPr id="6" name="组合 5"/>
          <p:cNvGrpSpPr/>
          <p:nvPr/>
        </p:nvGrpSpPr>
        <p:grpSpPr>
          <a:xfrm>
            <a:off x="0" y="500042"/>
            <a:ext cx="4876800" cy="894079"/>
            <a:chOff x="0" y="0"/>
            <a:chExt cx="4876800" cy="894079"/>
          </a:xfrm>
          <a:scene3d>
            <a:camera prst="orthographicFront"/>
            <a:lightRig rig="threePt" dir="t">
              <a:rot lat="0" lon="0" rev="7500000"/>
            </a:lightRig>
          </a:scene3d>
        </p:grpSpPr>
        <p:sp>
          <p:nvSpPr>
            <p:cNvPr id="7" name="圆角矩形 6"/>
            <p:cNvSpPr/>
            <p:nvPr/>
          </p:nvSpPr>
          <p:spPr>
            <a:xfrm>
              <a:off x="0" y="0"/>
              <a:ext cx="4876800" cy="89407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r>
                <a:rPr lang="en-US" altLang="zh-CN" sz="2800" dirty="0">
                  <a:latin typeface="微软雅黑" pitchFamily="34" charset="-122"/>
                  <a:ea typeface="微软雅黑" pitchFamily="34" charset="-122"/>
                </a:rPr>
                <a:t>A.</a:t>
              </a:r>
              <a:r>
                <a:rPr lang="zh-CN" altLang="en-US" sz="2800" dirty="0">
                  <a:latin typeface="微软雅黑" pitchFamily="34" charset="-122"/>
                  <a:ea typeface="微软雅黑" pitchFamily="34" charset="-122"/>
                </a:rPr>
                <a:t>脓毒性休克定义不统一</a:t>
              </a:r>
              <a:endParaRPr lang="en-US" altLang="zh-CN" sz="2800" dirty="0">
                <a:latin typeface="微软雅黑" pitchFamily="34" charset="-122"/>
                <a:ea typeface="微软雅黑" pitchFamily="34" charset="-122"/>
              </a:endParaRPr>
            </a:p>
          </p:txBody>
        </p:sp>
        <p:sp>
          <p:nvSpPr>
            <p:cNvPr id="8" name="圆角矩形 4"/>
            <p:cNvSpPr/>
            <p:nvPr/>
          </p:nvSpPr>
          <p:spPr>
            <a:xfrm>
              <a:off x="26187" y="26187"/>
              <a:ext cx="3836467" cy="8417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endParaRPr lang="zh-CN" altLang="en-US" sz="2800" kern="1200" baseline="0" dirty="0">
                <a:ea typeface="微软雅黑" pitchFamily="34" charset="-122"/>
              </a:endParaRPr>
            </a:p>
          </p:txBody>
        </p:sp>
      </p:grpSp>
      <p:graphicFrame>
        <p:nvGraphicFramePr>
          <p:cNvPr id="9" name="图示 8"/>
          <p:cNvGraphicFramePr/>
          <p:nvPr/>
        </p:nvGraphicFramePr>
        <p:xfrm>
          <a:off x="714348" y="1714488"/>
          <a:ext cx="71914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爆炸形 1 9"/>
          <p:cNvSpPr/>
          <p:nvPr/>
        </p:nvSpPr>
        <p:spPr>
          <a:xfrm>
            <a:off x="5286380" y="714356"/>
            <a:ext cx="3143272" cy="2643206"/>
          </a:xfrm>
          <a:prstGeom prst="irregularSeal1">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ea typeface="微软雅黑" pitchFamily="34" charset="-122"/>
              </a:rPr>
              <a:t>选择的临床变量缺乏统一标准</a:t>
            </a:r>
          </a:p>
        </p:txBody>
      </p:sp>
      <p:sp>
        <p:nvSpPr>
          <p:cNvPr id="12" name="直角上箭头 11"/>
          <p:cNvSpPr/>
          <p:nvPr/>
        </p:nvSpPr>
        <p:spPr>
          <a:xfrm rot="5400000">
            <a:off x="1571604" y="5929330"/>
            <a:ext cx="642942" cy="642942"/>
          </a:xfrm>
          <a:prstGeom prst="ben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剪去对角的矩形 12"/>
          <p:cNvSpPr/>
          <p:nvPr/>
        </p:nvSpPr>
        <p:spPr>
          <a:xfrm>
            <a:off x="2357422" y="5929330"/>
            <a:ext cx="4214842" cy="785818"/>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zh-CN" sz="2400" dirty="0">
                <a:ea typeface="微软雅黑" pitchFamily="34" charset="-122"/>
              </a:rPr>
              <a:t>研究间产生明显的异质性</a:t>
            </a:r>
            <a:endParaRPr lang="zh-CN" altLang="en-US" sz="2400" dirty="0">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F9EB192-2BF9-476A-9610-D3AA4FF9E842}"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grpSp>
        <p:nvGrpSpPr>
          <p:cNvPr id="6" name="组合 5"/>
          <p:cNvGrpSpPr/>
          <p:nvPr/>
        </p:nvGrpSpPr>
        <p:grpSpPr>
          <a:xfrm>
            <a:off x="52390" y="500042"/>
            <a:ext cx="4876800" cy="894079"/>
            <a:chOff x="0" y="0"/>
            <a:chExt cx="4876800" cy="894079"/>
          </a:xfrm>
          <a:scene3d>
            <a:camera prst="orthographicFront"/>
            <a:lightRig rig="threePt" dir="t">
              <a:rot lat="0" lon="0" rev="7500000"/>
            </a:lightRig>
          </a:scene3d>
        </p:grpSpPr>
        <p:sp>
          <p:nvSpPr>
            <p:cNvPr id="7" name="圆角矩形 6"/>
            <p:cNvSpPr/>
            <p:nvPr/>
          </p:nvSpPr>
          <p:spPr>
            <a:xfrm>
              <a:off x="0" y="0"/>
              <a:ext cx="4876800" cy="89407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pPr lvl="0"/>
              <a:r>
                <a:rPr lang="en-US" altLang="zh-CN" sz="2800" dirty="0">
                  <a:ea typeface="微软雅黑" pitchFamily="34" charset="-122"/>
                </a:rPr>
                <a:t>B.</a:t>
              </a:r>
              <a:r>
                <a:rPr lang="zh-CN" altLang="en-US" sz="2800" dirty="0">
                  <a:ea typeface="微软雅黑" pitchFamily="34" charset="-122"/>
                </a:rPr>
                <a:t>脓毒症新定义（</a:t>
              </a:r>
              <a:r>
                <a:rPr lang="en-US" altLang="zh-CN" sz="2800" dirty="0">
                  <a:ea typeface="微软雅黑" pitchFamily="34" charset="-122"/>
                </a:rPr>
                <a:t>Sepsis 3.0</a:t>
              </a:r>
              <a:r>
                <a:rPr lang="zh-CN" altLang="en-US" sz="2800" dirty="0">
                  <a:ea typeface="微软雅黑" pitchFamily="34" charset="-122"/>
                </a:rPr>
                <a:t>）</a:t>
              </a:r>
            </a:p>
          </p:txBody>
        </p:sp>
        <p:sp>
          <p:nvSpPr>
            <p:cNvPr id="8" name="圆角矩形 4"/>
            <p:cNvSpPr/>
            <p:nvPr/>
          </p:nvSpPr>
          <p:spPr>
            <a:xfrm>
              <a:off x="26187" y="26187"/>
              <a:ext cx="3836467" cy="8417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endParaRPr lang="zh-CN" altLang="en-US" sz="2800" kern="1200" baseline="0" dirty="0">
                <a:ea typeface="微软雅黑" pitchFamily="34" charset="-122"/>
              </a:endParaRPr>
            </a:p>
          </p:txBody>
        </p:sp>
      </p:grpSp>
      <p:sp>
        <p:nvSpPr>
          <p:cNvPr id="10" name="半闭框 9"/>
          <p:cNvSpPr/>
          <p:nvPr/>
        </p:nvSpPr>
        <p:spPr>
          <a:xfrm>
            <a:off x="785786" y="1785926"/>
            <a:ext cx="928694" cy="121444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p:cNvSpPr/>
          <p:nvPr/>
        </p:nvSpPr>
        <p:spPr>
          <a:xfrm rot="10800000">
            <a:off x="5500694" y="1785926"/>
            <a:ext cx="928694" cy="121444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TextBox 15"/>
          <p:cNvSpPr txBox="1"/>
          <p:nvPr/>
        </p:nvSpPr>
        <p:spPr>
          <a:xfrm>
            <a:off x="1285852" y="2143116"/>
            <a:ext cx="4929222" cy="830997"/>
          </a:xfrm>
          <a:prstGeom prst="rect">
            <a:avLst/>
          </a:prstGeom>
          <a:noFill/>
        </p:spPr>
        <p:txBody>
          <a:bodyPr wrap="square" rtlCol="0">
            <a:spAutoFit/>
          </a:bodyPr>
          <a:lstStyle/>
          <a:p>
            <a:r>
              <a:rPr lang="zh-CN" altLang="zh-CN" sz="2400" dirty="0">
                <a:solidFill>
                  <a:schemeClr val="accent4"/>
                </a:solidFill>
                <a:latin typeface="微软雅黑" pitchFamily="34" charset="-122"/>
                <a:ea typeface="微软雅黑" pitchFamily="34" charset="-122"/>
              </a:rPr>
              <a:t>脓毒症是宿主对感染的反应失调，产生危及生命的器官功能损害</a:t>
            </a:r>
            <a:r>
              <a:rPr lang="zh-CN" altLang="en-US" sz="2400" dirty="0">
                <a:solidFill>
                  <a:schemeClr val="accent4"/>
                </a:solidFill>
                <a:latin typeface="微软雅黑" pitchFamily="34" charset="-122"/>
                <a:ea typeface="微软雅黑" pitchFamily="34" charset="-122"/>
              </a:rPr>
              <a:t>。</a:t>
            </a:r>
          </a:p>
        </p:txBody>
      </p:sp>
      <p:graphicFrame>
        <p:nvGraphicFramePr>
          <p:cNvPr id="25" name="图示 24"/>
          <p:cNvGraphicFramePr/>
          <p:nvPr/>
        </p:nvGraphicFramePr>
        <p:xfrm>
          <a:off x="642910" y="3071810"/>
          <a:ext cx="7215238" cy="3786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51EBAA-949C-4688-973D-D4A7043AB388}" type="datetime1">
              <a:rPr lang="zh-CN" altLang="en-US" smtClean="0"/>
              <a:pPr/>
              <a:t>2019/7/10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8" name="图示 7"/>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椭圆 8"/>
          <p:cNvSpPr/>
          <p:nvPr/>
        </p:nvSpPr>
        <p:spPr>
          <a:xfrm>
            <a:off x="4000496" y="5000636"/>
            <a:ext cx="1285884" cy="128588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SOFA</a:t>
            </a:r>
            <a:r>
              <a:rPr lang="zh-CN" altLang="en-US" dirty="0"/>
              <a:t>≥</a:t>
            </a:r>
            <a:r>
              <a:rPr lang="en-US" altLang="zh-CN" dirty="0"/>
              <a:t>2</a:t>
            </a:r>
            <a:r>
              <a:rPr lang="zh-CN" altLang="en-US" dirty="0"/>
              <a:t>分</a:t>
            </a:r>
          </a:p>
        </p:txBody>
      </p:sp>
      <p:sp>
        <p:nvSpPr>
          <p:cNvPr id="11" name="等于号 10"/>
          <p:cNvSpPr/>
          <p:nvPr/>
        </p:nvSpPr>
        <p:spPr>
          <a:xfrm rot="16200000">
            <a:off x="4214810" y="4143381"/>
            <a:ext cx="785818" cy="785818"/>
          </a:xfrm>
          <a:prstGeom prst="mathEqua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endParaRPr>
          </a:p>
        </p:txBody>
      </p:sp>
      <p:sp>
        <p:nvSpPr>
          <p:cNvPr id="14" name="圆角矩形 13"/>
          <p:cNvSpPr/>
          <p:nvPr/>
        </p:nvSpPr>
        <p:spPr>
          <a:xfrm>
            <a:off x="3857620" y="2428868"/>
            <a:ext cx="1571636" cy="4143404"/>
          </a:xfrm>
          <a:prstGeom prst="roundRect">
            <a:avLst/>
          </a:prstGeom>
          <a:noFill/>
          <a:ln w="28575">
            <a:solidFill>
              <a:srgbClr val="CC33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285852" y="2643182"/>
            <a:ext cx="6572296" cy="1571636"/>
          </a:xfrm>
          <a:prstGeom prst="roundRect">
            <a:avLst/>
          </a:prstGeom>
          <a:noFill/>
          <a:ln w="28575">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0" y="357166"/>
            <a:ext cx="4876800" cy="89407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pPr lvl="0"/>
            <a:r>
              <a:rPr lang="en-US" altLang="zh-CN" sz="2800" dirty="0">
                <a:ea typeface="微软雅黑" pitchFamily="34" charset="-122"/>
              </a:rPr>
              <a:t>B.</a:t>
            </a:r>
            <a:r>
              <a:rPr lang="zh-CN" altLang="en-US" sz="2800" dirty="0">
                <a:ea typeface="微软雅黑" pitchFamily="34" charset="-122"/>
              </a:rPr>
              <a:t>脓毒症诊断标准</a:t>
            </a:r>
            <a:endParaRPr lang="en-US" altLang="zh-CN" sz="2800" dirty="0">
              <a:ea typeface="微软雅黑" pitchFamily="34" charset="-122"/>
            </a:endParaRPr>
          </a:p>
          <a:p>
            <a:pPr lvl="0"/>
            <a:r>
              <a:rPr lang="zh-CN" altLang="en-US" sz="2800" dirty="0">
                <a:ea typeface="微软雅黑" pitchFamily="34" charset="-122"/>
              </a:rPr>
              <a:t>（</a:t>
            </a:r>
            <a:r>
              <a:rPr lang="en-US" altLang="zh-CN" sz="2800" dirty="0">
                <a:ea typeface="微软雅黑" pitchFamily="34" charset="-122"/>
              </a:rPr>
              <a:t>Sepsis 3.0</a:t>
            </a:r>
            <a:r>
              <a:rPr lang="zh-CN" altLang="en-US" sz="2800" dirty="0">
                <a:ea typeface="微软雅黑" pitchFamily="34" charset="-122"/>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674</TotalTime>
  <Words>1218</Words>
  <Application>Microsoft Macintosh PowerPoint</Application>
  <PresentationFormat>On-screen Show (4:3)</PresentationFormat>
  <Paragraphs>178</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Adobe 黑体 Std R</vt:lpstr>
      <vt:lpstr>微软雅黑</vt:lpstr>
      <vt:lpstr>宋体</vt:lpstr>
      <vt:lpstr>Calibri</vt:lpstr>
      <vt:lpstr>Georgia</vt:lpstr>
      <vt:lpstr>Times New Roman</vt:lpstr>
      <vt:lpstr>Trebuchet MS</vt:lpstr>
      <vt:lpstr>Wingdings</vt:lpstr>
      <vt:lpstr>Wingdings 2</vt:lpstr>
      <vt:lpstr>都市</vt:lpstr>
      <vt:lpstr>第三次脓毒症和脓毒性休克定义国际共识解读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格拉斯哥昏迷分级评分法</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第三次脓毒症和脓毒性休克定义国际共识解读</dc:title>
  <dc:creator>Administrator</dc:creator>
  <cp:lastModifiedBy>Kai Wang</cp:lastModifiedBy>
  <cp:revision>39</cp:revision>
  <dcterms:modified xsi:type="dcterms:W3CDTF">2019-07-10T03:02:46Z</dcterms:modified>
</cp:coreProperties>
</file>