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7" r:id="rId8"/>
    <p:sldId id="278" r:id="rId9"/>
    <p:sldId id="279" r:id="rId10"/>
  </p:sldIdLst>
  <p:sldSz cx="12192000" cy="6858000"/>
  <p:notesSz cx="7103745" cy="10234295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335" y="291465"/>
            <a:ext cx="10515600" cy="1080770"/>
          </a:xfrm>
        </p:spPr>
        <p:txBody>
          <a:bodyPr/>
          <a:lstStyle/>
          <a:p>
            <a:pPr algn="ctr"/>
            <a:r>
              <a:rPr 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lstStyle/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姓名：倪智鹏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高级讲师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	</a:t>
            </a:r>
            <a:endParaRPr lang="zh-CN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  <p:pic>
        <p:nvPicPr>
          <p:cNvPr id="6" name="图片 5" descr="微信图片_201906281849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435" y="2063750"/>
            <a:ext cx="3423285" cy="3423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335" y="291465"/>
            <a:ext cx="10515600" cy="1080770"/>
          </a:xfrm>
        </p:spPr>
        <p:txBody>
          <a:bodyPr/>
          <a:lstStyle/>
          <a:p>
            <a:pPr algn="ctr"/>
            <a:b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XSS</a:t>
            </a:r>
            <a:r>
              <a:rPr lang="zh-CN" altLang="en-US" dirty="0"/>
              <a:t>攻击？</a:t>
            </a:r>
            <a:endParaRPr lang="zh-CN" altLang="en-US" dirty="0"/>
          </a:p>
          <a:p>
            <a:pPr lvl="1"/>
            <a:r>
              <a:rPr lang="zh-CN" altLang="en-US" dirty="0"/>
              <a:t>Cross Site Scripting</a:t>
            </a:r>
            <a:r>
              <a:rPr lang="zh-CN" altLang="en-US" sz="2400" dirty="0"/>
              <a:t> 又称跨站脚本，XSS的重点不在于跨站点，而是在于脚本的执行，在WEB前端应用日益发展的今天，XSS漏洞尤其容易被开发人员忽视，最终可能造成对个人信息的泄漏。</a:t>
            </a:r>
            <a:endParaRPr lang="zh-CN" altLang="en-US" sz="2400" dirty="0"/>
          </a:p>
          <a:p>
            <a:pPr marL="457200" lvl="1" indent="0">
              <a:buNone/>
            </a:pPr>
            <a:endParaRPr lang="zh-CN" altLang="en-US" sz="2400" dirty="0"/>
          </a:p>
          <a:p>
            <a:pPr lvl="1"/>
            <a:endParaRPr lang="en-US" altLang="zh-CN" dirty="0"/>
          </a:p>
          <a:p>
            <a:r>
              <a:rPr lang="zh-CN" altLang="en-US" dirty="0"/>
              <a:t>主要危害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盗取用户Cookie、破坏页面结构、重定向到其它网站等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攻击方式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反射型 XSS</a:t>
            </a:r>
            <a:endParaRPr lang="en-US" altLang="zh-CN" dirty="0"/>
          </a:p>
          <a:p>
            <a:pPr lvl="2"/>
            <a:r>
              <a:rPr lang="en-US" altLang="zh-CN" sz="2400" dirty="0"/>
              <a:t>反射型XSS，也叫非持久型XSS，是指发生请求时，XSS代码出现在请求URL中，作为参数提交到服务器，服务器解析并响应。响应结果中包含XSS代码，最后浏览器解析并执行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攻击方式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DOM-based XSS</a:t>
            </a:r>
            <a:endParaRPr lang="en-US" altLang="zh-CN" dirty="0"/>
          </a:p>
          <a:p>
            <a:pPr lvl="2"/>
            <a:r>
              <a:rPr lang="en-US" altLang="zh-CN" sz="2400" dirty="0"/>
              <a:t>DOM XSS代码不需要服务器端的解析响应的直接参与，而是通过浏览器端的DOM解析。这完全是客户端的事情。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攻击方式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存储型 XSS</a:t>
            </a:r>
            <a:endParaRPr lang="en-US" altLang="zh-CN" dirty="0"/>
          </a:p>
          <a:p>
            <a:pPr lvl="2"/>
            <a:r>
              <a:rPr sz="2400" dirty="0"/>
              <a:t>存储型XSS，也叫持久型XSS，主要是将XSS代码发送到服务器（不管是数据库、内存还是文件系统等。），然后在下次请求页面的时候就不用带上XSS代码了。</a:t>
            </a:r>
            <a:endParaRPr sz="2400" dirty="0"/>
          </a:p>
          <a:p>
            <a:pPr marL="914400" lvl="2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z="2400" dirty="0"/>
              <a:t>防御</a:t>
            </a:r>
            <a:r>
              <a:rPr lang="en-US" altLang="zh-CN" sz="2400" dirty="0"/>
              <a:t>XSS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lvl="1"/>
            <a:r>
              <a:rPr lang="zh-CN" dirty="0"/>
              <a:t>过滤特殊符号</a:t>
            </a:r>
            <a:endParaRPr lang="zh-CN" dirty="0"/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dirty="0"/>
              <a:t>排除开头为</a:t>
            </a:r>
            <a:r>
              <a:rPr lang="en-US" altLang="zh-CN" sz="2400" dirty="0"/>
              <a:t>javascript:;</a:t>
            </a:r>
            <a:r>
              <a:rPr lang="zh-CN" altLang="en-US" sz="2400" dirty="0"/>
              <a:t>的字符</a:t>
            </a:r>
            <a:endParaRPr lang="zh-CN" altLang="en-US" sz="2400" dirty="0"/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dirty="0"/>
              <a:t>前后端一起校验</a:t>
            </a:r>
            <a:endParaRPr lang="zh-CN" altLang="en-US" sz="2400" dirty="0"/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dirty="0"/>
              <a:t>设置</a:t>
            </a:r>
            <a:r>
              <a:rPr lang="en-US" altLang="zh-CN" sz="2400" dirty="0"/>
              <a:t>{</a:t>
            </a:r>
            <a:r>
              <a:rPr lang="zh-CN" altLang="en-US" sz="2400" dirty="0"/>
              <a:t>httpOnly</a:t>
            </a:r>
            <a:r>
              <a:rPr lang="en-US" altLang="zh-CN" sz="2400" dirty="0"/>
              <a:t>:true}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innerText</a:t>
            </a:r>
            <a:endParaRPr lang="en-US" altLang="zh-CN" sz="2400" dirty="0"/>
          </a:p>
        </p:txBody>
      </p:sp>
      <p:pic>
        <p:nvPicPr>
          <p:cNvPr id="2" name="图片 1" descr="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4495" y="1824355"/>
            <a:ext cx="2505075" cy="43529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cc4f86e-95c8-4324-8daf-cb6d58b7316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演示</Application>
  <PresentationFormat>宽屏</PresentationFormat>
  <Paragraphs>53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  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水帘洞</cp:lastModifiedBy>
  <cp:revision>770</cp:revision>
  <dcterms:created xsi:type="dcterms:W3CDTF">2016-10-27T05:16:00Z</dcterms:created>
  <dcterms:modified xsi:type="dcterms:W3CDTF">2019-06-28T13:21:24Z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