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3aef55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3aef55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3aef55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3aef55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3aef55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3aef55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3aef55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3aef55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f3aef55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f3aef55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3aef55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3aef55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b22946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b22946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encedirect.com/science/article/pii/S2667305322000217" TargetMode="External"/><Relationship Id="rId4" Type="http://schemas.openxmlformats.org/officeDocument/2006/relationships/hyperlink" Target="https://github.com/tncy67/House-Price-Prediction-via-Computer-Vi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ed8080/house-prices-and-images-socal" TargetMode="External"/><Relationship Id="rId4" Type="http://schemas.openxmlformats.org/officeDocument/2006/relationships/hyperlink" Target="https://www.kaggle.com/competitions/house-price-estimation/overview" TargetMode="External"/><Relationship Id="rId5" Type="http://schemas.openxmlformats.org/officeDocument/2006/relationships/hyperlink" Target="https://www.kaggle.com/datasets/robinreni/house-rooms-image-dataset" TargetMode="External"/><Relationship Id="rId6" Type="http://schemas.openxmlformats.org/officeDocument/2006/relationships/hyperlink" Target="https://www.kaggle.com/datasets/mikhailma/house-rooms-streets-image-dataset" TargetMode="External"/><Relationship Id="rId7" Type="http://schemas.openxmlformats.org/officeDocument/2006/relationships/hyperlink" Target="https://paperswithcode.com/dataset/interior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088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House Prices Using Image Detection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Milestone 1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87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Kaitlyn Chen, Ryan Guo, Jonathan Wang</a:t>
            </a:r>
            <a:endParaRPr sz="2029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/>
              <a:t>GenAI Gurus</a:t>
            </a:r>
            <a:endParaRPr sz="20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8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&amp; Previous Solutions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a model for multi-step time series prediction of the sale price of houses based on image detection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Solution: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https://www.sciencedirect.com/science/article/pii/S2667305322000217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Study using Deep convolutional neural networks (CNNs)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Estimates house prices based on attributes such as interior, exterior, and </a:t>
            </a:r>
            <a:r>
              <a:rPr lang="en"/>
              <a:t>satellite</a:t>
            </a:r>
            <a:r>
              <a:rPr lang="en"/>
              <a:t>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a model with the strength of being trained on visual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Solution: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https://github.com/tncy67/House-Price-Prediction-via-Computer-Vision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CNNs for predicting prices based on images of the front of the house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39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prices: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https://www.kaggle.com/datasets/ted8080/house-prices-and-images-socal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Exterior housing images and pricing dataset containing 8 variables &amp; 15000+ rows in SoCal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https://www.kaggle.com/competitions/house-price-estimation/overview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 Images inside &amp; outside house with prices of houses in Cali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Without prices: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https://www.kaggle.com/datasets/robinreni/house-rooms-image-dataset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Around 3000 collective images of Bathroom, Bedroom, Living Room, Dining, &amp; Kitchen spaces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https://www.kaggle.com/datasets/mikhailma/house-rooms-streets-image-dataset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Includes several image categories of the previous dataset including new ones for streets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https://paperswithcode.com/dataset/interiornet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20M sample dataset of interior scenery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2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56825"/>
            <a:ext cx="4893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Socal Dataset</a:t>
            </a:r>
            <a:r>
              <a:rPr lang="en" sz="1200"/>
              <a:t>: street, ~15.5k images of exterior; columns: city, # bed, # bath, sqft, price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House Price Estimation Dataset: ~2.2k images of bathroom, bedroom, kitchen, exterior; columns: zip code, # bed, # bath, sqft, price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Initialize dataset path, search in the directory to open the CSV files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Display the first rows, summary statistics, column data types, amounts of rows &amp; columns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Plan to feed our neural network with the imaging datasets and train the model to make accurate predictions (ex. CNN)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2" name="Google Shape;82;p16" title="Screenshot 2025-03-13 at 11.37.2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600" y="809500"/>
            <a:ext cx="3809127" cy="22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Screenshot 2025-03-13 at 11.38.5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2738425"/>
            <a:ext cx="764525" cy="1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and fill/remove missing values in datasets (e.g., price, sqft, bed/bath count).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incorrect data types (e.g., numerical values stored as strings).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extreme values in price, sqft, or bed/bath count using statistical methods.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all listings have corresponding images, remove unmatched records.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Normalize categorical data (e.g., city names, zip codes) for consistency.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</a:t>
            </a:r>
            <a:r>
              <a:rPr i="1" lang="en"/>
              <a:t> </a:t>
            </a:r>
            <a:r>
              <a:rPr lang="en"/>
              <a:t>the datasets based on common attributes (e.g., zipcode, sqft, bed/bath count).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features (e.g., price per sqft, neighborhood ranking, image-based features).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Resize, normalize, and extract features from house images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Divide the dataset into training and validation sets to evaluate model performance.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Missing/Incomplete Data: </a:t>
            </a:r>
            <a:r>
              <a:rPr lang="en"/>
              <a:t>Difficulty in handling missing property details and inconsistent records.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Image-Text Matching Issues: Ensuring each house listing has a corresponding image for accurate predictions.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 Impact: Extreme values (luxury homes, distressed properties) affecting model performance.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Data Imbalance: Uneven distribution of house prices across different zip codes and regions.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