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16" y="5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5ED3-6F5A-DF40-9018-468DF9470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HTTP1.x</a:t>
            </a:r>
            <a:r>
              <a:rPr kumimoji="1"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27D21-C21C-5945-A9EF-E5887BEA8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87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5183-C1D6-F14C-ADA3-49AC54AE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ACA36-8477-7243-83DB-ED094726D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长连接</a:t>
            </a:r>
            <a:endParaRPr kumimoji="1" lang="en-US" altLang="zh-CN" dirty="0"/>
          </a:p>
          <a:p>
            <a:r>
              <a:rPr kumimoji="1" lang="en-US" altLang="zh-CN" dirty="0"/>
              <a:t>pipeline</a:t>
            </a:r>
          </a:p>
          <a:p>
            <a:r>
              <a:rPr kumimoji="1" lang="zh-CN" altLang="en-US" dirty="0"/>
              <a:t>短连接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671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F2BE-ED04-514A-B48C-D8259EDA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EB67C-DC22-D341-9F1D-965BC08EA5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Content-Length</a:t>
            </a:r>
          </a:p>
          <a:p>
            <a:r>
              <a:rPr kumimoji="1" lang="en-US" altLang="zh-CN" dirty="0"/>
              <a:t>chunk</a:t>
            </a:r>
            <a:r>
              <a:rPr kumimoji="1"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22840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C644-4D8C-8B4E-846C-7C315ECC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572B9-FA5A-A24A-BFE1-841F5B96FE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range</a:t>
            </a:r>
          </a:p>
          <a:p>
            <a:r>
              <a:rPr lang="en-US" altLang="zh-CN" dirty="0"/>
              <a:t>boundary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60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6A53A-A744-994C-9FD6-1331B93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77424-7763-EE46-AF7B-386D1E2B0A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Cache-Control</a:t>
            </a:r>
          </a:p>
          <a:p>
            <a:pPr lvl="1"/>
            <a:r>
              <a:rPr lang="en-US" altLang="zh-CN" dirty="0"/>
              <a:t>public</a:t>
            </a:r>
          </a:p>
          <a:p>
            <a:pPr lvl="1"/>
            <a:r>
              <a:rPr lang="en-US" altLang="zh-CN" dirty="0"/>
              <a:t>private</a:t>
            </a:r>
          </a:p>
          <a:p>
            <a:pPr lvl="1"/>
            <a:r>
              <a:rPr lang="en-US" altLang="zh-CN" dirty="0"/>
              <a:t>no-cache</a:t>
            </a:r>
          </a:p>
          <a:p>
            <a:pPr lvl="1"/>
            <a:r>
              <a:rPr lang="en-US" altLang="zh-CN" dirty="0"/>
              <a:t>max-age</a:t>
            </a:r>
          </a:p>
          <a:p>
            <a:r>
              <a:rPr lang="en-US" altLang="zh-CN" dirty="0"/>
              <a:t>Expires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Last-Modified</a:t>
            </a:r>
          </a:p>
          <a:p>
            <a:r>
              <a:rPr lang="en-US" altLang="zh-CN" dirty="0"/>
              <a:t>If-Modified-Since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80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BE543-A2D2-124C-AB42-6175CBD2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B1AD-67F5-0A43-9BBC-B2D0AA1084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媒体</a:t>
            </a:r>
            <a:endParaRPr lang="en-US" altLang="zh-CN" dirty="0"/>
          </a:p>
          <a:p>
            <a:pPr lvl="1"/>
            <a:r>
              <a:rPr lang="en-US" altLang="zh-CN" dirty="0"/>
              <a:t>content-type</a:t>
            </a:r>
          </a:p>
          <a:p>
            <a:r>
              <a:rPr kumimoji="1" lang="zh-CN" altLang="en-US" dirty="0"/>
              <a:t>压缩</a:t>
            </a:r>
            <a:endParaRPr kumimoji="1" lang="en-US" altLang="zh-CN" dirty="0"/>
          </a:p>
          <a:p>
            <a:pPr lvl="1"/>
            <a:r>
              <a:rPr lang="en-US" altLang="zh-CN" dirty="0"/>
              <a:t>Accept-Encoding</a:t>
            </a:r>
          </a:p>
          <a:p>
            <a:pPr lvl="1"/>
            <a:r>
              <a:rPr lang="en-US" altLang="zh-CN" dirty="0"/>
              <a:t>Content-Encoding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54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C452-1325-5942-BA66-EF6CCF77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D6570-6550-D741-AA61-FC07D4E699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cookie</a:t>
            </a:r>
          </a:p>
          <a:p>
            <a:r>
              <a:rPr kumimoji="1" lang="en-US" altLang="zh-CN" dirty="0"/>
              <a:t>session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6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A9EA1-9E1F-4541-830B-855441E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8937F-70BD-714D-BA7B-8B31A62F0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1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3C34-4994-954C-B108-D5229838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31C21-BB28-AB44-AFC4-BCBF90ED40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HTTPS</a:t>
            </a:r>
          </a:p>
          <a:p>
            <a:pPr lvl="1"/>
            <a:r>
              <a:rPr kumimoji="1" lang="zh-CN" altLang="en-US" dirty="0"/>
              <a:t>单向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双向</a:t>
            </a:r>
            <a:endParaRPr kumimoji="1" lang="en-US" altLang="zh-CN" dirty="0"/>
          </a:p>
          <a:p>
            <a:r>
              <a:rPr kumimoji="1" lang="zh-CN" altLang="en-US" dirty="0"/>
              <a:t>防盗链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0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BD339-08FE-8749-A99B-977309A8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</a:t>
            </a:r>
            <a:r>
              <a:rPr kumimoji="1" lang="zh-CN" altLang="en-US"/>
              <a:t>了，谢谢。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58D5B-068C-EC46-9910-5C502FF3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3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3EFD-3A71-A146-ACEA-954897C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F55D1-C473-B04F-9DFB-C70AE7B7B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1AD0B-CD19-2048-96EE-65074916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F2CEC-B566-B44B-8476-D1F214916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互联网</a:t>
            </a:r>
            <a:r>
              <a:rPr kumimoji="1" lang="en-US" altLang="zh-CN" dirty="0"/>
              <a:t>1.0</a:t>
            </a:r>
          </a:p>
          <a:p>
            <a:r>
              <a:rPr kumimoji="1" lang="zh-CN" altLang="en-US" dirty="0"/>
              <a:t>资源为核心</a:t>
            </a:r>
            <a:endParaRPr kumimoji="1" lang="en-US" altLang="zh-CN" dirty="0"/>
          </a:p>
          <a:p>
            <a:r>
              <a:rPr kumimoji="1" lang="zh-CN" altLang="en-US" dirty="0"/>
              <a:t>需求不明确</a:t>
            </a:r>
            <a:endParaRPr kumimoji="1" lang="en-US" altLang="zh-CN" dirty="0"/>
          </a:p>
          <a:p>
            <a:r>
              <a:rPr kumimoji="1" lang="zh-CN" altLang="en-US" dirty="0"/>
              <a:t>非流式交互</a:t>
            </a:r>
          </a:p>
        </p:txBody>
      </p:sp>
    </p:spTree>
    <p:extLst>
      <p:ext uri="{BB962C8B-B14F-4D97-AF65-F5344CB8AC3E}">
        <p14:creationId xmlns:p14="http://schemas.microsoft.com/office/powerpoint/2010/main" val="37833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4F69-B9C2-1F40-B7BB-3F6FCB47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80DF3-760A-8C4B-A421-54E7C718E0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基于字符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tcp</a:t>
            </a:r>
            <a:endParaRPr kumimoji="1" lang="en-US" altLang="zh-CN" dirty="0"/>
          </a:p>
          <a:p>
            <a:r>
              <a:rPr kumimoji="1" lang="zh-CN" altLang="en-US" dirty="0"/>
              <a:t>弱状态</a:t>
            </a:r>
            <a:endParaRPr kumimoji="1" lang="en-US" altLang="zh-CN" dirty="0"/>
          </a:p>
          <a:p>
            <a:r>
              <a:rPr kumimoji="1" lang="zh-CN" altLang="en-US" dirty="0"/>
              <a:t>弱约束</a:t>
            </a:r>
            <a:endParaRPr kumimoji="1" lang="en-US" altLang="zh-CN" dirty="0"/>
          </a:p>
          <a:p>
            <a:r>
              <a:rPr kumimoji="1" lang="zh-CN" altLang="en-US" dirty="0"/>
              <a:t>强扩展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34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E3053-724B-684B-A5AD-CFC8E96E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D381C-E244-F84B-921B-2E668905B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互联网最重要的流量协议</a:t>
            </a:r>
            <a:endParaRPr kumimoji="1" lang="en-US" altLang="zh-CN" dirty="0"/>
          </a:p>
          <a:p>
            <a:r>
              <a:rPr kumimoji="1" lang="zh-CN" altLang="en-US" dirty="0"/>
              <a:t>页面</a:t>
            </a:r>
            <a:endParaRPr kumimoji="1" lang="en-US" altLang="zh-CN" dirty="0"/>
          </a:p>
          <a:p>
            <a:r>
              <a:rPr kumimoji="1" lang="zh-CN" altLang="en-US" dirty="0"/>
              <a:t>下载</a:t>
            </a:r>
            <a:endParaRPr kumimoji="1" lang="en-US" altLang="zh-CN" dirty="0"/>
          </a:p>
          <a:p>
            <a:r>
              <a:rPr kumimoji="1" lang="zh-CN" altLang="en-US" dirty="0"/>
              <a:t>点播</a:t>
            </a:r>
            <a:endParaRPr kumimoji="1" lang="en-US" altLang="zh-CN" dirty="0"/>
          </a:p>
          <a:p>
            <a:r>
              <a:rPr kumimoji="1" lang="zh-CN" altLang="en-US" dirty="0"/>
              <a:t>部分直播</a:t>
            </a:r>
            <a:endParaRPr kumimoji="1" lang="en-US" altLang="zh-CN" dirty="0"/>
          </a:p>
          <a:p>
            <a:r>
              <a:rPr kumimoji="1" lang="zh-CN" altLang="en-US" dirty="0"/>
              <a:t>远程交互</a:t>
            </a:r>
            <a:r>
              <a:rPr kumimoji="1" lang="en-US" altLang="zh-CN" dirty="0"/>
              <a:t>API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701F1-5C4B-E249-A20C-E87E9D04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48209-BEFF-0A48-BD7C-37BBB4051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2F1B3-92BA-D044-84A1-D73E938A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4EE2C-61AE-AF48-9FA3-0AC655397A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Request = Request-Line *(( general-header | request-header| entity-header ) CRLF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CRLF</a:t>
            </a:r>
            <a:r>
              <a:rPr lang="zh-CN" altLang="en-US" dirty="0"/>
              <a:t> </a:t>
            </a:r>
            <a:r>
              <a:rPr lang="en-US" altLang="zh-CN" dirty="0"/>
              <a:t>[ message-body ]</a:t>
            </a:r>
          </a:p>
          <a:p>
            <a:r>
              <a:rPr lang="en-US" altLang="zh-CN" dirty="0"/>
              <a:t>Request-Line = Method SP Request-URI SP HTTP-Version CRLF</a:t>
            </a:r>
          </a:p>
          <a:p>
            <a:r>
              <a:rPr lang="en-US" altLang="zh-CN" dirty="0"/>
              <a:t>Request-URI = "*" | </a:t>
            </a:r>
            <a:r>
              <a:rPr lang="en-US" altLang="zh-CN" dirty="0" err="1"/>
              <a:t>absoluteURI</a:t>
            </a:r>
            <a:r>
              <a:rPr lang="en-US" altLang="zh-CN" dirty="0"/>
              <a:t> | </a:t>
            </a:r>
            <a:r>
              <a:rPr lang="en-US" altLang="zh-CN" dirty="0" err="1"/>
              <a:t>abs_path</a:t>
            </a:r>
            <a:r>
              <a:rPr lang="en-US" altLang="zh-CN" dirty="0"/>
              <a:t> | authority</a:t>
            </a:r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</a:p>
          <a:p>
            <a:pPr lvl="1"/>
            <a:r>
              <a:rPr lang="en-US" altLang="zh-CN" dirty="0"/>
              <a:t>HEAD</a:t>
            </a:r>
          </a:p>
          <a:p>
            <a:pPr lvl="1"/>
            <a:r>
              <a:rPr lang="en-US" altLang="zh-CN" dirty="0"/>
              <a:t>POST</a:t>
            </a:r>
          </a:p>
          <a:p>
            <a:pPr lvl="1"/>
            <a:r>
              <a:rPr lang="en-US" altLang="zh-CN" dirty="0"/>
              <a:t>PUT</a:t>
            </a:r>
          </a:p>
          <a:p>
            <a:pPr lvl="1"/>
            <a:r>
              <a:rPr lang="en-US" altLang="zh-CN" dirty="0"/>
              <a:t>DELETE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DBA02-F648-6947-8D86-AA12D967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FEBC7-0B94-EC43-9604-BB2C93DB6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Response = Status-Line *(( general-header | response-header | entity-header ) CRLF</a:t>
            </a:r>
            <a:r>
              <a:rPr lang="zh-CN" altLang="en-US" dirty="0"/>
              <a:t> </a:t>
            </a:r>
            <a:r>
              <a:rPr lang="en-US" altLang="zh-CN" dirty="0"/>
              <a:t>) CRLF</a:t>
            </a:r>
            <a:r>
              <a:rPr lang="zh-CN" altLang="en-US" dirty="0"/>
              <a:t> </a:t>
            </a:r>
            <a:r>
              <a:rPr lang="en-US" altLang="zh-CN" dirty="0"/>
              <a:t>[ message-body ]</a:t>
            </a:r>
          </a:p>
          <a:p>
            <a:r>
              <a:rPr lang="en-US" altLang="zh-CN" dirty="0"/>
              <a:t>Status-Line = HTTP-Version SP Status-Code SP Reason-Phrase CRLF</a:t>
            </a:r>
          </a:p>
          <a:p>
            <a:r>
              <a:rPr lang="zh-CN" altLang="en-US" dirty="0"/>
              <a:t>状态码</a:t>
            </a:r>
            <a:endParaRPr lang="en-US" altLang="zh-CN" dirty="0"/>
          </a:p>
          <a:p>
            <a:pPr lvl="1"/>
            <a:r>
              <a:rPr lang="en-US" altLang="zh-CN" dirty="0"/>
              <a:t>1XX</a:t>
            </a:r>
            <a:r>
              <a:rPr lang="zh-CN" altLang="en-US" dirty="0"/>
              <a:t> 继续处理</a:t>
            </a:r>
            <a:endParaRPr lang="en-US" altLang="zh-CN" dirty="0"/>
          </a:p>
          <a:p>
            <a:pPr lvl="1"/>
            <a:r>
              <a:rPr lang="en-US" altLang="zh-CN" dirty="0"/>
              <a:t>2XX</a:t>
            </a:r>
            <a:r>
              <a:rPr lang="zh-CN" altLang="en-US" dirty="0"/>
              <a:t> 成功</a:t>
            </a:r>
            <a:endParaRPr lang="en-US" altLang="zh-CN" dirty="0"/>
          </a:p>
          <a:p>
            <a:pPr lvl="1"/>
            <a:r>
              <a:rPr lang="en-US" altLang="zh-CN" dirty="0"/>
              <a:t>3XX</a:t>
            </a:r>
            <a:r>
              <a:rPr lang="zh-CN" altLang="en-US" dirty="0"/>
              <a:t> 客户端更多处理</a:t>
            </a:r>
            <a:endParaRPr lang="en-US" altLang="zh-CN" dirty="0"/>
          </a:p>
          <a:p>
            <a:pPr lvl="1"/>
            <a:r>
              <a:rPr lang="en-US" altLang="zh-CN" dirty="0"/>
              <a:t>4XX</a:t>
            </a:r>
            <a:r>
              <a:rPr lang="zh-CN" altLang="en-US" dirty="0"/>
              <a:t> 客户端错误</a:t>
            </a:r>
            <a:endParaRPr lang="en-US" altLang="zh-CN" dirty="0"/>
          </a:p>
          <a:p>
            <a:pPr lvl="1"/>
            <a:r>
              <a:rPr lang="en-US" altLang="zh-CN" dirty="0"/>
              <a:t>5xx</a:t>
            </a:r>
            <a:r>
              <a:rPr lang="zh-CN" altLang="en-US" dirty="0"/>
              <a:t> 服务端错误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EAC0C-F426-F445-800D-E7B6D38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46524-1CD1-0B4F-94A6-5A870387E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7274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3141</TotalTime>
  <Words>175</Words>
  <Application>Microsoft Macintosh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Tw Cen MT</vt:lpstr>
      <vt:lpstr>水滴</vt:lpstr>
      <vt:lpstr>HTTP1.x协议</vt:lpstr>
      <vt:lpstr>背景</vt:lpstr>
      <vt:lpstr>时代</vt:lpstr>
      <vt:lpstr>特性</vt:lpstr>
      <vt:lpstr>用途</vt:lpstr>
      <vt:lpstr>定义</vt:lpstr>
      <vt:lpstr>请求</vt:lpstr>
      <vt:lpstr>响应</vt:lpstr>
      <vt:lpstr>功能</vt:lpstr>
      <vt:lpstr>连接</vt:lpstr>
      <vt:lpstr>长度</vt:lpstr>
      <vt:lpstr>分段</vt:lpstr>
      <vt:lpstr>缓存</vt:lpstr>
      <vt:lpstr>内容</vt:lpstr>
      <vt:lpstr>状态</vt:lpstr>
      <vt:lpstr>安全</vt:lpstr>
      <vt:lpstr>安全</vt:lpstr>
      <vt:lpstr>完了，谢谢。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HTTP协议</dc:title>
  <dc:creator>Microsoft Office 用户</dc:creator>
  <cp:lastModifiedBy>Microsoft Office 用户</cp:lastModifiedBy>
  <cp:revision>16</cp:revision>
  <dcterms:created xsi:type="dcterms:W3CDTF">2018-12-05T02:14:45Z</dcterms:created>
  <dcterms:modified xsi:type="dcterms:W3CDTF">2018-12-07T10:57:18Z</dcterms:modified>
</cp:coreProperties>
</file>