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2949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微软雅黑</vt:lpstr>
      <vt:lpstr>Arial</vt:lpstr>
      <vt:lpstr>Calibri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wjcongyu</dc:creator>
  <cp:lastModifiedBy>wjcongyu</cp:lastModifiedBy>
  <cp:revision>10</cp:revision>
  <dcterms:created xsi:type="dcterms:W3CDTF">2020-10-10T01:14:59Z</dcterms:created>
  <dcterms:modified xsi:type="dcterms:W3CDTF">2020-12-01T13:38:34Z</dcterms:modified>
</cp:coreProperties>
</file>