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矩形 372">
            <a:extLst>
              <a:ext uri="{FF2B5EF4-FFF2-40B4-BE49-F238E27FC236}">
                <a16:creationId xmlns:a16="http://schemas.microsoft.com/office/drawing/2014/main" id="{60085869-E23F-4942-9FE5-5510E95BD6B7}"/>
              </a:ext>
            </a:extLst>
          </p:cNvPr>
          <p:cNvSpPr/>
          <p:nvPr/>
        </p:nvSpPr>
        <p:spPr>
          <a:xfrm>
            <a:off x="8056153" y="2912452"/>
            <a:ext cx="3664674" cy="2241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42142EDA-7BB8-455A-BCFE-6DF833E9759C}"/>
              </a:ext>
            </a:extLst>
          </p:cNvPr>
          <p:cNvSpPr/>
          <p:nvPr/>
        </p:nvSpPr>
        <p:spPr>
          <a:xfrm>
            <a:off x="8066687" y="506251"/>
            <a:ext cx="3664674" cy="2316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64F83840-0318-4CC3-9B59-998A9FF7AF2C}"/>
              </a:ext>
            </a:extLst>
          </p:cNvPr>
          <p:cNvSpPr/>
          <p:nvPr/>
        </p:nvSpPr>
        <p:spPr>
          <a:xfrm>
            <a:off x="6392630" y="499033"/>
            <a:ext cx="1605926" cy="4653362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C2EFE06C-A58E-4856-B7AC-7EC8D1812290}"/>
              </a:ext>
            </a:extLst>
          </p:cNvPr>
          <p:cNvSpPr/>
          <p:nvPr/>
        </p:nvSpPr>
        <p:spPr>
          <a:xfrm rot="16200000">
            <a:off x="6694532" y="3899536"/>
            <a:ext cx="2140254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文本框 610">
            <a:extLst>
              <a:ext uri="{FF2B5EF4-FFF2-40B4-BE49-F238E27FC236}">
                <a16:creationId xmlns:a16="http://schemas.microsoft.com/office/drawing/2014/main" id="{FAC33450-ED29-48EB-B2D9-BEE13B761267}"/>
              </a:ext>
            </a:extLst>
          </p:cNvPr>
          <p:cNvSpPr txBox="1"/>
          <p:nvPr/>
        </p:nvSpPr>
        <p:spPr>
          <a:xfrm>
            <a:off x="2148266" y="5068188"/>
            <a:ext cx="399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Weighted covariates     with CNN feature </a:t>
            </a:r>
          </a:p>
        </p:txBody>
      </p:sp>
      <p:sp>
        <p:nvSpPr>
          <p:cNvPr id="401" name="文本框 610">
            <a:extLst>
              <a:ext uri="{FF2B5EF4-FFF2-40B4-BE49-F238E27FC236}">
                <a16:creationId xmlns:a16="http://schemas.microsoft.com/office/drawing/2014/main" id="{F5E6A39B-34C2-42B5-82B5-4BFA2D40B572}"/>
              </a:ext>
            </a:extLst>
          </p:cNvPr>
          <p:cNvSpPr txBox="1"/>
          <p:nvPr/>
        </p:nvSpPr>
        <p:spPr>
          <a:xfrm>
            <a:off x="2550296" y="3142574"/>
            <a:ext cx="316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Covariates    with CNN feature</a:t>
            </a:r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2B507CEA-48B5-4963-92DD-0B3E60AA5072}"/>
              </a:ext>
            </a:extLst>
          </p:cNvPr>
          <p:cNvSpPr/>
          <p:nvPr/>
        </p:nvSpPr>
        <p:spPr>
          <a:xfrm rot="16200000">
            <a:off x="5629109" y="2432584"/>
            <a:ext cx="288001" cy="2891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椭圆 402">
            <a:extLst>
              <a:ext uri="{FF2B5EF4-FFF2-40B4-BE49-F238E27FC236}">
                <a16:creationId xmlns:a16="http://schemas.microsoft.com/office/drawing/2014/main" id="{E1988FF2-7DB9-400B-968E-B944A5199B55}"/>
              </a:ext>
            </a:extLst>
          </p:cNvPr>
          <p:cNvSpPr/>
          <p:nvPr/>
        </p:nvSpPr>
        <p:spPr>
          <a:xfrm>
            <a:off x="5681589" y="2496981"/>
            <a:ext cx="176323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6" name="文本框 5">
            <a:extLst>
              <a:ext uri="{FF2B5EF4-FFF2-40B4-BE49-F238E27FC236}">
                <a16:creationId xmlns:a16="http://schemas.microsoft.com/office/drawing/2014/main" id="{D293A105-ED83-40E4-BB7D-21930584ED86}"/>
              </a:ext>
            </a:extLst>
          </p:cNvPr>
          <p:cNvSpPr txBox="1"/>
          <p:nvPr/>
        </p:nvSpPr>
        <p:spPr>
          <a:xfrm>
            <a:off x="330502" y="2831009"/>
            <a:ext cx="121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CT images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立方体 407">
            <a:extLst>
              <a:ext uri="{FF2B5EF4-FFF2-40B4-BE49-F238E27FC236}">
                <a16:creationId xmlns:a16="http://schemas.microsoft.com/office/drawing/2014/main" id="{5A9B19FB-56E5-48D5-995F-C1783FBF6634}"/>
              </a:ext>
            </a:extLst>
          </p:cNvPr>
          <p:cNvSpPr/>
          <p:nvPr/>
        </p:nvSpPr>
        <p:spPr>
          <a:xfrm>
            <a:off x="1906413" y="1255970"/>
            <a:ext cx="740526" cy="1648234"/>
          </a:xfrm>
          <a:prstGeom prst="cube">
            <a:avLst>
              <a:gd name="adj" fmla="val 9210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" name="立方体 409">
            <a:extLst>
              <a:ext uri="{FF2B5EF4-FFF2-40B4-BE49-F238E27FC236}">
                <a16:creationId xmlns:a16="http://schemas.microsoft.com/office/drawing/2014/main" id="{6C7321F8-CB41-4537-92BB-2EA289423699}"/>
              </a:ext>
            </a:extLst>
          </p:cNvPr>
          <p:cNvSpPr/>
          <p:nvPr/>
        </p:nvSpPr>
        <p:spPr>
          <a:xfrm>
            <a:off x="1971563" y="1255970"/>
            <a:ext cx="740526" cy="1648234"/>
          </a:xfrm>
          <a:prstGeom prst="cube">
            <a:avLst>
              <a:gd name="adj" fmla="val 9210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1" name="立方体 410">
            <a:extLst>
              <a:ext uri="{FF2B5EF4-FFF2-40B4-BE49-F238E27FC236}">
                <a16:creationId xmlns:a16="http://schemas.microsoft.com/office/drawing/2014/main" id="{09CB0AA6-3473-484F-9D60-7885B6BDFA88}"/>
              </a:ext>
            </a:extLst>
          </p:cNvPr>
          <p:cNvSpPr/>
          <p:nvPr/>
        </p:nvSpPr>
        <p:spPr>
          <a:xfrm>
            <a:off x="2042561" y="1255970"/>
            <a:ext cx="740526" cy="1648234"/>
          </a:xfrm>
          <a:prstGeom prst="cube">
            <a:avLst>
              <a:gd name="adj" fmla="val 9210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2" name="立方体 411">
            <a:extLst>
              <a:ext uri="{FF2B5EF4-FFF2-40B4-BE49-F238E27FC236}">
                <a16:creationId xmlns:a16="http://schemas.microsoft.com/office/drawing/2014/main" id="{F12AB63A-603F-4C2D-91F2-BDED18C47D52}"/>
              </a:ext>
            </a:extLst>
          </p:cNvPr>
          <p:cNvSpPr/>
          <p:nvPr/>
        </p:nvSpPr>
        <p:spPr>
          <a:xfrm>
            <a:off x="2292976" y="1440409"/>
            <a:ext cx="497026" cy="1165949"/>
          </a:xfrm>
          <a:prstGeom prst="cube">
            <a:avLst>
              <a:gd name="adj" fmla="val 9210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3" name="立方体 412">
            <a:extLst>
              <a:ext uri="{FF2B5EF4-FFF2-40B4-BE49-F238E27FC236}">
                <a16:creationId xmlns:a16="http://schemas.microsoft.com/office/drawing/2014/main" id="{2C308CF1-C768-4582-B40B-DBED015E49E9}"/>
              </a:ext>
            </a:extLst>
          </p:cNvPr>
          <p:cNvSpPr/>
          <p:nvPr/>
        </p:nvSpPr>
        <p:spPr>
          <a:xfrm>
            <a:off x="2533682" y="1449846"/>
            <a:ext cx="497026" cy="1165949"/>
          </a:xfrm>
          <a:prstGeom prst="cube">
            <a:avLst>
              <a:gd name="adj" fmla="val 746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4" name="立方体 413">
            <a:extLst>
              <a:ext uri="{FF2B5EF4-FFF2-40B4-BE49-F238E27FC236}">
                <a16:creationId xmlns:a16="http://schemas.microsoft.com/office/drawing/2014/main" id="{FF989DBD-15F5-4A88-9932-054F23D1E1D2}"/>
              </a:ext>
            </a:extLst>
          </p:cNvPr>
          <p:cNvSpPr/>
          <p:nvPr/>
        </p:nvSpPr>
        <p:spPr>
          <a:xfrm>
            <a:off x="2678545" y="1449382"/>
            <a:ext cx="497026" cy="1165949"/>
          </a:xfrm>
          <a:prstGeom prst="cube">
            <a:avLst>
              <a:gd name="adj" fmla="val 746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5" name="立方体 414">
            <a:extLst>
              <a:ext uri="{FF2B5EF4-FFF2-40B4-BE49-F238E27FC236}">
                <a16:creationId xmlns:a16="http://schemas.microsoft.com/office/drawing/2014/main" id="{FA59C4F4-40AD-4762-818F-A42BBFA39CFF}"/>
              </a:ext>
            </a:extLst>
          </p:cNvPr>
          <p:cNvSpPr/>
          <p:nvPr/>
        </p:nvSpPr>
        <p:spPr>
          <a:xfrm>
            <a:off x="2882728" y="1627989"/>
            <a:ext cx="377981" cy="764322"/>
          </a:xfrm>
          <a:prstGeom prst="cube">
            <a:avLst>
              <a:gd name="adj" fmla="val 746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6" name="立方体 415">
            <a:extLst>
              <a:ext uri="{FF2B5EF4-FFF2-40B4-BE49-F238E27FC236}">
                <a16:creationId xmlns:a16="http://schemas.microsoft.com/office/drawing/2014/main" id="{6C05FE31-33CE-46E0-8CD5-D8606ED6E3E5}"/>
              </a:ext>
            </a:extLst>
          </p:cNvPr>
          <p:cNvSpPr/>
          <p:nvPr/>
        </p:nvSpPr>
        <p:spPr>
          <a:xfrm>
            <a:off x="3193529" y="1612702"/>
            <a:ext cx="377981" cy="764322"/>
          </a:xfrm>
          <a:prstGeom prst="cube">
            <a:avLst>
              <a:gd name="adj" fmla="val 593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5" name="立方体 424">
            <a:extLst>
              <a:ext uri="{FF2B5EF4-FFF2-40B4-BE49-F238E27FC236}">
                <a16:creationId xmlns:a16="http://schemas.microsoft.com/office/drawing/2014/main" id="{86C56A6F-7AD3-459B-89A9-33B7A8DB77ED}"/>
              </a:ext>
            </a:extLst>
          </p:cNvPr>
          <p:cNvSpPr/>
          <p:nvPr/>
        </p:nvSpPr>
        <p:spPr>
          <a:xfrm>
            <a:off x="3365258" y="1613604"/>
            <a:ext cx="377981" cy="764322"/>
          </a:xfrm>
          <a:prstGeom prst="cube">
            <a:avLst>
              <a:gd name="adj" fmla="val 593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6" name="立方体 425">
            <a:extLst>
              <a:ext uri="{FF2B5EF4-FFF2-40B4-BE49-F238E27FC236}">
                <a16:creationId xmlns:a16="http://schemas.microsoft.com/office/drawing/2014/main" id="{219D129D-65C9-4923-89ED-473988FE1D60}"/>
              </a:ext>
            </a:extLst>
          </p:cNvPr>
          <p:cNvSpPr/>
          <p:nvPr/>
        </p:nvSpPr>
        <p:spPr>
          <a:xfrm>
            <a:off x="3538281" y="1717012"/>
            <a:ext cx="306059" cy="549837"/>
          </a:xfrm>
          <a:prstGeom prst="cube">
            <a:avLst>
              <a:gd name="adj" fmla="val 59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0" name="立方体 429">
            <a:extLst>
              <a:ext uri="{FF2B5EF4-FFF2-40B4-BE49-F238E27FC236}">
                <a16:creationId xmlns:a16="http://schemas.microsoft.com/office/drawing/2014/main" id="{20417118-A501-4170-A19C-71B64F7EF041}"/>
              </a:ext>
            </a:extLst>
          </p:cNvPr>
          <p:cNvSpPr/>
          <p:nvPr/>
        </p:nvSpPr>
        <p:spPr>
          <a:xfrm>
            <a:off x="3813173" y="1727117"/>
            <a:ext cx="306059" cy="549837"/>
          </a:xfrm>
          <a:prstGeom prst="cube">
            <a:avLst>
              <a:gd name="adj" fmla="val 4681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1" name="立方体 430">
            <a:extLst>
              <a:ext uri="{FF2B5EF4-FFF2-40B4-BE49-F238E27FC236}">
                <a16:creationId xmlns:a16="http://schemas.microsoft.com/office/drawing/2014/main" id="{4D329A1D-966D-4599-B6B7-C1C386A8BC4E}"/>
              </a:ext>
            </a:extLst>
          </p:cNvPr>
          <p:cNvSpPr/>
          <p:nvPr/>
        </p:nvSpPr>
        <p:spPr>
          <a:xfrm>
            <a:off x="3985015" y="1727116"/>
            <a:ext cx="306059" cy="549837"/>
          </a:xfrm>
          <a:prstGeom prst="cube">
            <a:avLst>
              <a:gd name="adj" fmla="val 4681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3" name="立方体 432">
            <a:extLst>
              <a:ext uri="{FF2B5EF4-FFF2-40B4-BE49-F238E27FC236}">
                <a16:creationId xmlns:a16="http://schemas.microsoft.com/office/drawing/2014/main" id="{3066DF48-A73F-4104-BAD9-9DBB71828E66}"/>
              </a:ext>
            </a:extLst>
          </p:cNvPr>
          <p:cNvSpPr/>
          <p:nvPr/>
        </p:nvSpPr>
        <p:spPr>
          <a:xfrm>
            <a:off x="4193219" y="1817262"/>
            <a:ext cx="195211" cy="356067"/>
          </a:xfrm>
          <a:prstGeom prst="cube">
            <a:avLst>
              <a:gd name="adj" fmla="val 59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65" name="图片 464">
            <a:extLst>
              <a:ext uri="{FF2B5EF4-FFF2-40B4-BE49-F238E27FC236}">
                <a16:creationId xmlns:a16="http://schemas.microsoft.com/office/drawing/2014/main" id="{2D5C3BE8-B141-47AB-A78D-7017F050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9" y="1734075"/>
            <a:ext cx="1013087" cy="993222"/>
          </a:xfrm>
          <a:prstGeom prst="rect">
            <a:avLst/>
          </a:prstGeom>
        </p:spPr>
      </p:pic>
      <p:sp>
        <p:nvSpPr>
          <p:cNvPr id="466" name="立方体 465">
            <a:extLst>
              <a:ext uri="{FF2B5EF4-FFF2-40B4-BE49-F238E27FC236}">
                <a16:creationId xmlns:a16="http://schemas.microsoft.com/office/drawing/2014/main" id="{A204E6BA-4070-4BCA-B029-8151CDE30FAF}"/>
              </a:ext>
            </a:extLst>
          </p:cNvPr>
          <p:cNvSpPr/>
          <p:nvPr/>
        </p:nvSpPr>
        <p:spPr>
          <a:xfrm>
            <a:off x="328212" y="1642545"/>
            <a:ext cx="1208112" cy="1199200"/>
          </a:xfrm>
          <a:prstGeom prst="cub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7" name="文本框 610">
            <a:extLst>
              <a:ext uri="{FF2B5EF4-FFF2-40B4-BE49-F238E27FC236}">
                <a16:creationId xmlns:a16="http://schemas.microsoft.com/office/drawing/2014/main" id="{82FBCCE4-D624-4E04-8C6B-74D9806CFC38}"/>
              </a:ext>
            </a:extLst>
          </p:cNvPr>
          <p:cNvSpPr txBox="1"/>
          <p:nvPr/>
        </p:nvSpPr>
        <p:spPr>
          <a:xfrm>
            <a:off x="2311924" y="2557260"/>
            <a:ext cx="336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VGG16:3D Convolutional features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65258D76-9719-4F2E-9FED-ED3E1D76E12F}"/>
              </a:ext>
            </a:extLst>
          </p:cNvPr>
          <p:cNvSpPr/>
          <p:nvPr/>
        </p:nvSpPr>
        <p:spPr>
          <a:xfrm>
            <a:off x="227103" y="506250"/>
            <a:ext cx="1485039" cy="4605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9" name="文本框 621">
            <a:extLst>
              <a:ext uri="{FF2B5EF4-FFF2-40B4-BE49-F238E27FC236}">
                <a16:creationId xmlns:a16="http://schemas.microsoft.com/office/drawing/2014/main" id="{9E541C01-2277-40CC-A0DE-6FFD2D5BF77B}"/>
              </a:ext>
            </a:extLst>
          </p:cNvPr>
          <p:cNvSpPr txBox="1"/>
          <p:nvPr/>
        </p:nvSpPr>
        <p:spPr>
          <a:xfrm>
            <a:off x="66963" y="5060706"/>
            <a:ext cx="187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Minibatch inputs</a:t>
            </a:r>
          </a:p>
        </p:txBody>
      </p:sp>
      <p:sp>
        <p:nvSpPr>
          <p:cNvPr id="470" name="箭头: 右 469">
            <a:extLst>
              <a:ext uri="{FF2B5EF4-FFF2-40B4-BE49-F238E27FC236}">
                <a16:creationId xmlns:a16="http://schemas.microsoft.com/office/drawing/2014/main" id="{B3571B2D-26CA-4B51-9F8E-1EB06D01CF5A}"/>
              </a:ext>
            </a:extLst>
          </p:cNvPr>
          <p:cNvSpPr/>
          <p:nvPr/>
        </p:nvSpPr>
        <p:spPr>
          <a:xfrm>
            <a:off x="1530141" y="2126024"/>
            <a:ext cx="351484" cy="18877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71" name="文本框 1174">
            <a:extLst>
              <a:ext uri="{FF2B5EF4-FFF2-40B4-BE49-F238E27FC236}">
                <a16:creationId xmlns:a16="http://schemas.microsoft.com/office/drawing/2014/main" id="{75A37BED-8C17-4119-9BB4-8B15D63AE7F8}"/>
              </a:ext>
            </a:extLst>
          </p:cNvPr>
          <p:cNvSpPr txBox="1"/>
          <p:nvPr/>
        </p:nvSpPr>
        <p:spPr>
          <a:xfrm>
            <a:off x="8120001" y="5106670"/>
            <a:ext cx="352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Output 2: Recovery-time estimation</a:t>
            </a:r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A58B0C84-B453-40F8-A90C-91ABA16A4898}"/>
              </a:ext>
            </a:extLst>
          </p:cNvPr>
          <p:cNvSpPr/>
          <p:nvPr/>
        </p:nvSpPr>
        <p:spPr>
          <a:xfrm>
            <a:off x="4987468" y="1771245"/>
            <a:ext cx="530356" cy="305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F22D91FD-10ED-42D7-9C13-CBD32AE8A5DE}"/>
              </a:ext>
            </a:extLst>
          </p:cNvPr>
          <p:cNvSpPr/>
          <p:nvPr/>
        </p:nvSpPr>
        <p:spPr>
          <a:xfrm>
            <a:off x="5714030" y="1763109"/>
            <a:ext cx="112284" cy="3055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4" name="直接箭头连接符 473">
            <a:extLst>
              <a:ext uri="{FF2B5EF4-FFF2-40B4-BE49-F238E27FC236}">
                <a16:creationId xmlns:a16="http://schemas.microsoft.com/office/drawing/2014/main" id="{FABB8A71-328B-4FA6-9E6B-FDF0C54328FD}"/>
              </a:ext>
            </a:extLst>
          </p:cNvPr>
          <p:cNvCxnSpPr>
            <a:cxnSpLocks/>
          </p:cNvCxnSpPr>
          <p:nvPr/>
        </p:nvCxnSpPr>
        <p:spPr>
          <a:xfrm>
            <a:off x="5534459" y="1922927"/>
            <a:ext cx="1855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矩形 481">
            <a:extLst>
              <a:ext uri="{FF2B5EF4-FFF2-40B4-BE49-F238E27FC236}">
                <a16:creationId xmlns:a16="http://schemas.microsoft.com/office/drawing/2014/main" id="{FC6CC2DD-D8F1-4770-860A-9C3E0463A132}"/>
              </a:ext>
            </a:extLst>
          </p:cNvPr>
          <p:cNvSpPr/>
          <p:nvPr/>
        </p:nvSpPr>
        <p:spPr>
          <a:xfrm>
            <a:off x="8261862" y="3254681"/>
            <a:ext cx="365441" cy="17537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文本框 1161">
            <a:extLst>
              <a:ext uri="{FF2B5EF4-FFF2-40B4-BE49-F238E27FC236}">
                <a16:creationId xmlns:a16="http://schemas.microsoft.com/office/drawing/2014/main" id="{0A683B62-FED9-476B-A7BF-679F173994D3}"/>
              </a:ext>
            </a:extLst>
          </p:cNvPr>
          <p:cNvSpPr txBox="1"/>
          <p:nvPr/>
        </p:nvSpPr>
        <p:spPr>
          <a:xfrm>
            <a:off x="8018617" y="2905184"/>
            <a:ext cx="104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484" name="文本框 627">
            <a:extLst>
              <a:ext uri="{FF2B5EF4-FFF2-40B4-BE49-F238E27FC236}">
                <a16:creationId xmlns:a16="http://schemas.microsoft.com/office/drawing/2014/main" id="{845F7CD8-EDCE-43F9-BFEC-4C0655573124}"/>
              </a:ext>
            </a:extLst>
          </p:cNvPr>
          <p:cNvSpPr txBox="1"/>
          <p:nvPr/>
        </p:nvSpPr>
        <p:spPr>
          <a:xfrm rot="5400000">
            <a:off x="8269404" y="4465653"/>
            <a:ext cx="46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485" name="椭圆 484">
            <a:extLst>
              <a:ext uri="{FF2B5EF4-FFF2-40B4-BE49-F238E27FC236}">
                <a16:creationId xmlns:a16="http://schemas.microsoft.com/office/drawing/2014/main" id="{FFB73218-1168-4E56-963A-32B9889152E0}"/>
              </a:ext>
            </a:extLst>
          </p:cNvPr>
          <p:cNvSpPr/>
          <p:nvPr/>
        </p:nvSpPr>
        <p:spPr>
          <a:xfrm>
            <a:off x="8290557" y="468917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8" name="椭圆 487">
            <a:extLst>
              <a:ext uri="{FF2B5EF4-FFF2-40B4-BE49-F238E27FC236}">
                <a16:creationId xmlns:a16="http://schemas.microsoft.com/office/drawing/2014/main" id="{D7ADAB6F-1683-4548-8B75-9FB94E6F7AD1}"/>
              </a:ext>
            </a:extLst>
          </p:cNvPr>
          <p:cNvSpPr/>
          <p:nvPr/>
        </p:nvSpPr>
        <p:spPr>
          <a:xfrm>
            <a:off x="11004723" y="306921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9" name="矩形 488">
            <a:extLst>
              <a:ext uri="{FF2B5EF4-FFF2-40B4-BE49-F238E27FC236}">
                <a16:creationId xmlns:a16="http://schemas.microsoft.com/office/drawing/2014/main" id="{123C945C-A3B1-460A-8DD4-94D94C09774F}"/>
              </a:ext>
            </a:extLst>
          </p:cNvPr>
          <p:cNvSpPr/>
          <p:nvPr/>
        </p:nvSpPr>
        <p:spPr>
          <a:xfrm>
            <a:off x="10962030" y="3026861"/>
            <a:ext cx="365441" cy="9061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0" name="文本框 489">
                <a:extLst>
                  <a:ext uri="{FF2B5EF4-FFF2-40B4-BE49-F238E27FC236}">
                    <a16:creationId xmlns:a16="http://schemas.microsoft.com/office/drawing/2014/main" id="{4A7EEB92-5D78-42DB-A472-683DC8D895BB}"/>
                  </a:ext>
                </a:extLst>
              </p:cNvPr>
              <p:cNvSpPr txBox="1"/>
              <p:nvPr/>
            </p:nvSpPr>
            <p:spPr>
              <a:xfrm>
                <a:off x="11027008" y="3065658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0" name="文本框 489">
                <a:extLst>
                  <a:ext uri="{FF2B5EF4-FFF2-40B4-BE49-F238E27FC236}">
                    <a16:creationId xmlns:a16="http://schemas.microsoft.com/office/drawing/2014/main" id="{4A7EEB92-5D78-42DB-A472-683DC8D89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008" y="3065658"/>
                <a:ext cx="256355" cy="277961"/>
              </a:xfrm>
              <a:prstGeom prst="rect">
                <a:avLst/>
              </a:prstGeom>
              <a:blipFill>
                <a:blip r:embed="rId3"/>
                <a:stretch>
                  <a:fillRect l="-7143" r="-714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" name="椭圆 490">
            <a:extLst>
              <a:ext uri="{FF2B5EF4-FFF2-40B4-BE49-F238E27FC236}">
                <a16:creationId xmlns:a16="http://schemas.microsoft.com/office/drawing/2014/main" id="{7756CE04-DF31-43F9-A4B6-7E6593457069}"/>
              </a:ext>
            </a:extLst>
          </p:cNvPr>
          <p:cNvSpPr/>
          <p:nvPr/>
        </p:nvSpPr>
        <p:spPr>
          <a:xfrm>
            <a:off x="11008029" y="3575981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2" name="文本框 491">
            <a:extLst>
              <a:ext uri="{FF2B5EF4-FFF2-40B4-BE49-F238E27FC236}">
                <a16:creationId xmlns:a16="http://schemas.microsoft.com/office/drawing/2014/main" id="{30547517-7854-4CCD-8669-1E047EBC11C0}"/>
              </a:ext>
            </a:extLst>
          </p:cNvPr>
          <p:cNvSpPr txBox="1"/>
          <p:nvPr/>
        </p:nvSpPr>
        <p:spPr>
          <a:xfrm>
            <a:off x="11039674" y="3573016"/>
            <a:ext cx="256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 8</a:t>
            </a:r>
            <a:endParaRPr lang="zh-CN" altLang="en-US" dirty="0"/>
          </a:p>
        </p:txBody>
      </p:sp>
      <p:sp>
        <p:nvSpPr>
          <p:cNvPr id="493" name="矩形: 圆角 492">
            <a:extLst>
              <a:ext uri="{FF2B5EF4-FFF2-40B4-BE49-F238E27FC236}">
                <a16:creationId xmlns:a16="http://schemas.microsoft.com/office/drawing/2014/main" id="{1E20373C-C7FF-40E2-90B4-89566201DED3}"/>
              </a:ext>
            </a:extLst>
          </p:cNvPr>
          <p:cNvSpPr/>
          <p:nvPr/>
        </p:nvSpPr>
        <p:spPr>
          <a:xfrm>
            <a:off x="2632605" y="3969060"/>
            <a:ext cx="2779319" cy="6009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Significance Ranking (FSR)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椭圆 493">
            <a:extLst>
              <a:ext uri="{FF2B5EF4-FFF2-40B4-BE49-F238E27FC236}">
                <a16:creationId xmlns:a16="http://schemas.microsoft.com/office/drawing/2014/main" id="{BB044D9F-77C6-439F-83F6-C70C9441B6EA}"/>
              </a:ext>
            </a:extLst>
          </p:cNvPr>
          <p:cNvSpPr/>
          <p:nvPr/>
        </p:nvSpPr>
        <p:spPr>
          <a:xfrm>
            <a:off x="3150395" y="3455034"/>
            <a:ext cx="175615" cy="1756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5" name="椭圆 494">
            <a:extLst>
              <a:ext uri="{FF2B5EF4-FFF2-40B4-BE49-F238E27FC236}">
                <a16:creationId xmlns:a16="http://schemas.microsoft.com/office/drawing/2014/main" id="{BB3BA1EE-F6C1-4582-BC3E-8B7CB217FE72}"/>
              </a:ext>
            </a:extLst>
          </p:cNvPr>
          <p:cNvSpPr/>
          <p:nvPr/>
        </p:nvSpPr>
        <p:spPr>
          <a:xfrm>
            <a:off x="2748306" y="3456098"/>
            <a:ext cx="175615" cy="1756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6" name="文本框 107">
            <a:extLst>
              <a:ext uri="{FF2B5EF4-FFF2-40B4-BE49-F238E27FC236}">
                <a16:creationId xmlns:a16="http://schemas.microsoft.com/office/drawing/2014/main" id="{8120A995-23F4-4BC1-9A4E-FD684DA80BFE}"/>
              </a:ext>
            </a:extLst>
          </p:cNvPr>
          <p:cNvSpPr txBox="1"/>
          <p:nvPr/>
        </p:nvSpPr>
        <p:spPr>
          <a:xfrm rot="10800000">
            <a:off x="2095653" y="3432058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7" name="文本框 118">
            <a:extLst>
              <a:ext uri="{FF2B5EF4-FFF2-40B4-BE49-F238E27FC236}">
                <a16:creationId xmlns:a16="http://schemas.microsoft.com/office/drawing/2014/main" id="{96B174F4-6F18-4986-8A89-4F2C5BEFB4DC}"/>
              </a:ext>
            </a:extLst>
          </p:cNvPr>
          <p:cNvSpPr txBox="1"/>
          <p:nvPr/>
        </p:nvSpPr>
        <p:spPr>
          <a:xfrm rot="10800000">
            <a:off x="3630539" y="3438989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8" name="文本框 121">
            <a:extLst>
              <a:ext uri="{FF2B5EF4-FFF2-40B4-BE49-F238E27FC236}">
                <a16:creationId xmlns:a16="http://schemas.microsoft.com/office/drawing/2014/main" id="{E01B7A53-F33A-404C-BA7D-E9F282F59831}"/>
              </a:ext>
            </a:extLst>
          </p:cNvPr>
          <p:cNvSpPr txBox="1"/>
          <p:nvPr/>
        </p:nvSpPr>
        <p:spPr>
          <a:xfrm rot="10800000">
            <a:off x="4344778" y="3432540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9" name="椭圆 498">
            <a:extLst>
              <a:ext uri="{FF2B5EF4-FFF2-40B4-BE49-F238E27FC236}">
                <a16:creationId xmlns:a16="http://schemas.microsoft.com/office/drawing/2014/main" id="{B3233224-A42D-42D2-B664-B8772FBDE499}"/>
              </a:ext>
            </a:extLst>
          </p:cNvPr>
          <p:cNvSpPr/>
          <p:nvPr/>
        </p:nvSpPr>
        <p:spPr>
          <a:xfrm>
            <a:off x="5682542" y="3459512"/>
            <a:ext cx="175615" cy="1756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500" name="直接箭头连接符 499">
            <a:extLst>
              <a:ext uri="{FF2B5EF4-FFF2-40B4-BE49-F238E27FC236}">
                <a16:creationId xmlns:a16="http://schemas.microsoft.com/office/drawing/2014/main" id="{F99C0FC5-4395-4986-BFE1-C4AAEC52E154}"/>
              </a:ext>
            </a:extLst>
          </p:cNvPr>
          <p:cNvCxnSpPr>
            <a:cxnSpLocks/>
            <a:stCxn id="493" idx="0"/>
            <a:endCxn id="553" idx="5"/>
          </p:cNvCxnSpPr>
          <p:nvPr/>
        </p:nvCxnSpPr>
        <p:spPr>
          <a:xfrm flipH="1" flipV="1">
            <a:off x="2163787" y="3606720"/>
            <a:ext cx="1858478" cy="362340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A33539C9-087E-4D9A-B8AB-5342B3A216AF}"/>
              </a:ext>
            </a:extLst>
          </p:cNvPr>
          <p:cNvCxnSpPr>
            <a:cxnSpLocks/>
            <a:stCxn id="493" idx="0"/>
            <a:endCxn id="494" idx="5"/>
          </p:cNvCxnSpPr>
          <p:nvPr/>
        </p:nvCxnSpPr>
        <p:spPr>
          <a:xfrm flipH="1" flipV="1">
            <a:off x="3300292" y="3604931"/>
            <a:ext cx="721973" cy="364129"/>
          </a:xfrm>
          <a:prstGeom prst="straightConnector1">
            <a:avLst/>
          </a:prstGeom>
          <a:ln w="158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箭头连接符 501">
            <a:extLst>
              <a:ext uri="{FF2B5EF4-FFF2-40B4-BE49-F238E27FC236}">
                <a16:creationId xmlns:a16="http://schemas.microsoft.com/office/drawing/2014/main" id="{22D3A7B5-7715-432B-827C-E74D41BBF28F}"/>
              </a:ext>
            </a:extLst>
          </p:cNvPr>
          <p:cNvCxnSpPr>
            <a:cxnSpLocks/>
            <a:stCxn id="493" idx="0"/>
            <a:endCxn id="497" idx="3"/>
          </p:cNvCxnSpPr>
          <p:nvPr/>
        </p:nvCxnSpPr>
        <p:spPr>
          <a:xfrm flipH="1" flipV="1">
            <a:off x="3630539" y="3623655"/>
            <a:ext cx="391726" cy="34540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>
            <a:extLst>
              <a:ext uri="{FF2B5EF4-FFF2-40B4-BE49-F238E27FC236}">
                <a16:creationId xmlns:a16="http://schemas.microsoft.com/office/drawing/2014/main" id="{38B5C13A-A2C1-4272-8A92-BFCBF25239B7}"/>
              </a:ext>
            </a:extLst>
          </p:cNvPr>
          <p:cNvCxnSpPr>
            <a:cxnSpLocks/>
            <a:stCxn id="508" idx="4"/>
            <a:endCxn id="493" idx="0"/>
          </p:cNvCxnSpPr>
          <p:nvPr/>
        </p:nvCxnSpPr>
        <p:spPr>
          <a:xfrm flipH="1">
            <a:off x="4022265" y="3633265"/>
            <a:ext cx="4147" cy="33579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29EF3B6C-CC29-466A-88D1-453950853519}"/>
              </a:ext>
            </a:extLst>
          </p:cNvPr>
          <p:cNvCxnSpPr>
            <a:cxnSpLocks/>
            <a:stCxn id="512" idx="4"/>
            <a:endCxn id="493" idx="0"/>
          </p:cNvCxnSpPr>
          <p:nvPr/>
        </p:nvCxnSpPr>
        <p:spPr>
          <a:xfrm flipH="1">
            <a:off x="4022265" y="3635845"/>
            <a:ext cx="322475" cy="333215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箭头连接符 504">
            <a:extLst>
              <a:ext uri="{FF2B5EF4-FFF2-40B4-BE49-F238E27FC236}">
                <a16:creationId xmlns:a16="http://schemas.microsoft.com/office/drawing/2014/main" id="{1ADBF8BD-6C3A-4A1B-88D0-5AF60E248BEB}"/>
              </a:ext>
            </a:extLst>
          </p:cNvPr>
          <p:cNvCxnSpPr>
            <a:cxnSpLocks/>
            <a:stCxn id="510" idx="4"/>
            <a:endCxn id="493" idx="0"/>
          </p:cNvCxnSpPr>
          <p:nvPr/>
        </p:nvCxnSpPr>
        <p:spPr>
          <a:xfrm flipH="1">
            <a:off x="4022265" y="3634781"/>
            <a:ext cx="724564" cy="334279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6CC02F1C-B7AE-48F2-B4A1-C06C14D75501}"/>
                  </a:ext>
                </a:extLst>
              </p:cNvPr>
              <p:cNvSpPr/>
              <p:nvPr/>
            </p:nvSpPr>
            <p:spPr>
              <a:xfrm>
                <a:off x="3548437" y="3127714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6CC02F1C-B7AE-48F2-B4A1-C06C14D75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37" y="3127714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3C0C7846-6645-4632-8AAA-5EFC3D613004}"/>
                  </a:ext>
                </a:extLst>
              </p:cNvPr>
              <p:cNvSpPr/>
              <p:nvPr/>
            </p:nvSpPr>
            <p:spPr>
              <a:xfrm>
                <a:off x="4010822" y="5051371"/>
                <a:ext cx="439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3C0C7846-6645-4632-8AAA-5EFC3D613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22" y="5051371"/>
                <a:ext cx="4394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8" name="椭圆 507">
            <a:extLst>
              <a:ext uri="{FF2B5EF4-FFF2-40B4-BE49-F238E27FC236}">
                <a16:creationId xmlns:a16="http://schemas.microsoft.com/office/drawing/2014/main" id="{8C9F1513-0D25-4B10-AEC3-7EEEEB7A8B77}"/>
              </a:ext>
            </a:extLst>
          </p:cNvPr>
          <p:cNvSpPr/>
          <p:nvPr/>
        </p:nvSpPr>
        <p:spPr>
          <a:xfrm>
            <a:off x="3938604" y="3457650"/>
            <a:ext cx="175615" cy="17561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9" name="椭圆 508">
            <a:extLst>
              <a:ext uri="{FF2B5EF4-FFF2-40B4-BE49-F238E27FC236}">
                <a16:creationId xmlns:a16="http://schemas.microsoft.com/office/drawing/2014/main" id="{7376D86A-6653-446D-9D35-1144ABFDD1D7}"/>
              </a:ext>
            </a:extLst>
          </p:cNvPr>
          <p:cNvSpPr/>
          <p:nvPr/>
        </p:nvSpPr>
        <p:spPr>
          <a:xfrm>
            <a:off x="3536515" y="3458714"/>
            <a:ext cx="175615" cy="17561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0" name="椭圆 509">
            <a:extLst>
              <a:ext uri="{FF2B5EF4-FFF2-40B4-BE49-F238E27FC236}">
                <a16:creationId xmlns:a16="http://schemas.microsoft.com/office/drawing/2014/main" id="{51356922-07B8-4F99-8D49-2EBC73E7835D}"/>
              </a:ext>
            </a:extLst>
          </p:cNvPr>
          <p:cNvSpPr/>
          <p:nvPr/>
        </p:nvSpPr>
        <p:spPr>
          <a:xfrm>
            <a:off x="4659021" y="3459166"/>
            <a:ext cx="175615" cy="1756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2" name="椭圆 511">
            <a:extLst>
              <a:ext uri="{FF2B5EF4-FFF2-40B4-BE49-F238E27FC236}">
                <a16:creationId xmlns:a16="http://schemas.microsoft.com/office/drawing/2014/main" id="{5C8425EE-9FCF-4566-A3B7-D9979A565FAB}"/>
              </a:ext>
            </a:extLst>
          </p:cNvPr>
          <p:cNvSpPr/>
          <p:nvPr/>
        </p:nvSpPr>
        <p:spPr>
          <a:xfrm>
            <a:off x="4256932" y="3460230"/>
            <a:ext cx="175615" cy="1756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13" name="直接箭头连接符 512">
            <a:extLst>
              <a:ext uri="{FF2B5EF4-FFF2-40B4-BE49-F238E27FC236}">
                <a16:creationId xmlns:a16="http://schemas.microsoft.com/office/drawing/2014/main" id="{AD442401-4F18-4E38-831E-30C873B08C99}"/>
              </a:ext>
            </a:extLst>
          </p:cNvPr>
          <p:cNvCxnSpPr>
            <a:cxnSpLocks/>
            <a:stCxn id="499" idx="3"/>
            <a:endCxn id="493" idx="0"/>
          </p:cNvCxnSpPr>
          <p:nvPr/>
        </p:nvCxnSpPr>
        <p:spPr>
          <a:xfrm flipH="1">
            <a:off x="4022265" y="3609409"/>
            <a:ext cx="1685995" cy="3596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矩形 513">
            <a:extLst>
              <a:ext uri="{FF2B5EF4-FFF2-40B4-BE49-F238E27FC236}">
                <a16:creationId xmlns:a16="http://schemas.microsoft.com/office/drawing/2014/main" id="{25E52D6F-47E6-4AC7-93B5-56547991E3D2}"/>
              </a:ext>
            </a:extLst>
          </p:cNvPr>
          <p:cNvSpPr/>
          <p:nvPr/>
        </p:nvSpPr>
        <p:spPr>
          <a:xfrm rot="5400000">
            <a:off x="3805198" y="1561470"/>
            <a:ext cx="242074" cy="3977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矩形 514">
            <a:extLst>
              <a:ext uri="{FF2B5EF4-FFF2-40B4-BE49-F238E27FC236}">
                <a16:creationId xmlns:a16="http://schemas.microsoft.com/office/drawing/2014/main" id="{F53AE2D3-D012-405A-AAC6-8A41062D367B}"/>
              </a:ext>
            </a:extLst>
          </p:cNvPr>
          <p:cNvSpPr/>
          <p:nvPr/>
        </p:nvSpPr>
        <p:spPr>
          <a:xfrm>
            <a:off x="329069" y="4274111"/>
            <a:ext cx="299103" cy="270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6" name="矩形 515">
            <a:extLst>
              <a:ext uri="{FF2B5EF4-FFF2-40B4-BE49-F238E27FC236}">
                <a16:creationId xmlns:a16="http://schemas.microsoft.com/office/drawing/2014/main" id="{AA2B3453-C4E8-4F2D-B0E4-1B797473EECC}"/>
              </a:ext>
            </a:extLst>
          </p:cNvPr>
          <p:cNvSpPr/>
          <p:nvPr/>
        </p:nvSpPr>
        <p:spPr>
          <a:xfrm>
            <a:off x="926503" y="4275139"/>
            <a:ext cx="299103" cy="270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8" name="矩形 517">
            <a:extLst>
              <a:ext uri="{FF2B5EF4-FFF2-40B4-BE49-F238E27FC236}">
                <a16:creationId xmlns:a16="http://schemas.microsoft.com/office/drawing/2014/main" id="{E6AFCF7C-C4DC-462F-9D9A-88D1DADBA03C}"/>
              </a:ext>
            </a:extLst>
          </p:cNvPr>
          <p:cNvSpPr/>
          <p:nvPr/>
        </p:nvSpPr>
        <p:spPr>
          <a:xfrm>
            <a:off x="1225816" y="4274111"/>
            <a:ext cx="299103" cy="270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9" name="矩形 518">
            <a:extLst>
              <a:ext uri="{FF2B5EF4-FFF2-40B4-BE49-F238E27FC236}">
                <a16:creationId xmlns:a16="http://schemas.microsoft.com/office/drawing/2014/main" id="{6867F3DE-48CC-4D44-92EF-F3520E9DCEF8}"/>
              </a:ext>
            </a:extLst>
          </p:cNvPr>
          <p:cNvSpPr/>
          <p:nvPr/>
        </p:nvSpPr>
        <p:spPr>
          <a:xfrm>
            <a:off x="622932" y="4274111"/>
            <a:ext cx="299085" cy="270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0" name="文本框 5">
            <a:extLst>
              <a:ext uri="{FF2B5EF4-FFF2-40B4-BE49-F238E27FC236}">
                <a16:creationId xmlns:a16="http://schemas.microsoft.com/office/drawing/2014/main" id="{E9F1EAE1-A1E5-406C-9CC2-12F358AC8E3C}"/>
              </a:ext>
            </a:extLst>
          </p:cNvPr>
          <p:cNvSpPr txBox="1"/>
          <p:nvPr/>
        </p:nvSpPr>
        <p:spPr>
          <a:xfrm>
            <a:off x="157441" y="4770852"/>
            <a:ext cx="1995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Clinical features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1" name="矩形 520">
            <a:extLst>
              <a:ext uri="{FF2B5EF4-FFF2-40B4-BE49-F238E27FC236}">
                <a16:creationId xmlns:a16="http://schemas.microsoft.com/office/drawing/2014/main" id="{395A6038-6A33-498F-8711-D942E20B4DE8}"/>
              </a:ext>
            </a:extLst>
          </p:cNvPr>
          <p:cNvSpPr/>
          <p:nvPr/>
        </p:nvSpPr>
        <p:spPr>
          <a:xfrm>
            <a:off x="329211" y="4540425"/>
            <a:ext cx="299103" cy="27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2" name="矩形 521">
            <a:extLst>
              <a:ext uri="{FF2B5EF4-FFF2-40B4-BE49-F238E27FC236}">
                <a16:creationId xmlns:a16="http://schemas.microsoft.com/office/drawing/2014/main" id="{E332F918-2313-4B3C-A4B9-DCA37E2A1E55}"/>
              </a:ext>
            </a:extLst>
          </p:cNvPr>
          <p:cNvSpPr/>
          <p:nvPr/>
        </p:nvSpPr>
        <p:spPr>
          <a:xfrm>
            <a:off x="926645" y="4541453"/>
            <a:ext cx="299103" cy="27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3" name="矩形 522">
            <a:extLst>
              <a:ext uri="{FF2B5EF4-FFF2-40B4-BE49-F238E27FC236}">
                <a16:creationId xmlns:a16="http://schemas.microsoft.com/office/drawing/2014/main" id="{0CB4ACC7-AE38-4BBD-A56B-DBF230DA606C}"/>
              </a:ext>
            </a:extLst>
          </p:cNvPr>
          <p:cNvSpPr/>
          <p:nvPr/>
        </p:nvSpPr>
        <p:spPr>
          <a:xfrm>
            <a:off x="1225958" y="4540425"/>
            <a:ext cx="299103" cy="27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4" name="矩形 523">
            <a:extLst>
              <a:ext uri="{FF2B5EF4-FFF2-40B4-BE49-F238E27FC236}">
                <a16:creationId xmlns:a16="http://schemas.microsoft.com/office/drawing/2014/main" id="{01D6AE38-25C4-44D3-AC55-7D92BEA25712}"/>
              </a:ext>
            </a:extLst>
          </p:cNvPr>
          <p:cNvSpPr/>
          <p:nvPr/>
        </p:nvSpPr>
        <p:spPr>
          <a:xfrm>
            <a:off x="623074" y="4540425"/>
            <a:ext cx="299085" cy="27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1" name="矩形 530">
            <a:extLst>
              <a:ext uri="{FF2B5EF4-FFF2-40B4-BE49-F238E27FC236}">
                <a16:creationId xmlns:a16="http://schemas.microsoft.com/office/drawing/2014/main" id="{C2762D11-43F9-4655-A96D-F7F304DEDC86}"/>
              </a:ext>
            </a:extLst>
          </p:cNvPr>
          <p:cNvSpPr/>
          <p:nvPr/>
        </p:nvSpPr>
        <p:spPr>
          <a:xfrm>
            <a:off x="330711" y="3475508"/>
            <a:ext cx="299103" cy="2703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2" name="矩形 531">
            <a:extLst>
              <a:ext uri="{FF2B5EF4-FFF2-40B4-BE49-F238E27FC236}">
                <a16:creationId xmlns:a16="http://schemas.microsoft.com/office/drawing/2014/main" id="{D0A6A8F5-6B47-4B55-AA13-4DD9AB7BC5F2}"/>
              </a:ext>
            </a:extLst>
          </p:cNvPr>
          <p:cNvSpPr/>
          <p:nvPr/>
        </p:nvSpPr>
        <p:spPr>
          <a:xfrm>
            <a:off x="928145" y="3476536"/>
            <a:ext cx="299103" cy="2703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3" name="矩形 532">
            <a:extLst>
              <a:ext uri="{FF2B5EF4-FFF2-40B4-BE49-F238E27FC236}">
                <a16:creationId xmlns:a16="http://schemas.microsoft.com/office/drawing/2014/main" id="{448B32BE-5D79-498A-86C8-99AE58BCDD68}"/>
              </a:ext>
            </a:extLst>
          </p:cNvPr>
          <p:cNvSpPr/>
          <p:nvPr/>
        </p:nvSpPr>
        <p:spPr>
          <a:xfrm>
            <a:off x="1227458" y="3475508"/>
            <a:ext cx="299103" cy="2703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4" name="矩形 533">
            <a:extLst>
              <a:ext uri="{FF2B5EF4-FFF2-40B4-BE49-F238E27FC236}">
                <a16:creationId xmlns:a16="http://schemas.microsoft.com/office/drawing/2014/main" id="{4CC3AC5B-DD1F-4D6F-BAE5-CFE07EA8D076}"/>
              </a:ext>
            </a:extLst>
          </p:cNvPr>
          <p:cNvSpPr/>
          <p:nvPr/>
        </p:nvSpPr>
        <p:spPr>
          <a:xfrm>
            <a:off x="624574" y="3475508"/>
            <a:ext cx="299085" cy="2703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5" name="矩形 534">
            <a:extLst>
              <a:ext uri="{FF2B5EF4-FFF2-40B4-BE49-F238E27FC236}">
                <a16:creationId xmlns:a16="http://schemas.microsoft.com/office/drawing/2014/main" id="{96D653DB-D1DC-4D4D-83AC-7882A4032BC1}"/>
              </a:ext>
            </a:extLst>
          </p:cNvPr>
          <p:cNvSpPr/>
          <p:nvPr/>
        </p:nvSpPr>
        <p:spPr>
          <a:xfrm>
            <a:off x="330853" y="3741822"/>
            <a:ext cx="299103" cy="270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6" name="矩形 535">
            <a:extLst>
              <a:ext uri="{FF2B5EF4-FFF2-40B4-BE49-F238E27FC236}">
                <a16:creationId xmlns:a16="http://schemas.microsoft.com/office/drawing/2014/main" id="{49126BEF-954E-4E2D-9C3A-7E40632ADA84}"/>
              </a:ext>
            </a:extLst>
          </p:cNvPr>
          <p:cNvSpPr/>
          <p:nvPr/>
        </p:nvSpPr>
        <p:spPr>
          <a:xfrm>
            <a:off x="928287" y="3742850"/>
            <a:ext cx="299103" cy="270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7" name="矩形 536">
            <a:extLst>
              <a:ext uri="{FF2B5EF4-FFF2-40B4-BE49-F238E27FC236}">
                <a16:creationId xmlns:a16="http://schemas.microsoft.com/office/drawing/2014/main" id="{E349C930-8564-4A94-B75A-A0CBBE0A1667}"/>
              </a:ext>
            </a:extLst>
          </p:cNvPr>
          <p:cNvSpPr/>
          <p:nvPr/>
        </p:nvSpPr>
        <p:spPr>
          <a:xfrm>
            <a:off x="1227600" y="3741822"/>
            <a:ext cx="299103" cy="270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0" name="矩形 539">
            <a:extLst>
              <a:ext uri="{FF2B5EF4-FFF2-40B4-BE49-F238E27FC236}">
                <a16:creationId xmlns:a16="http://schemas.microsoft.com/office/drawing/2014/main" id="{3F695766-F685-4145-B3BD-1F8125E8E352}"/>
              </a:ext>
            </a:extLst>
          </p:cNvPr>
          <p:cNvSpPr/>
          <p:nvPr/>
        </p:nvSpPr>
        <p:spPr>
          <a:xfrm>
            <a:off x="624716" y="3741822"/>
            <a:ext cx="299085" cy="270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4" name="矩形 543">
            <a:extLst>
              <a:ext uri="{FF2B5EF4-FFF2-40B4-BE49-F238E27FC236}">
                <a16:creationId xmlns:a16="http://schemas.microsoft.com/office/drawing/2014/main" id="{318D33E5-5856-4EA2-B688-F48BBB63293A}"/>
              </a:ext>
            </a:extLst>
          </p:cNvPr>
          <p:cNvSpPr/>
          <p:nvPr/>
        </p:nvSpPr>
        <p:spPr>
          <a:xfrm>
            <a:off x="330925" y="4007797"/>
            <a:ext cx="299103" cy="270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7" name="矩形 546">
            <a:extLst>
              <a:ext uri="{FF2B5EF4-FFF2-40B4-BE49-F238E27FC236}">
                <a16:creationId xmlns:a16="http://schemas.microsoft.com/office/drawing/2014/main" id="{17D32409-9A16-4A7A-B4D1-BEC9AFC117C1}"/>
              </a:ext>
            </a:extLst>
          </p:cNvPr>
          <p:cNvSpPr/>
          <p:nvPr/>
        </p:nvSpPr>
        <p:spPr>
          <a:xfrm>
            <a:off x="928359" y="4008825"/>
            <a:ext cx="299103" cy="270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50" name="矩形 549">
            <a:extLst>
              <a:ext uri="{FF2B5EF4-FFF2-40B4-BE49-F238E27FC236}">
                <a16:creationId xmlns:a16="http://schemas.microsoft.com/office/drawing/2014/main" id="{0D9A9258-354F-4C5A-81F7-D84C69ABC8D9}"/>
              </a:ext>
            </a:extLst>
          </p:cNvPr>
          <p:cNvSpPr/>
          <p:nvPr/>
        </p:nvSpPr>
        <p:spPr>
          <a:xfrm>
            <a:off x="1227672" y="4007797"/>
            <a:ext cx="299103" cy="270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CE60106E-1A83-449D-9EDD-53D02D0AF2D6}"/>
              </a:ext>
            </a:extLst>
          </p:cNvPr>
          <p:cNvSpPr/>
          <p:nvPr/>
        </p:nvSpPr>
        <p:spPr>
          <a:xfrm>
            <a:off x="624788" y="4007797"/>
            <a:ext cx="299085" cy="270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2" name="椭圆 551">
            <a:extLst>
              <a:ext uri="{FF2B5EF4-FFF2-40B4-BE49-F238E27FC236}">
                <a16:creationId xmlns:a16="http://schemas.microsoft.com/office/drawing/2014/main" id="{C286E7E9-586E-445B-AAD7-D7E33D1A1DC3}"/>
              </a:ext>
            </a:extLst>
          </p:cNvPr>
          <p:cNvSpPr/>
          <p:nvPr/>
        </p:nvSpPr>
        <p:spPr>
          <a:xfrm>
            <a:off x="2406454" y="3455759"/>
            <a:ext cx="175615" cy="1756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3" name="椭圆 552">
            <a:extLst>
              <a:ext uri="{FF2B5EF4-FFF2-40B4-BE49-F238E27FC236}">
                <a16:creationId xmlns:a16="http://schemas.microsoft.com/office/drawing/2014/main" id="{92B2317E-24DF-4468-AC16-F557C250D57F}"/>
              </a:ext>
            </a:extLst>
          </p:cNvPr>
          <p:cNvSpPr/>
          <p:nvPr/>
        </p:nvSpPr>
        <p:spPr>
          <a:xfrm>
            <a:off x="2013890" y="3456823"/>
            <a:ext cx="175615" cy="1756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4" name="椭圆 553">
            <a:extLst>
              <a:ext uri="{FF2B5EF4-FFF2-40B4-BE49-F238E27FC236}">
                <a16:creationId xmlns:a16="http://schemas.microsoft.com/office/drawing/2014/main" id="{D9F3A1F8-BB76-4F34-BFD2-182837CC357C}"/>
              </a:ext>
            </a:extLst>
          </p:cNvPr>
          <p:cNvSpPr/>
          <p:nvPr/>
        </p:nvSpPr>
        <p:spPr>
          <a:xfrm>
            <a:off x="5355292" y="3459850"/>
            <a:ext cx="175615" cy="1756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5" name="椭圆 554">
            <a:extLst>
              <a:ext uri="{FF2B5EF4-FFF2-40B4-BE49-F238E27FC236}">
                <a16:creationId xmlns:a16="http://schemas.microsoft.com/office/drawing/2014/main" id="{D8C28523-1833-4D24-B827-989BE54F6466}"/>
              </a:ext>
            </a:extLst>
          </p:cNvPr>
          <p:cNvSpPr/>
          <p:nvPr/>
        </p:nvSpPr>
        <p:spPr>
          <a:xfrm>
            <a:off x="4953203" y="3460914"/>
            <a:ext cx="175615" cy="1756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6" name="文本框 107">
            <a:extLst>
              <a:ext uri="{FF2B5EF4-FFF2-40B4-BE49-F238E27FC236}">
                <a16:creationId xmlns:a16="http://schemas.microsoft.com/office/drawing/2014/main" id="{E464A006-D50C-4E42-9138-A11E7A8D7717}"/>
              </a:ext>
            </a:extLst>
          </p:cNvPr>
          <p:cNvSpPr txBox="1"/>
          <p:nvPr/>
        </p:nvSpPr>
        <p:spPr>
          <a:xfrm rot="10800000">
            <a:off x="2848125" y="3440393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</a:rPr>
              <a:t>…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57" name="文本框 107">
            <a:extLst>
              <a:ext uri="{FF2B5EF4-FFF2-40B4-BE49-F238E27FC236}">
                <a16:creationId xmlns:a16="http://schemas.microsoft.com/office/drawing/2014/main" id="{7B1F5C80-58AE-48D4-ACDF-FF21E6122F1E}"/>
              </a:ext>
            </a:extLst>
          </p:cNvPr>
          <p:cNvSpPr txBox="1"/>
          <p:nvPr/>
        </p:nvSpPr>
        <p:spPr>
          <a:xfrm rot="10800000">
            <a:off x="5040015" y="3432139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58" name="直接箭头连接符 557">
            <a:extLst>
              <a:ext uri="{FF2B5EF4-FFF2-40B4-BE49-F238E27FC236}">
                <a16:creationId xmlns:a16="http://schemas.microsoft.com/office/drawing/2014/main" id="{E90F8003-6562-429D-839B-ADD2ECD51572}"/>
              </a:ext>
            </a:extLst>
          </p:cNvPr>
          <p:cNvCxnSpPr>
            <a:cxnSpLocks/>
            <a:stCxn id="473" idx="2"/>
            <a:endCxn id="403" idx="0"/>
          </p:cNvCxnSpPr>
          <p:nvPr/>
        </p:nvCxnSpPr>
        <p:spPr>
          <a:xfrm flipH="1">
            <a:off x="5769751" y="2068609"/>
            <a:ext cx="421" cy="42837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箭头连接符 558">
            <a:extLst>
              <a:ext uri="{FF2B5EF4-FFF2-40B4-BE49-F238E27FC236}">
                <a16:creationId xmlns:a16="http://schemas.microsoft.com/office/drawing/2014/main" id="{7A30FE06-8048-4B0E-A429-3F3AC5A85621}"/>
              </a:ext>
            </a:extLst>
          </p:cNvPr>
          <p:cNvCxnSpPr>
            <a:cxnSpLocks/>
            <a:stCxn id="493" idx="0"/>
            <a:endCxn id="552" idx="4"/>
          </p:cNvCxnSpPr>
          <p:nvPr/>
        </p:nvCxnSpPr>
        <p:spPr>
          <a:xfrm flipH="1" flipV="1">
            <a:off x="2494262" y="3631374"/>
            <a:ext cx="1528003" cy="337686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箭头连接符 559">
            <a:extLst>
              <a:ext uri="{FF2B5EF4-FFF2-40B4-BE49-F238E27FC236}">
                <a16:creationId xmlns:a16="http://schemas.microsoft.com/office/drawing/2014/main" id="{060F91F5-411C-4249-BD7C-EE82A4FA347E}"/>
              </a:ext>
            </a:extLst>
          </p:cNvPr>
          <p:cNvCxnSpPr>
            <a:cxnSpLocks/>
            <a:stCxn id="495" idx="5"/>
            <a:endCxn id="493" idx="0"/>
          </p:cNvCxnSpPr>
          <p:nvPr/>
        </p:nvCxnSpPr>
        <p:spPr>
          <a:xfrm>
            <a:off x="2898203" y="3605995"/>
            <a:ext cx="1124062" cy="363065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箭头连接符 560">
            <a:extLst>
              <a:ext uri="{FF2B5EF4-FFF2-40B4-BE49-F238E27FC236}">
                <a16:creationId xmlns:a16="http://schemas.microsoft.com/office/drawing/2014/main" id="{020DB1C6-6716-4E66-8094-0D3A70A52400}"/>
              </a:ext>
            </a:extLst>
          </p:cNvPr>
          <p:cNvCxnSpPr>
            <a:cxnSpLocks/>
            <a:stCxn id="555" idx="4"/>
            <a:endCxn id="493" idx="0"/>
          </p:cNvCxnSpPr>
          <p:nvPr/>
        </p:nvCxnSpPr>
        <p:spPr>
          <a:xfrm flipH="1">
            <a:off x="4022265" y="3636529"/>
            <a:ext cx="1018746" cy="332531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接箭头连接符 561">
            <a:extLst>
              <a:ext uri="{FF2B5EF4-FFF2-40B4-BE49-F238E27FC236}">
                <a16:creationId xmlns:a16="http://schemas.microsoft.com/office/drawing/2014/main" id="{DB880D6E-53A5-40A6-949C-D061D01B6116}"/>
              </a:ext>
            </a:extLst>
          </p:cNvPr>
          <p:cNvCxnSpPr>
            <a:cxnSpLocks/>
            <a:stCxn id="554" idx="4"/>
            <a:endCxn id="493" idx="0"/>
          </p:cNvCxnSpPr>
          <p:nvPr/>
        </p:nvCxnSpPr>
        <p:spPr>
          <a:xfrm flipH="1">
            <a:off x="4022265" y="3635465"/>
            <a:ext cx="1420835" cy="333595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椭圆 562">
            <a:extLst>
              <a:ext uri="{FF2B5EF4-FFF2-40B4-BE49-F238E27FC236}">
                <a16:creationId xmlns:a16="http://schemas.microsoft.com/office/drawing/2014/main" id="{34BAE15D-7D85-49E6-BCAE-6068ED337E1B}"/>
              </a:ext>
            </a:extLst>
          </p:cNvPr>
          <p:cNvSpPr/>
          <p:nvPr/>
        </p:nvSpPr>
        <p:spPr>
          <a:xfrm>
            <a:off x="3199386" y="4886227"/>
            <a:ext cx="175615" cy="1756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4" name="椭圆 563">
            <a:extLst>
              <a:ext uri="{FF2B5EF4-FFF2-40B4-BE49-F238E27FC236}">
                <a16:creationId xmlns:a16="http://schemas.microsoft.com/office/drawing/2014/main" id="{A78FE774-CC65-4D4C-9AB0-F800A01ED007}"/>
              </a:ext>
            </a:extLst>
          </p:cNvPr>
          <p:cNvSpPr/>
          <p:nvPr/>
        </p:nvSpPr>
        <p:spPr>
          <a:xfrm>
            <a:off x="2797297" y="4887291"/>
            <a:ext cx="175615" cy="1756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5" name="文本框 107">
            <a:extLst>
              <a:ext uri="{FF2B5EF4-FFF2-40B4-BE49-F238E27FC236}">
                <a16:creationId xmlns:a16="http://schemas.microsoft.com/office/drawing/2014/main" id="{643E4F3B-3CA6-4C96-8733-A6C8C8ECA2B6}"/>
              </a:ext>
            </a:extLst>
          </p:cNvPr>
          <p:cNvSpPr txBox="1"/>
          <p:nvPr/>
        </p:nvSpPr>
        <p:spPr>
          <a:xfrm rot="10800000">
            <a:off x="2116069" y="4852894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6" name="文本框 118">
            <a:extLst>
              <a:ext uri="{FF2B5EF4-FFF2-40B4-BE49-F238E27FC236}">
                <a16:creationId xmlns:a16="http://schemas.microsoft.com/office/drawing/2014/main" id="{BEBC4F31-2681-4F9A-A9E2-864838381014}"/>
              </a:ext>
            </a:extLst>
          </p:cNvPr>
          <p:cNvSpPr txBox="1"/>
          <p:nvPr/>
        </p:nvSpPr>
        <p:spPr>
          <a:xfrm rot="10800000">
            <a:off x="3631905" y="4851436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7" name="文本框 121">
            <a:extLst>
              <a:ext uri="{FF2B5EF4-FFF2-40B4-BE49-F238E27FC236}">
                <a16:creationId xmlns:a16="http://schemas.microsoft.com/office/drawing/2014/main" id="{EECB9C1B-F940-450D-8763-243C3E856E03}"/>
              </a:ext>
            </a:extLst>
          </p:cNvPr>
          <p:cNvSpPr txBox="1"/>
          <p:nvPr/>
        </p:nvSpPr>
        <p:spPr>
          <a:xfrm rot="10800000">
            <a:off x="4358343" y="4861765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8" name="椭圆 567">
            <a:extLst>
              <a:ext uri="{FF2B5EF4-FFF2-40B4-BE49-F238E27FC236}">
                <a16:creationId xmlns:a16="http://schemas.microsoft.com/office/drawing/2014/main" id="{C65FD2C8-67FD-48FC-8383-A62631C42043}"/>
              </a:ext>
            </a:extLst>
          </p:cNvPr>
          <p:cNvSpPr/>
          <p:nvPr/>
        </p:nvSpPr>
        <p:spPr>
          <a:xfrm>
            <a:off x="5676655" y="4883085"/>
            <a:ext cx="175615" cy="1756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569" name="直接箭头连接符 568">
            <a:extLst>
              <a:ext uri="{FF2B5EF4-FFF2-40B4-BE49-F238E27FC236}">
                <a16:creationId xmlns:a16="http://schemas.microsoft.com/office/drawing/2014/main" id="{F9A45C9B-C843-49B1-800D-6B5CC7F24ACB}"/>
              </a:ext>
            </a:extLst>
          </p:cNvPr>
          <p:cNvCxnSpPr>
            <a:cxnSpLocks/>
            <a:stCxn id="493" idx="2"/>
            <a:endCxn id="583" idx="7"/>
          </p:cNvCxnSpPr>
          <p:nvPr/>
        </p:nvCxnSpPr>
        <p:spPr>
          <a:xfrm flipH="1">
            <a:off x="2176583" y="4569981"/>
            <a:ext cx="1845682" cy="343753"/>
          </a:xfrm>
          <a:prstGeom prst="straightConnector1">
            <a:avLst/>
          </a:prstGeom>
          <a:ln w="158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箭头连接符 570">
            <a:extLst>
              <a:ext uri="{FF2B5EF4-FFF2-40B4-BE49-F238E27FC236}">
                <a16:creationId xmlns:a16="http://schemas.microsoft.com/office/drawing/2014/main" id="{80844E59-7C3C-4C6E-A4F9-A0ADA6560282}"/>
              </a:ext>
            </a:extLst>
          </p:cNvPr>
          <p:cNvCxnSpPr>
            <a:cxnSpLocks/>
            <a:stCxn id="493" idx="2"/>
            <a:endCxn id="563" idx="7"/>
          </p:cNvCxnSpPr>
          <p:nvPr/>
        </p:nvCxnSpPr>
        <p:spPr>
          <a:xfrm flipH="1">
            <a:off x="3349283" y="4569981"/>
            <a:ext cx="672982" cy="341964"/>
          </a:xfrm>
          <a:prstGeom prst="straightConnector1">
            <a:avLst/>
          </a:prstGeom>
          <a:ln w="1587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箭头连接符 571">
            <a:extLst>
              <a:ext uri="{FF2B5EF4-FFF2-40B4-BE49-F238E27FC236}">
                <a16:creationId xmlns:a16="http://schemas.microsoft.com/office/drawing/2014/main" id="{A2E839B3-8B66-448D-8E6F-08B7BCBFCD83}"/>
              </a:ext>
            </a:extLst>
          </p:cNvPr>
          <p:cNvCxnSpPr>
            <a:cxnSpLocks/>
            <a:stCxn id="493" idx="2"/>
            <a:endCxn id="577" idx="7"/>
          </p:cNvCxnSpPr>
          <p:nvPr/>
        </p:nvCxnSpPr>
        <p:spPr>
          <a:xfrm flipH="1">
            <a:off x="3695398" y="4569981"/>
            <a:ext cx="326867" cy="3380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箭头连接符 572">
            <a:extLst>
              <a:ext uri="{FF2B5EF4-FFF2-40B4-BE49-F238E27FC236}">
                <a16:creationId xmlns:a16="http://schemas.microsoft.com/office/drawing/2014/main" id="{62274761-C746-4999-9677-3ACEDC9CF918}"/>
              </a:ext>
            </a:extLst>
          </p:cNvPr>
          <p:cNvCxnSpPr>
            <a:cxnSpLocks/>
            <a:stCxn id="576" idx="0"/>
            <a:endCxn id="493" idx="2"/>
          </p:cNvCxnSpPr>
          <p:nvPr/>
        </p:nvCxnSpPr>
        <p:spPr>
          <a:xfrm flipH="1" flipV="1">
            <a:off x="4022265" y="4569981"/>
            <a:ext cx="13133" cy="31124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接箭头连接符 573">
            <a:extLst>
              <a:ext uri="{FF2B5EF4-FFF2-40B4-BE49-F238E27FC236}">
                <a16:creationId xmlns:a16="http://schemas.microsoft.com/office/drawing/2014/main" id="{8DA980C7-6B3C-4387-BA71-251C15C0337C}"/>
              </a:ext>
            </a:extLst>
          </p:cNvPr>
          <p:cNvCxnSpPr>
            <a:cxnSpLocks/>
            <a:stCxn id="579" idx="1"/>
            <a:endCxn id="493" idx="2"/>
          </p:cNvCxnSpPr>
          <p:nvPr/>
        </p:nvCxnSpPr>
        <p:spPr>
          <a:xfrm flipH="1" flipV="1">
            <a:off x="4022265" y="4569981"/>
            <a:ext cx="273181" cy="339540"/>
          </a:xfrm>
          <a:prstGeom prst="straightConnector1">
            <a:avLst/>
          </a:prstGeom>
          <a:ln w="158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箭头连接符 574">
            <a:extLst>
              <a:ext uri="{FF2B5EF4-FFF2-40B4-BE49-F238E27FC236}">
                <a16:creationId xmlns:a16="http://schemas.microsoft.com/office/drawing/2014/main" id="{E6F9F3A5-B808-4689-BEF9-8BD1E2D0AF20}"/>
              </a:ext>
            </a:extLst>
          </p:cNvPr>
          <p:cNvCxnSpPr>
            <a:cxnSpLocks/>
            <a:stCxn id="578" idx="1"/>
            <a:endCxn id="493" idx="2"/>
          </p:cNvCxnSpPr>
          <p:nvPr/>
        </p:nvCxnSpPr>
        <p:spPr>
          <a:xfrm flipH="1" flipV="1">
            <a:off x="4022265" y="4569981"/>
            <a:ext cx="667650" cy="338476"/>
          </a:xfrm>
          <a:prstGeom prst="straightConnector1">
            <a:avLst/>
          </a:prstGeom>
          <a:ln w="158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椭圆 575">
            <a:extLst>
              <a:ext uri="{FF2B5EF4-FFF2-40B4-BE49-F238E27FC236}">
                <a16:creationId xmlns:a16="http://schemas.microsoft.com/office/drawing/2014/main" id="{05D48C37-4211-4D4B-8FCD-6C930EC5AE62}"/>
              </a:ext>
            </a:extLst>
          </p:cNvPr>
          <p:cNvSpPr/>
          <p:nvPr/>
        </p:nvSpPr>
        <p:spPr>
          <a:xfrm>
            <a:off x="3947590" y="4881223"/>
            <a:ext cx="175615" cy="17561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7" name="椭圆 576">
            <a:extLst>
              <a:ext uri="{FF2B5EF4-FFF2-40B4-BE49-F238E27FC236}">
                <a16:creationId xmlns:a16="http://schemas.microsoft.com/office/drawing/2014/main" id="{75944F43-CC55-4368-BCA7-B8FCB97BAE0C}"/>
              </a:ext>
            </a:extLst>
          </p:cNvPr>
          <p:cNvSpPr/>
          <p:nvPr/>
        </p:nvSpPr>
        <p:spPr>
          <a:xfrm>
            <a:off x="3545501" y="4882287"/>
            <a:ext cx="175615" cy="17561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8" name="椭圆 577">
            <a:extLst>
              <a:ext uri="{FF2B5EF4-FFF2-40B4-BE49-F238E27FC236}">
                <a16:creationId xmlns:a16="http://schemas.microsoft.com/office/drawing/2014/main" id="{A853382A-76C5-41F2-A62B-50ED1DC67C75}"/>
              </a:ext>
            </a:extLst>
          </p:cNvPr>
          <p:cNvSpPr/>
          <p:nvPr/>
        </p:nvSpPr>
        <p:spPr>
          <a:xfrm>
            <a:off x="4664197" y="4882739"/>
            <a:ext cx="175615" cy="1756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9" name="椭圆 578">
            <a:extLst>
              <a:ext uri="{FF2B5EF4-FFF2-40B4-BE49-F238E27FC236}">
                <a16:creationId xmlns:a16="http://schemas.microsoft.com/office/drawing/2014/main" id="{39BD51A0-9D32-4F26-BFAE-843862440CDD}"/>
              </a:ext>
            </a:extLst>
          </p:cNvPr>
          <p:cNvSpPr/>
          <p:nvPr/>
        </p:nvSpPr>
        <p:spPr>
          <a:xfrm>
            <a:off x="4269728" y="4883803"/>
            <a:ext cx="175615" cy="1756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0" name="直接箭头连接符 579">
            <a:extLst>
              <a:ext uri="{FF2B5EF4-FFF2-40B4-BE49-F238E27FC236}">
                <a16:creationId xmlns:a16="http://schemas.microsoft.com/office/drawing/2014/main" id="{B0409777-0A22-4EDA-97C4-955F732C6728}"/>
              </a:ext>
            </a:extLst>
          </p:cNvPr>
          <p:cNvCxnSpPr>
            <a:cxnSpLocks/>
            <a:stCxn id="568" idx="1"/>
            <a:endCxn id="493" idx="2"/>
          </p:cNvCxnSpPr>
          <p:nvPr/>
        </p:nvCxnSpPr>
        <p:spPr>
          <a:xfrm flipH="1" flipV="1">
            <a:off x="4022265" y="4569981"/>
            <a:ext cx="1680108" cy="338822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矩形 580">
            <a:extLst>
              <a:ext uri="{FF2B5EF4-FFF2-40B4-BE49-F238E27FC236}">
                <a16:creationId xmlns:a16="http://schemas.microsoft.com/office/drawing/2014/main" id="{C7C2CBA8-5182-40CE-A0DD-A4EB0EF90FAE}"/>
              </a:ext>
            </a:extLst>
          </p:cNvPr>
          <p:cNvSpPr/>
          <p:nvPr/>
        </p:nvSpPr>
        <p:spPr>
          <a:xfrm rot="5400000">
            <a:off x="3816089" y="2985043"/>
            <a:ext cx="242074" cy="3977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椭圆 581">
            <a:extLst>
              <a:ext uri="{FF2B5EF4-FFF2-40B4-BE49-F238E27FC236}">
                <a16:creationId xmlns:a16="http://schemas.microsoft.com/office/drawing/2014/main" id="{6A96BDDB-E80D-4FDE-9529-F14D55F41961}"/>
              </a:ext>
            </a:extLst>
          </p:cNvPr>
          <p:cNvSpPr/>
          <p:nvPr/>
        </p:nvSpPr>
        <p:spPr>
          <a:xfrm>
            <a:off x="2428775" y="4886952"/>
            <a:ext cx="175615" cy="1756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3" name="椭圆 582">
            <a:extLst>
              <a:ext uri="{FF2B5EF4-FFF2-40B4-BE49-F238E27FC236}">
                <a16:creationId xmlns:a16="http://schemas.microsoft.com/office/drawing/2014/main" id="{E332D4FC-631C-47EF-B37F-8F3DD3FBCE0C}"/>
              </a:ext>
            </a:extLst>
          </p:cNvPr>
          <p:cNvSpPr/>
          <p:nvPr/>
        </p:nvSpPr>
        <p:spPr>
          <a:xfrm>
            <a:off x="2026686" y="4888016"/>
            <a:ext cx="175615" cy="1756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4" name="椭圆 583">
            <a:extLst>
              <a:ext uri="{FF2B5EF4-FFF2-40B4-BE49-F238E27FC236}">
                <a16:creationId xmlns:a16="http://schemas.microsoft.com/office/drawing/2014/main" id="{29D88A8F-F825-4D97-A2B9-C09F1B338B13}"/>
              </a:ext>
            </a:extLst>
          </p:cNvPr>
          <p:cNvSpPr/>
          <p:nvPr/>
        </p:nvSpPr>
        <p:spPr>
          <a:xfrm>
            <a:off x="5366183" y="4883423"/>
            <a:ext cx="175615" cy="1756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5" name="椭圆 584">
            <a:extLst>
              <a:ext uri="{FF2B5EF4-FFF2-40B4-BE49-F238E27FC236}">
                <a16:creationId xmlns:a16="http://schemas.microsoft.com/office/drawing/2014/main" id="{8F3C4271-DFD5-4DD9-B137-DAC6DD10D579}"/>
              </a:ext>
            </a:extLst>
          </p:cNvPr>
          <p:cNvSpPr/>
          <p:nvPr/>
        </p:nvSpPr>
        <p:spPr>
          <a:xfrm>
            <a:off x="4964094" y="4884487"/>
            <a:ext cx="175615" cy="1756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6" name="文本框 107">
            <a:extLst>
              <a:ext uri="{FF2B5EF4-FFF2-40B4-BE49-F238E27FC236}">
                <a16:creationId xmlns:a16="http://schemas.microsoft.com/office/drawing/2014/main" id="{79E27183-812F-4D95-A930-FE902BAE4D27}"/>
              </a:ext>
            </a:extLst>
          </p:cNvPr>
          <p:cNvSpPr txBox="1"/>
          <p:nvPr/>
        </p:nvSpPr>
        <p:spPr>
          <a:xfrm rot="10800000">
            <a:off x="2887591" y="4852840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</a:rPr>
              <a:t>…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87" name="文本框 107">
            <a:extLst>
              <a:ext uri="{FF2B5EF4-FFF2-40B4-BE49-F238E27FC236}">
                <a16:creationId xmlns:a16="http://schemas.microsoft.com/office/drawing/2014/main" id="{A3D976EC-43EA-4FD0-8DEC-0329D64DBF0E}"/>
              </a:ext>
            </a:extLst>
          </p:cNvPr>
          <p:cNvSpPr txBox="1"/>
          <p:nvPr/>
        </p:nvSpPr>
        <p:spPr>
          <a:xfrm rot="10800000">
            <a:off x="5050906" y="4852975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88" name="直接箭头连接符 587">
            <a:extLst>
              <a:ext uri="{FF2B5EF4-FFF2-40B4-BE49-F238E27FC236}">
                <a16:creationId xmlns:a16="http://schemas.microsoft.com/office/drawing/2014/main" id="{89AA720E-8019-43AA-B9B0-F7620C2CA226}"/>
              </a:ext>
            </a:extLst>
          </p:cNvPr>
          <p:cNvCxnSpPr>
            <a:cxnSpLocks/>
            <a:stCxn id="493" idx="2"/>
            <a:endCxn id="582" idx="7"/>
          </p:cNvCxnSpPr>
          <p:nvPr/>
        </p:nvCxnSpPr>
        <p:spPr>
          <a:xfrm flipH="1">
            <a:off x="2578672" y="4569981"/>
            <a:ext cx="1443593" cy="342689"/>
          </a:xfrm>
          <a:prstGeom prst="straightConnector1">
            <a:avLst/>
          </a:prstGeom>
          <a:ln w="158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箭头连接符 588">
            <a:extLst>
              <a:ext uri="{FF2B5EF4-FFF2-40B4-BE49-F238E27FC236}">
                <a16:creationId xmlns:a16="http://schemas.microsoft.com/office/drawing/2014/main" id="{7E096047-0288-4FF1-BB27-16287F7D119C}"/>
              </a:ext>
            </a:extLst>
          </p:cNvPr>
          <p:cNvCxnSpPr>
            <a:cxnSpLocks/>
            <a:stCxn id="564" idx="0"/>
            <a:endCxn id="493" idx="2"/>
          </p:cNvCxnSpPr>
          <p:nvPr/>
        </p:nvCxnSpPr>
        <p:spPr>
          <a:xfrm flipV="1">
            <a:off x="2885105" y="4569981"/>
            <a:ext cx="1137160" cy="317310"/>
          </a:xfrm>
          <a:prstGeom prst="straightConnector1">
            <a:avLst/>
          </a:prstGeom>
          <a:ln w="158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箭头连接符 589">
            <a:extLst>
              <a:ext uri="{FF2B5EF4-FFF2-40B4-BE49-F238E27FC236}">
                <a16:creationId xmlns:a16="http://schemas.microsoft.com/office/drawing/2014/main" id="{250D7568-C2A3-491E-BF6A-E5AF6DF2D580}"/>
              </a:ext>
            </a:extLst>
          </p:cNvPr>
          <p:cNvCxnSpPr>
            <a:cxnSpLocks/>
            <a:stCxn id="585" idx="1"/>
            <a:endCxn id="493" idx="2"/>
          </p:cNvCxnSpPr>
          <p:nvPr/>
        </p:nvCxnSpPr>
        <p:spPr>
          <a:xfrm flipH="1" flipV="1">
            <a:off x="4022265" y="4569981"/>
            <a:ext cx="967547" cy="340224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箭头连接符 590">
            <a:extLst>
              <a:ext uri="{FF2B5EF4-FFF2-40B4-BE49-F238E27FC236}">
                <a16:creationId xmlns:a16="http://schemas.microsoft.com/office/drawing/2014/main" id="{F5663C9C-C3C0-4A41-869B-845CC5159F7A}"/>
              </a:ext>
            </a:extLst>
          </p:cNvPr>
          <p:cNvCxnSpPr>
            <a:cxnSpLocks/>
            <a:stCxn id="584" idx="1"/>
            <a:endCxn id="493" idx="2"/>
          </p:cNvCxnSpPr>
          <p:nvPr/>
        </p:nvCxnSpPr>
        <p:spPr>
          <a:xfrm flipH="1" flipV="1">
            <a:off x="4022265" y="4569981"/>
            <a:ext cx="1369636" cy="339160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矩形 591">
            <a:extLst>
              <a:ext uri="{FF2B5EF4-FFF2-40B4-BE49-F238E27FC236}">
                <a16:creationId xmlns:a16="http://schemas.microsoft.com/office/drawing/2014/main" id="{A9E06FA3-2310-4BCB-854F-AE8F1D37915F}"/>
              </a:ext>
            </a:extLst>
          </p:cNvPr>
          <p:cNvSpPr/>
          <p:nvPr/>
        </p:nvSpPr>
        <p:spPr>
          <a:xfrm rot="16200000">
            <a:off x="4424074" y="2780913"/>
            <a:ext cx="4399018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" name="矩形 592">
            <a:extLst>
              <a:ext uri="{FF2B5EF4-FFF2-40B4-BE49-F238E27FC236}">
                <a16:creationId xmlns:a16="http://schemas.microsoft.com/office/drawing/2014/main" id="{E0D67BB2-B7B8-412D-8E60-6107B1E26672}"/>
              </a:ext>
            </a:extLst>
          </p:cNvPr>
          <p:cNvSpPr/>
          <p:nvPr/>
        </p:nvSpPr>
        <p:spPr>
          <a:xfrm rot="16200000">
            <a:off x="5184591" y="2780652"/>
            <a:ext cx="4399020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4" name="文本框 593">
            <a:extLst>
              <a:ext uri="{FF2B5EF4-FFF2-40B4-BE49-F238E27FC236}">
                <a16:creationId xmlns:a16="http://schemas.microsoft.com/office/drawing/2014/main" id="{635F3DD1-642C-454C-8FEB-89CF4323E376}"/>
              </a:ext>
            </a:extLst>
          </p:cNvPr>
          <p:cNvSpPr txBox="1"/>
          <p:nvPr/>
        </p:nvSpPr>
        <p:spPr>
          <a:xfrm>
            <a:off x="2045033" y="1042382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48x48x48x16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5" name="文本框 594">
            <a:extLst>
              <a:ext uri="{FF2B5EF4-FFF2-40B4-BE49-F238E27FC236}">
                <a16:creationId xmlns:a16="http://schemas.microsoft.com/office/drawing/2014/main" id="{FC45D67F-5E8F-4878-AB65-9CD6D4ACFC28}"/>
              </a:ext>
            </a:extLst>
          </p:cNvPr>
          <p:cNvSpPr txBox="1"/>
          <p:nvPr/>
        </p:nvSpPr>
        <p:spPr>
          <a:xfrm>
            <a:off x="2725735" y="1204729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24x24x24x32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文本框 595">
            <a:extLst>
              <a:ext uri="{FF2B5EF4-FFF2-40B4-BE49-F238E27FC236}">
                <a16:creationId xmlns:a16="http://schemas.microsoft.com/office/drawing/2014/main" id="{9EBC638F-12BF-4DE9-BE17-F9632395DD1E}"/>
              </a:ext>
            </a:extLst>
          </p:cNvPr>
          <p:cNvSpPr txBox="1"/>
          <p:nvPr/>
        </p:nvSpPr>
        <p:spPr>
          <a:xfrm>
            <a:off x="3170555" y="1356743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12x12x12x64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文本框 596">
            <a:extLst>
              <a:ext uri="{FF2B5EF4-FFF2-40B4-BE49-F238E27FC236}">
                <a16:creationId xmlns:a16="http://schemas.microsoft.com/office/drawing/2014/main" id="{8DE05A18-8F21-40E1-812F-BBE2B9F1DE69}"/>
              </a:ext>
            </a:extLst>
          </p:cNvPr>
          <p:cNvSpPr txBox="1"/>
          <p:nvPr/>
        </p:nvSpPr>
        <p:spPr>
          <a:xfrm>
            <a:off x="3704134" y="1507378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6x6x6x128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文本框 597">
            <a:extLst>
              <a:ext uri="{FF2B5EF4-FFF2-40B4-BE49-F238E27FC236}">
                <a16:creationId xmlns:a16="http://schemas.microsoft.com/office/drawing/2014/main" id="{6E0E9568-4F97-416E-A6A7-9C5FFDC3CF01}"/>
              </a:ext>
            </a:extLst>
          </p:cNvPr>
          <p:cNvSpPr txBox="1"/>
          <p:nvPr/>
        </p:nvSpPr>
        <p:spPr>
          <a:xfrm>
            <a:off x="5252646" y="1518266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1x1x1x256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9" name="立方体 598">
            <a:extLst>
              <a:ext uri="{FF2B5EF4-FFF2-40B4-BE49-F238E27FC236}">
                <a16:creationId xmlns:a16="http://schemas.microsoft.com/office/drawing/2014/main" id="{7EFBBA35-BF5D-44BA-ACC2-46ECAAAC30EC}"/>
              </a:ext>
            </a:extLst>
          </p:cNvPr>
          <p:cNvSpPr/>
          <p:nvPr/>
        </p:nvSpPr>
        <p:spPr>
          <a:xfrm>
            <a:off x="4372610" y="1809657"/>
            <a:ext cx="195211" cy="356067"/>
          </a:xfrm>
          <a:prstGeom prst="cube">
            <a:avLst>
              <a:gd name="adj" fmla="val 593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0" name="立方体 599">
            <a:extLst>
              <a:ext uri="{FF2B5EF4-FFF2-40B4-BE49-F238E27FC236}">
                <a16:creationId xmlns:a16="http://schemas.microsoft.com/office/drawing/2014/main" id="{E905F1CE-8C95-455A-858B-B5F5BFB945FB}"/>
              </a:ext>
            </a:extLst>
          </p:cNvPr>
          <p:cNvSpPr/>
          <p:nvPr/>
        </p:nvSpPr>
        <p:spPr>
          <a:xfrm>
            <a:off x="4464991" y="1809221"/>
            <a:ext cx="195211" cy="356067"/>
          </a:xfrm>
          <a:prstGeom prst="cube">
            <a:avLst>
              <a:gd name="adj" fmla="val 593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1" name="立方体 600">
            <a:extLst>
              <a:ext uri="{FF2B5EF4-FFF2-40B4-BE49-F238E27FC236}">
                <a16:creationId xmlns:a16="http://schemas.microsoft.com/office/drawing/2014/main" id="{D70679D1-E891-4567-BA78-A9D91C9F01F3}"/>
              </a:ext>
            </a:extLst>
          </p:cNvPr>
          <p:cNvSpPr/>
          <p:nvPr/>
        </p:nvSpPr>
        <p:spPr>
          <a:xfrm>
            <a:off x="4599787" y="1855628"/>
            <a:ext cx="134470" cy="207085"/>
          </a:xfrm>
          <a:prstGeom prst="cube">
            <a:avLst>
              <a:gd name="adj" fmla="val 59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3" name="文本框 602">
            <a:extLst>
              <a:ext uri="{FF2B5EF4-FFF2-40B4-BE49-F238E27FC236}">
                <a16:creationId xmlns:a16="http://schemas.microsoft.com/office/drawing/2014/main" id="{AFC613E6-7E53-4FF4-BC13-035846762729}"/>
              </a:ext>
            </a:extLst>
          </p:cNvPr>
          <p:cNvSpPr txBox="1"/>
          <p:nvPr/>
        </p:nvSpPr>
        <p:spPr>
          <a:xfrm>
            <a:off x="4209215" y="1616174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3x3x3x256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4" name="直接箭头连接符 603">
            <a:extLst>
              <a:ext uri="{FF2B5EF4-FFF2-40B4-BE49-F238E27FC236}">
                <a16:creationId xmlns:a16="http://schemas.microsoft.com/office/drawing/2014/main" id="{08560033-5A9C-486A-B4FA-D63BE7CDC3C3}"/>
              </a:ext>
            </a:extLst>
          </p:cNvPr>
          <p:cNvCxnSpPr>
            <a:cxnSpLocks/>
          </p:cNvCxnSpPr>
          <p:nvPr/>
        </p:nvCxnSpPr>
        <p:spPr>
          <a:xfrm>
            <a:off x="4705063" y="1941588"/>
            <a:ext cx="2999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文本框 621">
            <a:extLst>
              <a:ext uri="{FF2B5EF4-FFF2-40B4-BE49-F238E27FC236}">
                <a16:creationId xmlns:a16="http://schemas.microsoft.com/office/drawing/2014/main" id="{2EF80912-E2F4-4307-B4D9-D663C2BBA9CD}"/>
              </a:ext>
            </a:extLst>
          </p:cNvPr>
          <p:cNvSpPr txBox="1"/>
          <p:nvPr/>
        </p:nvSpPr>
        <p:spPr>
          <a:xfrm>
            <a:off x="6466505" y="5074747"/>
            <a:ext cx="161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Hidden layers</a:t>
            </a:r>
          </a:p>
        </p:txBody>
      </p:sp>
      <p:sp>
        <p:nvSpPr>
          <p:cNvPr id="606" name="椭圆 605">
            <a:extLst>
              <a:ext uri="{FF2B5EF4-FFF2-40B4-BE49-F238E27FC236}">
                <a16:creationId xmlns:a16="http://schemas.microsoft.com/office/drawing/2014/main" id="{52F1A244-6C53-46D5-893F-F8C3E5A65D59}"/>
              </a:ext>
            </a:extLst>
          </p:cNvPr>
          <p:cNvSpPr/>
          <p:nvPr/>
        </p:nvSpPr>
        <p:spPr>
          <a:xfrm>
            <a:off x="5974822" y="2765973"/>
            <a:ext cx="288000" cy="28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C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cxnSp>
        <p:nvCxnSpPr>
          <p:cNvPr id="607" name="连接符: 肘形 606">
            <a:extLst>
              <a:ext uri="{FF2B5EF4-FFF2-40B4-BE49-F238E27FC236}">
                <a16:creationId xmlns:a16="http://schemas.microsoft.com/office/drawing/2014/main" id="{27CACBF9-79C3-4542-9FF0-36D3FD79A905}"/>
              </a:ext>
            </a:extLst>
          </p:cNvPr>
          <p:cNvCxnSpPr>
            <a:cxnSpLocks/>
            <a:stCxn id="581" idx="0"/>
            <a:endCxn id="606" idx="4"/>
          </p:cNvCxnSpPr>
          <p:nvPr/>
        </p:nvCxnSpPr>
        <p:spPr>
          <a:xfrm flipV="1">
            <a:off x="5925660" y="3053973"/>
            <a:ext cx="193162" cy="19196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接箭头连接符 607">
            <a:extLst>
              <a:ext uri="{FF2B5EF4-FFF2-40B4-BE49-F238E27FC236}">
                <a16:creationId xmlns:a16="http://schemas.microsoft.com/office/drawing/2014/main" id="{9E847EA0-56DD-41F6-A506-B98EB4F5E605}"/>
              </a:ext>
            </a:extLst>
          </p:cNvPr>
          <p:cNvCxnSpPr>
            <a:cxnSpLocks/>
            <a:stCxn id="606" idx="6"/>
            <a:endCxn id="592" idx="0"/>
          </p:cNvCxnSpPr>
          <p:nvPr/>
        </p:nvCxnSpPr>
        <p:spPr>
          <a:xfrm>
            <a:off x="6262822" y="2909973"/>
            <a:ext cx="229223" cy="2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文本框 608">
            <a:extLst>
              <a:ext uri="{FF2B5EF4-FFF2-40B4-BE49-F238E27FC236}">
                <a16:creationId xmlns:a16="http://schemas.microsoft.com/office/drawing/2014/main" id="{A02A53EB-D930-4C7F-B92D-81454335765F}"/>
              </a:ext>
            </a:extLst>
          </p:cNvPr>
          <p:cNvSpPr txBox="1"/>
          <p:nvPr/>
        </p:nvSpPr>
        <p:spPr>
          <a:xfrm>
            <a:off x="8147199" y="5571485"/>
            <a:ext cx="1442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0" name="椭圆 609">
            <a:extLst>
              <a:ext uri="{FF2B5EF4-FFF2-40B4-BE49-F238E27FC236}">
                <a16:creationId xmlns:a16="http://schemas.microsoft.com/office/drawing/2014/main" id="{3E3728F7-A005-4FD6-B055-D8EAC4420AD8}"/>
              </a:ext>
            </a:extLst>
          </p:cNvPr>
          <p:cNvSpPr/>
          <p:nvPr/>
        </p:nvSpPr>
        <p:spPr>
          <a:xfrm>
            <a:off x="7893869" y="5581931"/>
            <a:ext cx="288000" cy="28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C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611" name="立方体 610">
            <a:extLst>
              <a:ext uri="{FF2B5EF4-FFF2-40B4-BE49-F238E27FC236}">
                <a16:creationId xmlns:a16="http://schemas.microsoft.com/office/drawing/2014/main" id="{C66160AF-BE28-408E-816C-CE1CFB301C29}"/>
              </a:ext>
            </a:extLst>
          </p:cNvPr>
          <p:cNvSpPr/>
          <p:nvPr/>
        </p:nvSpPr>
        <p:spPr>
          <a:xfrm>
            <a:off x="1884466" y="5548881"/>
            <a:ext cx="191160" cy="347781"/>
          </a:xfrm>
          <a:prstGeom prst="cube">
            <a:avLst>
              <a:gd name="adj" fmla="val 7201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2" name="文本框 611">
            <a:extLst>
              <a:ext uri="{FF2B5EF4-FFF2-40B4-BE49-F238E27FC236}">
                <a16:creationId xmlns:a16="http://schemas.microsoft.com/office/drawing/2014/main" id="{D2BE5688-C796-4485-8D9A-5A71C4D32860}"/>
              </a:ext>
            </a:extLst>
          </p:cNvPr>
          <p:cNvSpPr txBox="1"/>
          <p:nvPr/>
        </p:nvSpPr>
        <p:spPr>
          <a:xfrm>
            <a:off x="2029485" y="5576874"/>
            <a:ext cx="1442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3D Conv + Relu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3" name="立方体 612">
            <a:extLst>
              <a:ext uri="{FF2B5EF4-FFF2-40B4-BE49-F238E27FC236}">
                <a16:creationId xmlns:a16="http://schemas.microsoft.com/office/drawing/2014/main" id="{CD4252A4-EDBE-4A97-9435-1A2CDAB10CAD}"/>
              </a:ext>
            </a:extLst>
          </p:cNvPr>
          <p:cNvSpPr/>
          <p:nvPr/>
        </p:nvSpPr>
        <p:spPr>
          <a:xfrm>
            <a:off x="3594349" y="5539550"/>
            <a:ext cx="191160" cy="347781"/>
          </a:xfrm>
          <a:prstGeom prst="cube">
            <a:avLst>
              <a:gd name="adj" fmla="val 7201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4" name="文本框 613">
            <a:extLst>
              <a:ext uri="{FF2B5EF4-FFF2-40B4-BE49-F238E27FC236}">
                <a16:creationId xmlns:a16="http://schemas.microsoft.com/office/drawing/2014/main" id="{D8AA3375-2D94-4C70-9149-AA431EF4A304}"/>
              </a:ext>
            </a:extLst>
          </p:cNvPr>
          <p:cNvSpPr txBox="1"/>
          <p:nvPr/>
        </p:nvSpPr>
        <p:spPr>
          <a:xfrm>
            <a:off x="3738854" y="5561402"/>
            <a:ext cx="1442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3D Max-pooling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椭圆 614">
            <a:extLst>
              <a:ext uri="{FF2B5EF4-FFF2-40B4-BE49-F238E27FC236}">
                <a16:creationId xmlns:a16="http://schemas.microsoft.com/office/drawing/2014/main" id="{6F5E6D40-D03C-4012-8AC7-1F7F101DC7B3}"/>
              </a:ext>
            </a:extLst>
          </p:cNvPr>
          <p:cNvSpPr/>
          <p:nvPr/>
        </p:nvSpPr>
        <p:spPr>
          <a:xfrm>
            <a:off x="6532954" y="303034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6" name="椭圆 615">
            <a:extLst>
              <a:ext uri="{FF2B5EF4-FFF2-40B4-BE49-F238E27FC236}">
                <a16:creationId xmlns:a16="http://schemas.microsoft.com/office/drawing/2014/main" id="{32BC2CA2-DB63-4112-9ABD-DEE47676381C}"/>
              </a:ext>
            </a:extLst>
          </p:cNvPr>
          <p:cNvSpPr/>
          <p:nvPr/>
        </p:nvSpPr>
        <p:spPr>
          <a:xfrm>
            <a:off x="6532954" y="3323348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7" name="椭圆 616">
            <a:extLst>
              <a:ext uri="{FF2B5EF4-FFF2-40B4-BE49-F238E27FC236}">
                <a16:creationId xmlns:a16="http://schemas.microsoft.com/office/drawing/2014/main" id="{B87F1F6A-8583-45B1-83BB-3BF3DF7C35AC}"/>
              </a:ext>
            </a:extLst>
          </p:cNvPr>
          <p:cNvSpPr/>
          <p:nvPr/>
        </p:nvSpPr>
        <p:spPr>
          <a:xfrm>
            <a:off x="6532954" y="360801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8" name="椭圆 617">
            <a:extLst>
              <a:ext uri="{FF2B5EF4-FFF2-40B4-BE49-F238E27FC236}">
                <a16:creationId xmlns:a16="http://schemas.microsoft.com/office/drawing/2014/main" id="{3119A1FE-6D23-4C8C-9B24-F986494F3710}"/>
              </a:ext>
            </a:extLst>
          </p:cNvPr>
          <p:cNvSpPr/>
          <p:nvPr/>
        </p:nvSpPr>
        <p:spPr>
          <a:xfrm>
            <a:off x="6534320" y="4274458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9" name="椭圆 618">
            <a:extLst>
              <a:ext uri="{FF2B5EF4-FFF2-40B4-BE49-F238E27FC236}">
                <a16:creationId xmlns:a16="http://schemas.microsoft.com/office/drawing/2014/main" id="{697B06AF-037F-4227-ADB8-2B5F039A67C5}"/>
              </a:ext>
            </a:extLst>
          </p:cNvPr>
          <p:cNvSpPr/>
          <p:nvPr/>
        </p:nvSpPr>
        <p:spPr>
          <a:xfrm>
            <a:off x="6534320" y="4576790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0" name="椭圆 619">
            <a:extLst>
              <a:ext uri="{FF2B5EF4-FFF2-40B4-BE49-F238E27FC236}">
                <a16:creationId xmlns:a16="http://schemas.microsoft.com/office/drawing/2014/main" id="{824ABE80-4B61-44CB-B204-3D50776A618B}"/>
              </a:ext>
            </a:extLst>
          </p:cNvPr>
          <p:cNvSpPr/>
          <p:nvPr/>
        </p:nvSpPr>
        <p:spPr>
          <a:xfrm>
            <a:off x="6534320" y="4880120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1" name="文本框 121">
            <a:extLst>
              <a:ext uri="{FF2B5EF4-FFF2-40B4-BE49-F238E27FC236}">
                <a16:creationId xmlns:a16="http://schemas.microsoft.com/office/drawing/2014/main" id="{41F21B4F-A31D-48CC-89D7-7A5E90457465}"/>
              </a:ext>
            </a:extLst>
          </p:cNvPr>
          <p:cNvSpPr txBox="1"/>
          <p:nvPr/>
        </p:nvSpPr>
        <p:spPr>
          <a:xfrm rot="5400000">
            <a:off x="6491583" y="3869430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22" name="椭圆 621">
            <a:extLst>
              <a:ext uri="{FF2B5EF4-FFF2-40B4-BE49-F238E27FC236}">
                <a16:creationId xmlns:a16="http://schemas.microsoft.com/office/drawing/2014/main" id="{403B38E0-2F31-400D-90C2-FC50F4E0F21D}"/>
              </a:ext>
            </a:extLst>
          </p:cNvPr>
          <p:cNvSpPr/>
          <p:nvPr/>
        </p:nvSpPr>
        <p:spPr>
          <a:xfrm>
            <a:off x="7302092" y="303382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3" name="椭圆 622">
            <a:extLst>
              <a:ext uri="{FF2B5EF4-FFF2-40B4-BE49-F238E27FC236}">
                <a16:creationId xmlns:a16="http://schemas.microsoft.com/office/drawing/2014/main" id="{A328889E-47DC-4C59-A794-B4DC9DABC8A6}"/>
              </a:ext>
            </a:extLst>
          </p:cNvPr>
          <p:cNvSpPr/>
          <p:nvPr/>
        </p:nvSpPr>
        <p:spPr>
          <a:xfrm>
            <a:off x="7302092" y="332682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4" name="椭圆 623">
            <a:extLst>
              <a:ext uri="{FF2B5EF4-FFF2-40B4-BE49-F238E27FC236}">
                <a16:creationId xmlns:a16="http://schemas.microsoft.com/office/drawing/2014/main" id="{59788E62-40CA-4BEC-B820-4C9E3241BB91}"/>
              </a:ext>
            </a:extLst>
          </p:cNvPr>
          <p:cNvSpPr/>
          <p:nvPr/>
        </p:nvSpPr>
        <p:spPr>
          <a:xfrm>
            <a:off x="7302092" y="361149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5" name="椭圆 624">
            <a:extLst>
              <a:ext uri="{FF2B5EF4-FFF2-40B4-BE49-F238E27FC236}">
                <a16:creationId xmlns:a16="http://schemas.microsoft.com/office/drawing/2014/main" id="{E3D8957D-EA78-4C95-95E3-0884A4A7053D}"/>
              </a:ext>
            </a:extLst>
          </p:cNvPr>
          <p:cNvSpPr/>
          <p:nvPr/>
        </p:nvSpPr>
        <p:spPr>
          <a:xfrm>
            <a:off x="7303458" y="427793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6" name="椭圆 625">
            <a:extLst>
              <a:ext uri="{FF2B5EF4-FFF2-40B4-BE49-F238E27FC236}">
                <a16:creationId xmlns:a16="http://schemas.microsoft.com/office/drawing/2014/main" id="{AFCC3945-AA09-49D6-8D0C-DB7AD0CE385E}"/>
              </a:ext>
            </a:extLst>
          </p:cNvPr>
          <p:cNvSpPr/>
          <p:nvPr/>
        </p:nvSpPr>
        <p:spPr>
          <a:xfrm>
            <a:off x="7303458" y="4580269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7" name="椭圆 626">
            <a:extLst>
              <a:ext uri="{FF2B5EF4-FFF2-40B4-BE49-F238E27FC236}">
                <a16:creationId xmlns:a16="http://schemas.microsoft.com/office/drawing/2014/main" id="{22467C0D-FBB5-4D2F-A979-72E8864309E2}"/>
              </a:ext>
            </a:extLst>
          </p:cNvPr>
          <p:cNvSpPr/>
          <p:nvPr/>
        </p:nvSpPr>
        <p:spPr>
          <a:xfrm>
            <a:off x="7303458" y="4883599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8" name="文本框 121">
            <a:extLst>
              <a:ext uri="{FF2B5EF4-FFF2-40B4-BE49-F238E27FC236}">
                <a16:creationId xmlns:a16="http://schemas.microsoft.com/office/drawing/2014/main" id="{6D7CAC6E-1ED3-4064-A958-FFC2245D2AB1}"/>
              </a:ext>
            </a:extLst>
          </p:cNvPr>
          <p:cNvSpPr txBox="1"/>
          <p:nvPr/>
        </p:nvSpPr>
        <p:spPr>
          <a:xfrm rot="5400000">
            <a:off x="7258933" y="3872909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29" name="矩形 628">
            <a:extLst>
              <a:ext uri="{FF2B5EF4-FFF2-40B4-BE49-F238E27FC236}">
                <a16:creationId xmlns:a16="http://schemas.microsoft.com/office/drawing/2014/main" id="{59901150-A792-46C6-B5A2-292B582C8620}"/>
              </a:ext>
            </a:extLst>
          </p:cNvPr>
          <p:cNvSpPr/>
          <p:nvPr/>
        </p:nvSpPr>
        <p:spPr>
          <a:xfrm rot="16200000">
            <a:off x="9582610" y="5581747"/>
            <a:ext cx="288001" cy="2891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椭圆 629">
            <a:extLst>
              <a:ext uri="{FF2B5EF4-FFF2-40B4-BE49-F238E27FC236}">
                <a16:creationId xmlns:a16="http://schemas.microsoft.com/office/drawing/2014/main" id="{531D53DD-DEBC-4C6F-8F66-90A1873D47EA}"/>
              </a:ext>
            </a:extLst>
          </p:cNvPr>
          <p:cNvSpPr/>
          <p:nvPr/>
        </p:nvSpPr>
        <p:spPr>
          <a:xfrm>
            <a:off x="9635090" y="5636813"/>
            <a:ext cx="176323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1" name="文本框 630">
            <a:extLst>
              <a:ext uri="{FF2B5EF4-FFF2-40B4-BE49-F238E27FC236}">
                <a16:creationId xmlns:a16="http://schemas.microsoft.com/office/drawing/2014/main" id="{57D2E1DD-3A57-440B-98BA-526AA778E9E8}"/>
              </a:ext>
            </a:extLst>
          </p:cNvPr>
          <p:cNvSpPr txBox="1"/>
          <p:nvPr/>
        </p:nvSpPr>
        <p:spPr>
          <a:xfrm>
            <a:off x="9820664" y="5591843"/>
            <a:ext cx="1874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Fully-connected layer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2" name="直接箭头连接符 631">
            <a:extLst>
              <a:ext uri="{FF2B5EF4-FFF2-40B4-BE49-F238E27FC236}">
                <a16:creationId xmlns:a16="http://schemas.microsoft.com/office/drawing/2014/main" id="{838F1A31-6C76-49E6-802E-589FEBDD8EC2}"/>
              </a:ext>
            </a:extLst>
          </p:cNvPr>
          <p:cNvCxnSpPr>
            <a:cxnSpLocks/>
            <a:stCxn id="403" idx="4"/>
            <a:endCxn id="499" idx="0"/>
          </p:cNvCxnSpPr>
          <p:nvPr/>
        </p:nvCxnSpPr>
        <p:spPr>
          <a:xfrm>
            <a:off x="5769751" y="2672596"/>
            <a:ext cx="599" cy="78691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矩形 632">
            <a:extLst>
              <a:ext uri="{FF2B5EF4-FFF2-40B4-BE49-F238E27FC236}">
                <a16:creationId xmlns:a16="http://schemas.microsoft.com/office/drawing/2014/main" id="{959C97A9-B438-48D3-AE29-6E0397A69788}"/>
              </a:ext>
            </a:extLst>
          </p:cNvPr>
          <p:cNvSpPr/>
          <p:nvPr/>
        </p:nvSpPr>
        <p:spPr>
          <a:xfrm>
            <a:off x="5278982" y="5571515"/>
            <a:ext cx="504000" cy="30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" name="文本框 633">
            <a:extLst>
              <a:ext uri="{FF2B5EF4-FFF2-40B4-BE49-F238E27FC236}">
                <a16:creationId xmlns:a16="http://schemas.microsoft.com/office/drawing/2014/main" id="{1512C6EB-D646-43CC-8BFA-F68D98ADF97A}"/>
              </a:ext>
            </a:extLst>
          </p:cNvPr>
          <p:cNvSpPr txBox="1"/>
          <p:nvPr/>
        </p:nvSpPr>
        <p:spPr>
          <a:xfrm>
            <a:off x="5733424" y="5574164"/>
            <a:ext cx="218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Global Average Pooling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FC6D1F52-3222-47E0-8DB1-3058D6C453E7}"/>
                  </a:ext>
                </a:extLst>
              </p:cNvPr>
              <p:cNvSpPr/>
              <p:nvPr/>
            </p:nvSpPr>
            <p:spPr>
              <a:xfrm>
                <a:off x="11293274" y="3527720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FC6D1F52-3222-47E0-8DB1-3058D6C45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274" y="3527720"/>
                <a:ext cx="427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FD2CAF0C-70D9-482D-B34B-619D46BD7903}"/>
                  </a:ext>
                </a:extLst>
              </p:cNvPr>
              <p:cNvSpPr/>
              <p:nvPr/>
            </p:nvSpPr>
            <p:spPr>
              <a:xfrm>
                <a:off x="11283301" y="3024353"/>
                <a:ext cx="471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FD2CAF0C-70D9-482D-B34B-619D46BD7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301" y="3024353"/>
                <a:ext cx="471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7" name="椭圆 636">
            <a:extLst>
              <a:ext uri="{FF2B5EF4-FFF2-40B4-BE49-F238E27FC236}">
                <a16:creationId xmlns:a16="http://schemas.microsoft.com/office/drawing/2014/main" id="{7AD4A148-9B1C-446D-AB45-E8C5FFFA99AD}"/>
              </a:ext>
            </a:extLst>
          </p:cNvPr>
          <p:cNvSpPr/>
          <p:nvPr/>
        </p:nvSpPr>
        <p:spPr>
          <a:xfrm>
            <a:off x="7303490" y="195304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8" name="椭圆 637">
            <a:extLst>
              <a:ext uri="{FF2B5EF4-FFF2-40B4-BE49-F238E27FC236}">
                <a16:creationId xmlns:a16="http://schemas.microsoft.com/office/drawing/2014/main" id="{523DB89B-158F-43FE-AEB7-360C634B8834}"/>
              </a:ext>
            </a:extLst>
          </p:cNvPr>
          <p:cNvSpPr/>
          <p:nvPr/>
        </p:nvSpPr>
        <p:spPr>
          <a:xfrm>
            <a:off x="7303490" y="2246044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9" name="椭圆 638">
            <a:extLst>
              <a:ext uri="{FF2B5EF4-FFF2-40B4-BE49-F238E27FC236}">
                <a16:creationId xmlns:a16="http://schemas.microsoft.com/office/drawing/2014/main" id="{2BFE4F51-CCEA-4D09-985B-9619A17F1528}"/>
              </a:ext>
            </a:extLst>
          </p:cNvPr>
          <p:cNvSpPr/>
          <p:nvPr/>
        </p:nvSpPr>
        <p:spPr>
          <a:xfrm>
            <a:off x="7303490" y="2530712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0" name="椭圆 639">
            <a:extLst>
              <a:ext uri="{FF2B5EF4-FFF2-40B4-BE49-F238E27FC236}">
                <a16:creationId xmlns:a16="http://schemas.microsoft.com/office/drawing/2014/main" id="{08B27E63-C0BC-4085-866E-4D334CC2DCD2}"/>
              </a:ext>
            </a:extLst>
          </p:cNvPr>
          <p:cNvSpPr/>
          <p:nvPr/>
        </p:nvSpPr>
        <p:spPr>
          <a:xfrm>
            <a:off x="7296499" y="754814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1" name="椭圆 640">
            <a:extLst>
              <a:ext uri="{FF2B5EF4-FFF2-40B4-BE49-F238E27FC236}">
                <a16:creationId xmlns:a16="http://schemas.microsoft.com/office/drawing/2014/main" id="{DAF06F22-EA61-4ACC-B4B6-7A025CF0091A}"/>
              </a:ext>
            </a:extLst>
          </p:cNvPr>
          <p:cNvSpPr/>
          <p:nvPr/>
        </p:nvSpPr>
        <p:spPr>
          <a:xfrm>
            <a:off x="7296499" y="104781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2" name="椭圆 641">
            <a:extLst>
              <a:ext uri="{FF2B5EF4-FFF2-40B4-BE49-F238E27FC236}">
                <a16:creationId xmlns:a16="http://schemas.microsoft.com/office/drawing/2014/main" id="{4FD38A5F-7F79-4434-83BE-2F0A277E4792}"/>
              </a:ext>
            </a:extLst>
          </p:cNvPr>
          <p:cNvSpPr/>
          <p:nvPr/>
        </p:nvSpPr>
        <p:spPr>
          <a:xfrm>
            <a:off x="7296499" y="133248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3" name="椭圆 642">
            <a:extLst>
              <a:ext uri="{FF2B5EF4-FFF2-40B4-BE49-F238E27FC236}">
                <a16:creationId xmlns:a16="http://schemas.microsoft.com/office/drawing/2014/main" id="{9C707D8A-E97F-40E7-A60B-FA2404A1EE20}"/>
              </a:ext>
            </a:extLst>
          </p:cNvPr>
          <p:cNvSpPr/>
          <p:nvPr/>
        </p:nvSpPr>
        <p:spPr>
          <a:xfrm>
            <a:off x="6544459" y="1946052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4" name="椭圆 643">
            <a:extLst>
              <a:ext uri="{FF2B5EF4-FFF2-40B4-BE49-F238E27FC236}">
                <a16:creationId xmlns:a16="http://schemas.microsoft.com/office/drawing/2014/main" id="{BE8CC962-3745-4B88-B5B1-9BA8B313A1C6}"/>
              </a:ext>
            </a:extLst>
          </p:cNvPr>
          <p:cNvSpPr/>
          <p:nvPr/>
        </p:nvSpPr>
        <p:spPr>
          <a:xfrm>
            <a:off x="6544459" y="223905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5" name="椭圆 644">
            <a:extLst>
              <a:ext uri="{FF2B5EF4-FFF2-40B4-BE49-F238E27FC236}">
                <a16:creationId xmlns:a16="http://schemas.microsoft.com/office/drawing/2014/main" id="{C2A07B13-6AAB-4967-AEC8-AA7962AAD9AF}"/>
              </a:ext>
            </a:extLst>
          </p:cNvPr>
          <p:cNvSpPr/>
          <p:nvPr/>
        </p:nvSpPr>
        <p:spPr>
          <a:xfrm>
            <a:off x="6544459" y="2523721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6" name="椭圆 645">
            <a:extLst>
              <a:ext uri="{FF2B5EF4-FFF2-40B4-BE49-F238E27FC236}">
                <a16:creationId xmlns:a16="http://schemas.microsoft.com/office/drawing/2014/main" id="{77997F2B-2A9C-4E9C-BEAB-004A179B9451}"/>
              </a:ext>
            </a:extLst>
          </p:cNvPr>
          <p:cNvSpPr/>
          <p:nvPr/>
        </p:nvSpPr>
        <p:spPr>
          <a:xfrm>
            <a:off x="6537468" y="74782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7" name="椭圆 646">
            <a:extLst>
              <a:ext uri="{FF2B5EF4-FFF2-40B4-BE49-F238E27FC236}">
                <a16:creationId xmlns:a16="http://schemas.microsoft.com/office/drawing/2014/main" id="{61D02623-1408-4ABB-B25D-B54C41679EBB}"/>
              </a:ext>
            </a:extLst>
          </p:cNvPr>
          <p:cNvSpPr/>
          <p:nvPr/>
        </p:nvSpPr>
        <p:spPr>
          <a:xfrm>
            <a:off x="6537468" y="1040824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8" name="椭圆 647">
            <a:extLst>
              <a:ext uri="{FF2B5EF4-FFF2-40B4-BE49-F238E27FC236}">
                <a16:creationId xmlns:a16="http://schemas.microsoft.com/office/drawing/2014/main" id="{11AB50B2-286F-4971-B751-3F059F6A8D74}"/>
              </a:ext>
            </a:extLst>
          </p:cNvPr>
          <p:cNvSpPr/>
          <p:nvPr/>
        </p:nvSpPr>
        <p:spPr>
          <a:xfrm>
            <a:off x="6537468" y="1325492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9" name="文本框 5">
            <a:extLst>
              <a:ext uri="{FF2B5EF4-FFF2-40B4-BE49-F238E27FC236}">
                <a16:creationId xmlns:a16="http://schemas.microsoft.com/office/drawing/2014/main" id="{2FD5EDA3-B782-401B-B02A-3EA2F8497769}"/>
              </a:ext>
            </a:extLst>
          </p:cNvPr>
          <p:cNvSpPr txBox="1"/>
          <p:nvPr/>
        </p:nvSpPr>
        <p:spPr>
          <a:xfrm>
            <a:off x="321477" y="1046789"/>
            <a:ext cx="1269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Treatments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0" name="箭头: 右 649">
            <a:extLst>
              <a:ext uri="{FF2B5EF4-FFF2-40B4-BE49-F238E27FC236}">
                <a16:creationId xmlns:a16="http://schemas.microsoft.com/office/drawing/2014/main" id="{6657532C-9FF8-4BD1-89E4-7B0D3C63F8D2}"/>
              </a:ext>
            </a:extLst>
          </p:cNvPr>
          <p:cNvSpPr/>
          <p:nvPr/>
        </p:nvSpPr>
        <p:spPr>
          <a:xfrm>
            <a:off x="1536324" y="4064832"/>
            <a:ext cx="351484" cy="1887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51" name="连接符: 肘形 650">
            <a:extLst>
              <a:ext uri="{FF2B5EF4-FFF2-40B4-BE49-F238E27FC236}">
                <a16:creationId xmlns:a16="http://schemas.microsoft.com/office/drawing/2014/main" id="{A9779F50-E097-4BE6-BB66-8585A6DAE547}"/>
              </a:ext>
            </a:extLst>
          </p:cNvPr>
          <p:cNvCxnSpPr>
            <a:cxnSpLocks/>
            <a:stCxn id="684" idx="3"/>
            <a:endCxn id="606" idx="0"/>
          </p:cNvCxnSpPr>
          <p:nvPr/>
        </p:nvCxnSpPr>
        <p:spPr>
          <a:xfrm>
            <a:off x="5910654" y="723605"/>
            <a:ext cx="208168" cy="20423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文本框 121">
            <a:extLst>
              <a:ext uri="{FF2B5EF4-FFF2-40B4-BE49-F238E27FC236}">
                <a16:creationId xmlns:a16="http://schemas.microsoft.com/office/drawing/2014/main" id="{9EE7092B-2098-4744-A6AD-9D61CC2EEAEC}"/>
              </a:ext>
            </a:extLst>
          </p:cNvPr>
          <p:cNvSpPr txBox="1"/>
          <p:nvPr/>
        </p:nvSpPr>
        <p:spPr>
          <a:xfrm rot="5400000">
            <a:off x="7273377" y="2695689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53" name="文本框 121">
            <a:extLst>
              <a:ext uri="{FF2B5EF4-FFF2-40B4-BE49-F238E27FC236}">
                <a16:creationId xmlns:a16="http://schemas.microsoft.com/office/drawing/2014/main" id="{51FCEFEF-7213-4AD2-921B-29A7D1F4C12D}"/>
              </a:ext>
            </a:extLst>
          </p:cNvPr>
          <p:cNvSpPr txBox="1"/>
          <p:nvPr/>
        </p:nvSpPr>
        <p:spPr>
          <a:xfrm rot="5400000">
            <a:off x="7258933" y="1557253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54" name="文本框 121">
            <a:extLst>
              <a:ext uri="{FF2B5EF4-FFF2-40B4-BE49-F238E27FC236}">
                <a16:creationId xmlns:a16="http://schemas.microsoft.com/office/drawing/2014/main" id="{60B90897-BE5B-47FF-BAAC-F421DDBBB9E3}"/>
              </a:ext>
            </a:extLst>
          </p:cNvPr>
          <p:cNvSpPr txBox="1"/>
          <p:nvPr/>
        </p:nvSpPr>
        <p:spPr>
          <a:xfrm rot="5400000">
            <a:off x="6491551" y="1563284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55" name="文本框 121">
            <a:extLst>
              <a:ext uri="{FF2B5EF4-FFF2-40B4-BE49-F238E27FC236}">
                <a16:creationId xmlns:a16="http://schemas.microsoft.com/office/drawing/2014/main" id="{738CB6AC-8BC9-4F41-AD42-216E27DF192C}"/>
              </a:ext>
            </a:extLst>
          </p:cNvPr>
          <p:cNvSpPr txBox="1"/>
          <p:nvPr/>
        </p:nvSpPr>
        <p:spPr>
          <a:xfrm rot="5400000">
            <a:off x="6491583" y="2699797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56" name="椭圆 655">
            <a:extLst>
              <a:ext uri="{FF2B5EF4-FFF2-40B4-BE49-F238E27FC236}">
                <a16:creationId xmlns:a16="http://schemas.microsoft.com/office/drawing/2014/main" id="{D00FD407-8311-4A6C-B1CE-28CD9C325C06}"/>
              </a:ext>
            </a:extLst>
          </p:cNvPr>
          <p:cNvSpPr/>
          <p:nvPr/>
        </p:nvSpPr>
        <p:spPr>
          <a:xfrm>
            <a:off x="8299888" y="3285016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7" name="文本框 656">
                <a:extLst>
                  <a:ext uri="{FF2B5EF4-FFF2-40B4-BE49-F238E27FC236}">
                    <a16:creationId xmlns:a16="http://schemas.microsoft.com/office/drawing/2014/main" id="{3C47BA16-6012-4B99-9E4C-003902B02F49}"/>
                  </a:ext>
                </a:extLst>
              </p:cNvPr>
              <p:cNvSpPr txBox="1"/>
              <p:nvPr/>
            </p:nvSpPr>
            <p:spPr>
              <a:xfrm>
                <a:off x="8329800" y="3264691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7" name="文本框 656">
                <a:extLst>
                  <a:ext uri="{FF2B5EF4-FFF2-40B4-BE49-F238E27FC236}">
                    <a16:creationId xmlns:a16="http://schemas.microsoft.com/office/drawing/2014/main" id="{3C47BA16-6012-4B99-9E4C-003902B02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800" y="3264691"/>
                <a:ext cx="256355" cy="276999"/>
              </a:xfrm>
              <a:prstGeom prst="rect">
                <a:avLst/>
              </a:prstGeom>
              <a:blipFill>
                <a:blip r:embed="rId8"/>
                <a:stretch>
                  <a:fillRect l="-23810" r="-1428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8" name="椭圆 657">
            <a:extLst>
              <a:ext uri="{FF2B5EF4-FFF2-40B4-BE49-F238E27FC236}">
                <a16:creationId xmlns:a16="http://schemas.microsoft.com/office/drawing/2014/main" id="{51918118-697E-4C32-85A7-1DDA376383EE}"/>
              </a:ext>
            </a:extLst>
          </p:cNvPr>
          <p:cNvSpPr/>
          <p:nvPr/>
        </p:nvSpPr>
        <p:spPr>
          <a:xfrm>
            <a:off x="8297408" y="3645024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9" name="椭圆 658">
            <a:extLst>
              <a:ext uri="{FF2B5EF4-FFF2-40B4-BE49-F238E27FC236}">
                <a16:creationId xmlns:a16="http://schemas.microsoft.com/office/drawing/2014/main" id="{869DAC52-3528-4B42-B33C-0B4BFC4F490B}"/>
              </a:ext>
            </a:extLst>
          </p:cNvPr>
          <p:cNvSpPr/>
          <p:nvPr/>
        </p:nvSpPr>
        <p:spPr>
          <a:xfrm>
            <a:off x="8293661" y="4185116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0" name="文本框 118">
            <a:extLst>
              <a:ext uri="{FF2B5EF4-FFF2-40B4-BE49-F238E27FC236}">
                <a16:creationId xmlns:a16="http://schemas.microsoft.com/office/drawing/2014/main" id="{B02D141D-9302-4D98-8133-08DAF4B0FC7F}"/>
              </a:ext>
            </a:extLst>
          </p:cNvPr>
          <p:cNvSpPr txBox="1"/>
          <p:nvPr/>
        </p:nvSpPr>
        <p:spPr>
          <a:xfrm rot="5400000">
            <a:off x="10946294" y="3963128"/>
            <a:ext cx="50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661" name="椭圆 660">
            <a:extLst>
              <a:ext uri="{FF2B5EF4-FFF2-40B4-BE49-F238E27FC236}">
                <a16:creationId xmlns:a16="http://schemas.microsoft.com/office/drawing/2014/main" id="{472A9F8E-9122-4600-B08B-0B4ED859D112}"/>
              </a:ext>
            </a:extLst>
          </p:cNvPr>
          <p:cNvSpPr/>
          <p:nvPr/>
        </p:nvSpPr>
        <p:spPr>
          <a:xfrm>
            <a:off x="11004172" y="428807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2" name="矩形 661">
            <a:extLst>
              <a:ext uri="{FF2B5EF4-FFF2-40B4-BE49-F238E27FC236}">
                <a16:creationId xmlns:a16="http://schemas.microsoft.com/office/drawing/2014/main" id="{C5FD249F-E23A-4409-8685-91C0319E4920}"/>
              </a:ext>
            </a:extLst>
          </p:cNvPr>
          <p:cNvSpPr/>
          <p:nvPr/>
        </p:nvSpPr>
        <p:spPr>
          <a:xfrm>
            <a:off x="10961479" y="4205991"/>
            <a:ext cx="365441" cy="8791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3" name="文本框 662">
                <a:extLst>
                  <a:ext uri="{FF2B5EF4-FFF2-40B4-BE49-F238E27FC236}">
                    <a16:creationId xmlns:a16="http://schemas.microsoft.com/office/drawing/2014/main" id="{0F7598B8-A4BB-43DF-8A30-B6E624D87522}"/>
                  </a:ext>
                </a:extLst>
              </p:cNvPr>
              <p:cNvSpPr txBox="1"/>
              <p:nvPr/>
            </p:nvSpPr>
            <p:spPr>
              <a:xfrm>
                <a:off x="11030256" y="4290795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3" name="文本框 662">
                <a:extLst>
                  <a:ext uri="{FF2B5EF4-FFF2-40B4-BE49-F238E27FC236}">
                    <a16:creationId xmlns:a16="http://schemas.microsoft.com/office/drawing/2014/main" id="{0F7598B8-A4BB-43DF-8A30-B6E624D87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256" y="4290795"/>
                <a:ext cx="256355" cy="277961"/>
              </a:xfrm>
              <a:prstGeom prst="rect">
                <a:avLst/>
              </a:prstGeom>
              <a:blipFill>
                <a:blip r:embed="rId9"/>
                <a:stretch>
                  <a:fillRect l="-4762" r="-952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4" name="椭圆 663">
            <a:extLst>
              <a:ext uri="{FF2B5EF4-FFF2-40B4-BE49-F238E27FC236}">
                <a16:creationId xmlns:a16="http://schemas.microsoft.com/office/drawing/2014/main" id="{AA0FF50C-862A-4612-921A-46F273DDF938}"/>
              </a:ext>
            </a:extLst>
          </p:cNvPr>
          <p:cNvSpPr/>
          <p:nvPr/>
        </p:nvSpPr>
        <p:spPr>
          <a:xfrm>
            <a:off x="11007478" y="4728109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5" name="文本框 664">
            <a:extLst>
              <a:ext uri="{FF2B5EF4-FFF2-40B4-BE49-F238E27FC236}">
                <a16:creationId xmlns:a16="http://schemas.microsoft.com/office/drawing/2014/main" id="{C0D45B69-F492-4C26-9AAF-772261FC7928}"/>
              </a:ext>
            </a:extLst>
          </p:cNvPr>
          <p:cNvSpPr txBox="1"/>
          <p:nvPr/>
        </p:nvSpPr>
        <p:spPr>
          <a:xfrm>
            <a:off x="11034300" y="4725602"/>
            <a:ext cx="256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CC95841B-B1FA-4218-A458-3273F6740ADF}"/>
                  </a:ext>
                </a:extLst>
              </p:cNvPr>
              <p:cNvSpPr/>
              <p:nvPr/>
            </p:nvSpPr>
            <p:spPr>
              <a:xfrm>
                <a:off x="11292723" y="4679848"/>
                <a:ext cx="465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CC95841B-B1FA-4218-A458-3273F6740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723" y="4679848"/>
                <a:ext cx="4656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1B9B4FFA-7AAB-4582-864E-BF2296054780}"/>
                  </a:ext>
                </a:extLst>
              </p:cNvPr>
              <p:cNvSpPr/>
              <p:nvPr/>
            </p:nvSpPr>
            <p:spPr>
              <a:xfrm>
                <a:off x="11282750" y="4243211"/>
                <a:ext cx="5091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1B9B4FFA-7AAB-4582-864E-BF2296054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750" y="4243211"/>
                <a:ext cx="5091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8" name="矩形: 圆角 667">
            <a:extLst>
              <a:ext uri="{FF2B5EF4-FFF2-40B4-BE49-F238E27FC236}">
                <a16:creationId xmlns:a16="http://schemas.microsoft.com/office/drawing/2014/main" id="{B95740C5-5136-4DDC-98FB-806855A68A75}"/>
              </a:ext>
            </a:extLst>
          </p:cNvPr>
          <p:cNvSpPr/>
          <p:nvPr/>
        </p:nvSpPr>
        <p:spPr>
          <a:xfrm>
            <a:off x="9060993" y="3896196"/>
            <a:ext cx="1452575" cy="4730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Multi-event regression loss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9" name="连接符: 肘形 668">
            <a:extLst>
              <a:ext uri="{FF2B5EF4-FFF2-40B4-BE49-F238E27FC236}">
                <a16:creationId xmlns:a16="http://schemas.microsoft.com/office/drawing/2014/main" id="{902DA73A-B173-450E-8C3F-24795899767C}"/>
              </a:ext>
            </a:extLst>
          </p:cNvPr>
          <p:cNvCxnSpPr>
            <a:cxnSpLocks/>
            <a:stCxn id="489" idx="1"/>
            <a:endCxn id="668" idx="3"/>
          </p:cNvCxnSpPr>
          <p:nvPr/>
        </p:nvCxnSpPr>
        <p:spPr>
          <a:xfrm rot="10800000" flipV="1">
            <a:off x="10513568" y="3479958"/>
            <a:ext cx="448462" cy="65278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连接符: 肘形 669">
            <a:extLst>
              <a:ext uri="{FF2B5EF4-FFF2-40B4-BE49-F238E27FC236}">
                <a16:creationId xmlns:a16="http://schemas.microsoft.com/office/drawing/2014/main" id="{C9A86470-4A9A-4A60-A295-70AA07C68B7F}"/>
              </a:ext>
            </a:extLst>
          </p:cNvPr>
          <p:cNvCxnSpPr>
            <a:cxnSpLocks/>
            <a:stCxn id="662" idx="1"/>
            <a:endCxn id="668" idx="3"/>
          </p:cNvCxnSpPr>
          <p:nvPr/>
        </p:nvCxnSpPr>
        <p:spPr>
          <a:xfrm rot="10800000">
            <a:off x="10513569" y="4132740"/>
            <a:ext cx="447911" cy="51284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文本框 5">
            <a:extLst>
              <a:ext uri="{FF2B5EF4-FFF2-40B4-BE49-F238E27FC236}">
                <a16:creationId xmlns:a16="http://schemas.microsoft.com/office/drawing/2014/main" id="{16785AEF-0645-4C95-B598-992F9874E38C}"/>
              </a:ext>
            </a:extLst>
          </p:cNvPr>
          <p:cNvSpPr txBox="1"/>
          <p:nvPr/>
        </p:nvSpPr>
        <p:spPr>
          <a:xfrm>
            <a:off x="1791384" y="438596"/>
            <a:ext cx="2865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Selected treatment scheme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4" name="文本框 673">
                <a:extLst>
                  <a:ext uri="{FF2B5EF4-FFF2-40B4-BE49-F238E27FC236}">
                    <a16:creationId xmlns:a16="http://schemas.microsoft.com/office/drawing/2014/main" id="{9FF2DF2F-08BB-4847-B534-7F1AC7F12071}"/>
                  </a:ext>
                </a:extLst>
              </p:cNvPr>
              <p:cNvSpPr txBox="1"/>
              <p:nvPr/>
            </p:nvSpPr>
            <p:spPr>
              <a:xfrm>
                <a:off x="8322202" y="3637026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4" name="文本框 673">
                <a:extLst>
                  <a:ext uri="{FF2B5EF4-FFF2-40B4-BE49-F238E27FC236}">
                    <a16:creationId xmlns:a16="http://schemas.microsoft.com/office/drawing/2014/main" id="{9FF2DF2F-08BB-4847-B534-7F1AC7F12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202" y="3637026"/>
                <a:ext cx="256355" cy="276999"/>
              </a:xfrm>
              <a:prstGeom prst="rect">
                <a:avLst/>
              </a:prstGeom>
              <a:blipFill>
                <a:blip r:embed="rId12"/>
                <a:stretch>
                  <a:fillRect l="-23810" r="-1666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5" name="文本框 674">
                <a:extLst>
                  <a:ext uri="{FF2B5EF4-FFF2-40B4-BE49-F238E27FC236}">
                    <a16:creationId xmlns:a16="http://schemas.microsoft.com/office/drawing/2014/main" id="{5442334E-526D-43FD-85A0-FD574DDD7D42}"/>
                  </a:ext>
                </a:extLst>
              </p:cNvPr>
              <p:cNvSpPr txBox="1"/>
              <p:nvPr/>
            </p:nvSpPr>
            <p:spPr>
              <a:xfrm>
                <a:off x="8322846" y="4187837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5" name="文本框 674">
                <a:extLst>
                  <a:ext uri="{FF2B5EF4-FFF2-40B4-BE49-F238E27FC236}">
                    <a16:creationId xmlns:a16="http://schemas.microsoft.com/office/drawing/2014/main" id="{5442334E-526D-43FD-85A0-FD574DDD7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846" y="4187837"/>
                <a:ext cx="256355" cy="276999"/>
              </a:xfrm>
              <a:prstGeom prst="rect">
                <a:avLst/>
              </a:prstGeom>
              <a:blipFill>
                <a:blip r:embed="rId13"/>
                <a:stretch>
                  <a:fillRect l="-21429" r="-714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6" name="文本框 675">
                <a:extLst>
                  <a:ext uri="{FF2B5EF4-FFF2-40B4-BE49-F238E27FC236}">
                    <a16:creationId xmlns:a16="http://schemas.microsoft.com/office/drawing/2014/main" id="{107B210D-8C62-4D3E-B139-67E813AC3593}"/>
                  </a:ext>
                </a:extLst>
              </p:cNvPr>
              <p:cNvSpPr txBox="1"/>
              <p:nvPr/>
            </p:nvSpPr>
            <p:spPr>
              <a:xfrm>
                <a:off x="8316838" y="4679848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6" name="文本框 675">
                <a:extLst>
                  <a:ext uri="{FF2B5EF4-FFF2-40B4-BE49-F238E27FC236}">
                    <a16:creationId xmlns:a16="http://schemas.microsoft.com/office/drawing/2014/main" id="{107B210D-8C62-4D3E-B139-67E813AC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38" y="4679848"/>
                <a:ext cx="256355" cy="276999"/>
              </a:xfrm>
              <a:prstGeom prst="rect">
                <a:avLst/>
              </a:prstGeom>
              <a:blipFill>
                <a:blip r:embed="rId14"/>
                <a:stretch>
                  <a:fillRect l="-28571" r="-1666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7" name="椭圆 676">
            <a:extLst>
              <a:ext uri="{FF2B5EF4-FFF2-40B4-BE49-F238E27FC236}">
                <a16:creationId xmlns:a16="http://schemas.microsoft.com/office/drawing/2014/main" id="{32E5A326-8F36-47F4-B1FC-633BB288097A}"/>
              </a:ext>
            </a:extLst>
          </p:cNvPr>
          <p:cNvSpPr/>
          <p:nvPr/>
        </p:nvSpPr>
        <p:spPr>
          <a:xfrm>
            <a:off x="4743405" y="620844"/>
            <a:ext cx="234999" cy="2368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8" name="文本框 627">
            <a:extLst>
              <a:ext uri="{FF2B5EF4-FFF2-40B4-BE49-F238E27FC236}">
                <a16:creationId xmlns:a16="http://schemas.microsoft.com/office/drawing/2014/main" id="{D9E6D22F-B21A-4994-8BB6-421213F8E3F7}"/>
              </a:ext>
            </a:extLst>
          </p:cNvPr>
          <p:cNvSpPr txBox="1"/>
          <p:nvPr/>
        </p:nvSpPr>
        <p:spPr>
          <a:xfrm>
            <a:off x="5313426" y="499033"/>
            <a:ext cx="30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79" name="矩形 678">
            <a:extLst>
              <a:ext uri="{FF2B5EF4-FFF2-40B4-BE49-F238E27FC236}">
                <a16:creationId xmlns:a16="http://schemas.microsoft.com/office/drawing/2014/main" id="{24A3ADE4-5F60-4917-8043-4098DB124763}"/>
              </a:ext>
            </a:extLst>
          </p:cNvPr>
          <p:cNvSpPr/>
          <p:nvPr/>
        </p:nvSpPr>
        <p:spPr>
          <a:xfrm rot="5400000">
            <a:off x="5164037" y="143268"/>
            <a:ext cx="284784" cy="11971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0" name="文本框 679">
                <a:extLst>
                  <a:ext uri="{FF2B5EF4-FFF2-40B4-BE49-F238E27FC236}">
                    <a16:creationId xmlns:a16="http://schemas.microsoft.com/office/drawing/2014/main" id="{F1F4BBB1-1990-41B3-BD38-7B2C8FE74873}"/>
                  </a:ext>
                </a:extLst>
              </p:cNvPr>
              <p:cNvSpPr txBox="1"/>
              <p:nvPr/>
            </p:nvSpPr>
            <p:spPr>
              <a:xfrm>
                <a:off x="4759702" y="622932"/>
                <a:ext cx="20917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80" name="文本框 679">
                <a:extLst>
                  <a:ext uri="{FF2B5EF4-FFF2-40B4-BE49-F238E27FC236}">
                    <a16:creationId xmlns:a16="http://schemas.microsoft.com/office/drawing/2014/main" id="{F1F4BBB1-1990-41B3-BD38-7B2C8FE74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702" y="622932"/>
                <a:ext cx="209178" cy="215444"/>
              </a:xfrm>
              <a:prstGeom prst="rect">
                <a:avLst/>
              </a:prstGeom>
              <a:blipFill>
                <a:blip r:embed="rId15"/>
                <a:stretch>
                  <a:fillRect l="-2941" r="-2941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1" name="椭圆 680">
            <a:extLst>
              <a:ext uri="{FF2B5EF4-FFF2-40B4-BE49-F238E27FC236}">
                <a16:creationId xmlns:a16="http://schemas.microsoft.com/office/drawing/2014/main" id="{014A719D-1BF0-40B5-B249-07AF89C16721}"/>
              </a:ext>
            </a:extLst>
          </p:cNvPr>
          <p:cNvSpPr/>
          <p:nvPr/>
        </p:nvSpPr>
        <p:spPr>
          <a:xfrm>
            <a:off x="5075612" y="620532"/>
            <a:ext cx="234999" cy="2368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2" name="文本框 681">
                <a:extLst>
                  <a:ext uri="{FF2B5EF4-FFF2-40B4-BE49-F238E27FC236}">
                    <a16:creationId xmlns:a16="http://schemas.microsoft.com/office/drawing/2014/main" id="{7564E99A-4C87-4C8A-8DBC-224D4513D602}"/>
                  </a:ext>
                </a:extLst>
              </p:cNvPr>
              <p:cNvSpPr txBox="1"/>
              <p:nvPr/>
            </p:nvSpPr>
            <p:spPr>
              <a:xfrm>
                <a:off x="5095861" y="629265"/>
                <a:ext cx="20917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82" name="文本框 681">
                <a:extLst>
                  <a:ext uri="{FF2B5EF4-FFF2-40B4-BE49-F238E27FC236}">
                    <a16:creationId xmlns:a16="http://schemas.microsoft.com/office/drawing/2014/main" id="{7564E99A-4C87-4C8A-8DBC-224D4513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61" y="629265"/>
                <a:ext cx="209178" cy="215444"/>
              </a:xfrm>
              <a:prstGeom prst="rect">
                <a:avLst/>
              </a:prstGeom>
              <a:blipFill>
                <a:blip r:embed="rId16"/>
                <a:stretch>
                  <a:fillRect l="-2941" r="-2941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3" name="椭圆 682">
            <a:extLst>
              <a:ext uri="{FF2B5EF4-FFF2-40B4-BE49-F238E27FC236}">
                <a16:creationId xmlns:a16="http://schemas.microsoft.com/office/drawing/2014/main" id="{7F454E6B-5507-46FC-86AF-5B6D6B0B13A0}"/>
              </a:ext>
            </a:extLst>
          </p:cNvPr>
          <p:cNvSpPr/>
          <p:nvPr/>
        </p:nvSpPr>
        <p:spPr>
          <a:xfrm>
            <a:off x="5619668" y="617947"/>
            <a:ext cx="234999" cy="2368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4" name="文本框 683">
            <a:extLst>
              <a:ext uri="{FF2B5EF4-FFF2-40B4-BE49-F238E27FC236}">
                <a16:creationId xmlns:a16="http://schemas.microsoft.com/office/drawing/2014/main" id="{0BFC5C37-1039-4C78-A548-63C6D7714D11}"/>
              </a:ext>
            </a:extLst>
          </p:cNvPr>
          <p:cNvSpPr txBox="1"/>
          <p:nvPr/>
        </p:nvSpPr>
        <p:spPr>
          <a:xfrm>
            <a:off x="5701476" y="615883"/>
            <a:ext cx="2091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cxnSp>
        <p:nvCxnSpPr>
          <p:cNvPr id="685" name="直接箭头连接符 684">
            <a:extLst>
              <a:ext uri="{FF2B5EF4-FFF2-40B4-BE49-F238E27FC236}">
                <a16:creationId xmlns:a16="http://schemas.microsoft.com/office/drawing/2014/main" id="{82F7F50A-7ABB-41A1-9886-16A44AEA240B}"/>
              </a:ext>
            </a:extLst>
          </p:cNvPr>
          <p:cNvCxnSpPr>
            <a:cxnSpLocks/>
            <a:endCxn id="679" idx="2"/>
          </p:cNvCxnSpPr>
          <p:nvPr/>
        </p:nvCxnSpPr>
        <p:spPr>
          <a:xfrm>
            <a:off x="1720884" y="739245"/>
            <a:ext cx="2986955" cy="2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>
            <a:extLst>
              <a:ext uri="{FF2B5EF4-FFF2-40B4-BE49-F238E27FC236}">
                <a16:creationId xmlns:a16="http://schemas.microsoft.com/office/drawing/2014/main" id="{EAC660F4-B084-4A15-BACF-2D624B207915}"/>
              </a:ext>
            </a:extLst>
          </p:cNvPr>
          <p:cNvSpPr/>
          <p:nvPr/>
        </p:nvSpPr>
        <p:spPr>
          <a:xfrm>
            <a:off x="425214" y="671776"/>
            <a:ext cx="162000" cy="1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7" name="矩形 686">
            <a:extLst>
              <a:ext uri="{FF2B5EF4-FFF2-40B4-BE49-F238E27FC236}">
                <a16:creationId xmlns:a16="http://schemas.microsoft.com/office/drawing/2014/main" id="{0C10B0BC-9429-4310-A1E1-DE6063AC7518}"/>
              </a:ext>
            </a:extLst>
          </p:cNvPr>
          <p:cNvSpPr/>
          <p:nvPr/>
        </p:nvSpPr>
        <p:spPr>
          <a:xfrm rot="5400000">
            <a:off x="856613" y="183434"/>
            <a:ext cx="216081" cy="1150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8" name="文本框 687">
                <a:extLst>
                  <a:ext uri="{FF2B5EF4-FFF2-40B4-BE49-F238E27FC236}">
                    <a16:creationId xmlns:a16="http://schemas.microsoft.com/office/drawing/2014/main" id="{922F124C-055D-4DAD-8E4A-F41389DB2CA2}"/>
                  </a:ext>
                </a:extLst>
              </p:cNvPr>
              <p:cNvSpPr txBox="1"/>
              <p:nvPr/>
            </p:nvSpPr>
            <p:spPr>
              <a:xfrm>
                <a:off x="407858" y="661335"/>
                <a:ext cx="2091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88" name="文本框 687">
                <a:extLst>
                  <a:ext uri="{FF2B5EF4-FFF2-40B4-BE49-F238E27FC236}">
                    <a16:creationId xmlns:a16="http://schemas.microsoft.com/office/drawing/2014/main" id="{922F124C-055D-4DAD-8E4A-F41389DB2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8" y="661335"/>
                <a:ext cx="209178" cy="184666"/>
              </a:xfrm>
              <a:prstGeom prst="rect">
                <a:avLst/>
              </a:prstGeom>
              <a:blipFill>
                <a:blip r:embed="rId1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9" name="椭圆 688">
            <a:extLst>
              <a:ext uri="{FF2B5EF4-FFF2-40B4-BE49-F238E27FC236}">
                <a16:creationId xmlns:a16="http://schemas.microsoft.com/office/drawing/2014/main" id="{66EB2FE7-85EE-4F23-8EA1-E1E55BCF32DE}"/>
              </a:ext>
            </a:extLst>
          </p:cNvPr>
          <p:cNvSpPr/>
          <p:nvPr/>
        </p:nvSpPr>
        <p:spPr>
          <a:xfrm>
            <a:off x="757421" y="671464"/>
            <a:ext cx="162000" cy="1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0" name="文本框 689">
                <a:extLst>
                  <a:ext uri="{FF2B5EF4-FFF2-40B4-BE49-F238E27FC236}">
                    <a16:creationId xmlns:a16="http://schemas.microsoft.com/office/drawing/2014/main" id="{3173DC90-6EEF-4910-8AED-CE9AE08367F3}"/>
                  </a:ext>
                </a:extLst>
              </p:cNvPr>
              <p:cNvSpPr txBox="1"/>
              <p:nvPr/>
            </p:nvSpPr>
            <p:spPr>
              <a:xfrm>
                <a:off x="734755" y="666179"/>
                <a:ext cx="216551" cy="186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90" name="文本框 689">
                <a:extLst>
                  <a:ext uri="{FF2B5EF4-FFF2-40B4-BE49-F238E27FC236}">
                    <a16:creationId xmlns:a16="http://schemas.microsoft.com/office/drawing/2014/main" id="{3173DC90-6EEF-4910-8AED-CE9AE0836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55" y="666179"/>
                <a:ext cx="216551" cy="186578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1" name="椭圆 690">
            <a:extLst>
              <a:ext uri="{FF2B5EF4-FFF2-40B4-BE49-F238E27FC236}">
                <a16:creationId xmlns:a16="http://schemas.microsoft.com/office/drawing/2014/main" id="{BDD1996F-1105-43B5-864D-BCC8432A1A58}"/>
              </a:ext>
            </a:extLst>
          </p:cNvPr>
          <p:cNvSpPr/>
          <p:nvPr/>
        </p:nvSpPr>
        <p:spPr>
          <a:xfrm>
            <a:off x="1301477" y="668879"/>
            <a:ext cx="162000" cy="1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2" name="文本框 691">
            <a:extLst>
              <a:ext uri="{FF2B5EF4-FFF2-40B4-BE49-F238E27FC236}">
                <a16:creationId xmlns:a16="http://schemas.microsoft.com/office/drawing/2014/main" id="{74C07DDA-5C65-4758-BA5F-547BA3F3101D}"/>
              </a:ext>
            </a:extLst>
          </p:cNvPr>
          <p:cNvSpPr txBox="1"/>
          <p:nvPr/>
        </p:nvSpPr>
        <p:spPr>
          <a:xfrm>
            <a:off x="1350318" y="657661"/>
            <a:ext cx="209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693" name="文本框 627">
            <a:extLst>
              <a:ext uri="{FF2B5EF4-FFF2-40B4-BE49-F238E27FC236}">
                <a16:creationId xmlns:a16="http://schemas.microsoft.com/office/drawing/2014/main" id="{08815D62-C616-4DC4-A8E5-F1CB582EE853}"/>
              </a:ext>
            </a:extLst>
          </p:cNvPr>
          <p:cNvSpPr txBox="1"/>
          <p:nvPr/>
        </p:nvSpPr>
        <p:spPr>
          <a:xfrm>
            <a:off x="934648" y="506250"/>
            <a:ext cx="30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94" name="椭圆 693">
            <a:extLst>
              <a:ext uri="{FF2B5EF4-FFF2-40B4-BE49-F238E27FC236}">
                <a16:creationId xmlns:a16="http://schemas.microsoft.com/office/drawing/2014/main" id="{A83C60EE-7778-4D17-8D81-A1463A1B0E21}"/>
              </a:ext>
            </a:extLst>
          </p:cNvPr>
          <p:cNvSpPr/>
          <p:nvPr/>
        </p:nvSpPr>
        <p:spPr>
          <a:xfrm>
            <a:off x="759344" y="918270"/>
            <a:ext cx="162000" cy="1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5" name="矩形 694">
            <a:extLst>
              <a:ext uri="{FF2B5EF4-FFF2-40B4-BE49-F238E27FC236}">
                <a16:creationId xmlns:a16="http://schemas.microsoft.com/office/drawing/2014/main" id="{D24D2BB4-EF78-4DFB-B990-59B89E57D0F3}"/>
              </a:ext>
            </a:extLst>
          </p:cNvPr>
          <p:cNvSpPr/>
          <p:nvPr/>
        </p:nvSpPr>
        <p:spPr>
          <a:xfrm rot="5400000">
            <a:off x="856613" y="425672"/>
            <a:ext cx="216081" cy="1150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6" name="文本框 695">
                <a:extLst>
                  <a:ext uri="{FF2B5EF4-FFF2-40B4-BE49-F238E27FC236}">
                    <a16:creationId xmlns:a16="http://schemas.microsoft.com/office/drawing/2014/main" id="{9870D32D-0ADD-485E-AE7A-ABF5F97AE868}"/>
                  </a:ext>
                </a:extLst>
              </p:cNvPr>
              <p:cNvSpPr txBox="1"/>
              <p:nvPr/>
            </p:nvSpPr>
            <p:spPr>
              <a:xfrm>
                <a:off x="741988" y="907829"/>
                <a:ext cx="2091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96" name="文本框 695">
                <a:extLst>
                  <a:ext uri="{FF2B5EF4-FFF2-40B4-BE49-F238E27FC236}">
                    <a16:creationId xmlns:a16="http://schemas.microsoft.com/office/drawing/2014/main" id="{9870D32D-0ADD-485E-AE7A-ABF5F97AE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8" y="907829"/>
                <a:ext cx="209178" cy="184666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7" name="椭圆 696">
            <a:extLst>
              <a:ext uri="{FF2B5EF4-FFF2-40B4-BE49-F238E27FC236}">
                <a16:creationId xmlns:a16="http://schemas.microsoft.com/office/drawing/2014/main" id="{42358A73-1E14-4733-8F8D-DE280D472AAA}"/>
              </a:ext>
            </a:extLst>
          </p:cNvPr>
          <p:cNvSpPr/>
          <p:nvPr/>
        </p:nvSpPr>
        <p:spPr>
          <a:xfrm>
            <a:off x="424538" y="917195"/>
            <a:ext cx="162000" cy="1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文本框 697">
                <a:extLst>
                  <a:ext uri="{FF2B5EF4-FFF2-40B4-BE49-F238E27FC236}">
                    <a16:creationId xmlns:a16="http://schemas.microsoft.com/office/drawing/2014/main" id="{319000A2-F3FD-49F0-AFC0-213BDCA10132}"/>
                  </a:ext>
                </a:extLst>
              </p:cNvPr>
              <p:cNvSpPr txBox="1"/>
              <p:nvPr/>
            </p:nvSpPr>
            <p:spPr>
              <a:xfrm>
                <a:off x="401872" y="911910"/>
                <a:ext cx="216551" cy="186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98" name="文本框 697">
                <a:extLst>
                  <a:ext uri="{FF2B5EF4-FFF2-40B4-BE49-F238E27FC236}">
                    <a16:creationId xmlns:a16="http://schemas.microsoft.com/office/drawing/2014/main" id="{319000A2-F3FD-49F0-AFC0-213BDCA10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72" y="911910"/>
                <a:ext cx="216551" cy="186578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9" name="椭圆 698">
            <a:extLst>
              <a:ext uri="{FF2B5EF4-FFF2-40B4-BE49-F238E27FC236}">
                <a16:creationId xmlns:a16="http://schemas.microsoft.com/office/drawing/2014/main" id="{F5DD9508-78B1-49B5-AC07-F000A4901D02}"/>
              </a:ext>
            </a:extLst>
          </p:cNvPr>
          <p:cNvSpPr/>
          <p:nvPr/>
        </p:nvSpPr>
        <p:spPr>
          <a:xfrm>
            <a:off x="1301477" y="911117"/>
            <a:ext cx="162000" cy="1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00" name="文本框 699">
            <a:extLst>
              <a:ext uri="{FF2B5EF4-FFF2-40B4-BE49-F238E27FC236}">
                <a16:creationId xmlns:a16="http://schemas.microsoft.com/office/drawing/2014/main" id="{ACDEEC9C-1B1C-44DB-987D-5693DF1B749B}"/>
              </a:ext>
            </a:extLst>
          </p:cNvPr>
          <p:cNvSpPr txBox="1"/>
          <p:nvPr/>
        </p:nvSpPr>
        <p:spPr>
          <a:xfrm>
            <a:off x="1350318" y="899899"/>
            <a:ext cx="209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701" name="文本框 627">
            <a:extLst>
              <a:ext uri="{FF2B5EF4-FFF2-40B4-BE49-F238E27FC236}">
                <a16:creationId xmlns:a16="http://schemas.microsoft.com/office/drawing/2014/main" id="{874FF702-96CA-4439-9EAE-009E336BFC4C}"/>
              </a:ext>
            </a:extLst>
          </p:cNvPr>
          <p:cNvSpPr txBox="1"/>
          <p:nvPr/>
        </p:nvSpPr>
        <p:spPr>
          <a:xfrm>
            <a:off x="934648" y="748488"/>
            <a:ext cx="30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37307CAC-B86B-4211-9CA3-4E4327CF6761}"/>
                  </a:ext>
                </a:extLst>
              </p:cNvPr>
              <p:cNvSpPr/>
              <p:nvPr/>
            </p:nvSpPr>
            <p:spPr>
              <a:xfrm>
                <a:off x="4651698" y="763625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37307CAC-B86B-4211-9CA3-4E4327CF6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698" y="763625"/>
                <a:ext cx="4624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34C5432E-14EA-46D3-B211-B2239DB3052D}"/>
                  </a:ext>
                </a:extLst>
              </p:cNvPr>
              <p:cNvSpPr/>
              <p:nvPr/>
            </p:nvSpPr>
            <p:spPr>
              <a:xfrm>
                <a:off x="4996212" y="762538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34C5432E-14EA-46D3-B211-B2239DB30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12" y="762538"/>
                <a:ext cx="46775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4" name="矩形 703">
                <a:extLst>
                  <a:ext uri="{FF2B5EF4-FFF2-40B4-BE49-F238E27FC236}">
                    <a16:creationId xmlns:a16="http://schemas.microsoft.com/office/drawing/2014/main" id="{5C8BF414-08EE-4288-AF48-1CFE454FA942}"/>
                  </a:ext>
                </a:extLst>
              </p:cNvPr>
              <p:cNvSpPr/>
              <p:nvPr/>
            </p:nvSpPr>
            <p:spPr>
              <a:xfrm>
                <a:off x="5531345" y="764036"/>
                <a:ext cx="475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04" name="矩形 703">
                <a:extLst>
                  <a:ext uri="{FF2B5EF4-FFF2-40B4-BE49-F238E27FC236}">
                    <a16:creationId xmlns:a16="http://schemas.microsoft.com/office/drawing/2014/main" id="{5C8BF414-08EE-4288-AF48-1CFE454FA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345" y="764036"/>
                <a:ext cx="47577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5" name="直接箭头连接符 704">
            <a:extLst>
              <a:ext uri="{FF2B5EF4-FFF2-40B4-BE49-F238E27FC236}">
                <a16:creationId xmlns:a16="http://schemas.microsoft.com/office/drawing/2014/main" id="{FBA2702F-1EBC-42B0-A618-14496418964B}"/>
              </a:ext>
            </a:extLst>
          </p:cNvPr>
          <p:cNvCxnSpPr>
            <a:cxnSpLocks/>
            <a:stCxn id="473" idx="3"/>
          </p:cNvCxnSpPr>
          <p:nvPr/>
        </p:nvCxnSpPr>
        <p:spPr>
          <a:xfrm>
            <a:off x="5826314" y="1915859"/>
            <a:ext cx="269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椭圆 705">
            <a:extLst>
              <a:ext uri="{FF2B5EF4-FFF2-40B4-BE49-F238E27FC236}">
                <a16:creationId xmlns:a16="http://schemas.microsoft.com/office/drawing/2014/main" id="{47123D11-F413-4CF8-B18D-BF47E09C15CE}"/>
              </a:ext>
            </a:extLst>
          </p:cNvPr>
          <p:cNvSpPr/>
          <p:nvPr/>
        </p:nvSpPr>
        <p:spPr>
          <a:xfrm>
            <a:off x="7676847" y="303295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07" name="椭圆 706">
            <a:extLst>
              <a:ext uri="{FF2B5EF4-FFF2-40B4-BE49-F238E27FC236}">
                <a16:creationId xmlns:a16="http://schemas.microsoft.com/office/drawing/2014/main" id="{BD0675FA-9689-4F1B-B0FF-4ED3E8CD06D8}"/>
              </a:ext>
            </a:extLst>
          </p:cNvPr>
          <p:cNvSpPr/>
          <p:nvPr/>
        </p:nvSpPr>
        <p:spPr>
          <a:xfrm>
            <a:off x="7676847" y="332595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08" name="椭圆 707">
            <a:extLst>
              <a:ext uri="{FF2B5EF4-FFF2-40B4-BE49-F238E27FC236}">
                <a16:creationId xmlns:a16="http://schemas.microsoft.com/office/drawing/2014/main" id="{12125D0C-4560-46D1-8D15-3075F6461EF3}"/>
              </a:ext>
            </a:extLst>
          </p:cNvPr>
          <p:cNvSpPr/>
          <p:nvPr/>
        </p:nvSpPr>
        <p:spPr>
          <a:xfrm>
            <a:off x="7676847" y="361062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09" name="椭圆 708">
            <a:extLst>
              <a:ext uri="{FF2B5EF4-FFF2-40B4-BE49-F238E27FC236}">
                <a16:creationId xmlns:a16="http://schemas.microsoft.com/office/drawing/2014/main" id="{250EE798-1EE1-4673-BCCB-336E25E892B9}"/>
              </a:ext>
            </a:extLst>
          </p:cNvPr>
          <p:cNvSpPr/>
          <p:nvPr/>
        </p:nvSpPr>
        <p:spPr>
          <a:xfrm>
            <a:off x="7678213" y="427706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0" name="椭圆 709">
            <a:extLst>
              <a:ext uri="{FF2B5EF4-FFF2-40B4-BE49-F238E27FC236}">
                <a16:creationId xmlns:a16="http://schemas.microsoft.com/office/drawing/2014/main" id="{0442B202-D38E-40A1-8314-0F74C2D31333}"/>
              </a:ext>
            </a:extLst>
          </p:cNvPr>
          <p:cNvSpPr/>
          <p:nvPr/>
        </p:nvSpPr>
        <p:spPr>
          <a:xfrm>
            <a:off x="7678213" y="4579399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1" name="椭圆 710">
            <a:extLst>
              <a:ext uri="{FF2B5EF4-FFF2-40B4-BE49-F238E27FC236}">
                <a16:creationId xmlns:a16="http://schemas.microsoft.com/office/drawing/2014/main" id="{615A2BC9-B168-42A4-AF6A-2B280ACD8845}"/>
              </a:ext>
            </a:extLst>
          </p:cNvPr>
          <p:cNvSpPr/>
          <p:nvPr/>
        </p:nvSpPr>
        <p:spPr>
          <a:xfrm>
            <a:off x="7678213" y="4882729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2" name="文本框 121">
            <a:extLst>
              <a:ext uri="{FF2B5EF4-FFF2-40B4-BE49-F238E27FC236}">
                <a16:creationId xmlns:a16="http://schemas.microsoft.com/office/drawing/2014/main" id="{DC80D10C-93F0-4CC8-B207-CA96BD9100B2}"/>
              </a:ext>
            </a:extLst>
          </p:cNvPr>
          <p:cNvSpPr txBox="1"/>
          <p:nvPr/>
        </p:nvSpPr>
        <p:spPr>
          <a:xfrm rot="5400000">
            <a:off x="7634419" y="3872039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713" name="矩形 712">
            <a:extLst>
              <a:ext uri="{FF2B5EF4-FFF2-40B4-BE49-F238E27FC236}">
                <a16:creationId xmlns:a16="http://schemas.microsoft.com/office/drawing/2014/main" id="{E445ECB5-DC4E-4BE5-BF03-4CC3F8021F91}"/>
              </a:ext>
            </a:extLst>
          </p:cNvPr>
          <p:cNvSpPr/>
          <p:nvPr/>
        </p:nvSpPr>
        <p:spPr>
          <a:xfrm rot="16200000">
            <a:off x="6718781" y="1622344"/>
            <a:ext cx="2091760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4" name="椭圆 713">
            <a:extLst>
              <a:ext uri="{FF2B5EF4-FFF2-40B4-BE49-F238E27FC236}">
                <a16:creationId xmlns:a16="http://schemas.microsoft.com/office/drawing/2014/main" id="{AE246405-4F77-474C-8082-B5353762A1C4}"/>
              </a:ext>
            </a:extLst>
          </p:cNvPr>
          <p:cNvSpPr/>
          <p:nvPr/>
        </p:nvSpPr>
        <p:spPr>
          <a:xfrm>
            <a:off x="7687537" y="195563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5" name="椭圆 714">
            <a:extLst>
              <a:ext uri="{FF2B5EF4-FFF2-40B4-BE49-F238E27FC236}">
                <a16:creationId xmlns:a16="http://schemas.microsoft.com/office/drawing/2014/main" id="{C8FB353F-2BFC-424E-AB34-DB2177983814}"/>
              </a:ext>
            </a:extLst>
          </p:cNvPr>
          <p:cNvSpPr/>
          <p:nvPr/>
        </p:nvSpPr>
        <p:spPr>
          <a:xfrm>
            <a:off x="7687537" y="224863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6" name="椭圆 715">
            <a:extLst>
              <a:ext uri="{FF2B5EF4-FFF2-40B4-BE49-F238E27FC236}">
                <a16:creationId xmlns:a16="http://schemas.microsoft.com/office/drawing/2014/main" id="{47D7123F-BF0A-4CBB-AB93-828D0186433D}"/>
              </a:ext>
            </a:extLst>
          </p:cNvPr>
          <p:cNvSpPr/>
          <p:nvPr/>
        </p:nvSpPr>
        <p:spPr>
          <a:xfrm>
            <a:off x="7687537" y="253330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7" name="椭圆 716">
            <a:extLst>
              <a:ext uri="{FF2B5EF4-FFF2-40B4-BE49-F238E27FC236}">
                <a16:creationId xmlns:a16="http://schemas.microsoft.com/office/drawing/2014/main" id="{857922BA-602F-497C-973F-21D9EBCC7A85}"/>
              </a:ext>
            </a:extLst>
          </p:cNvPr>
          <p:cNvSpPr/>
          <p:nvPr/>
        </p:nvSpPr>
        <p:spPr>
          <a:xfrm>
            <a:off x="7680546" y="75740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8" name="椭圆 717">
            <a:extLst>
              <a:ext uri="{FF2B5EF4-FFF2-40B4-BE49-F238E27FC236}">
                <a16:creationId xmlns:a16="http://schemas.microsoft.com/office/drawing/2014/main" id="{030DD47E-A028-4520-A8C0-8606C9AFF685}"/>
              </a:ext>
            </a:extLst>
          </p:cNvPr>
          <p:cNvSpPr/>
          <p:nvPr/>
        </p:nvSpPr>
        <p:spPr>
          <a:xfrm>
            <a:off x="7680546" y="1050408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9" name="椭圆 718">
            <a:extLst>
              <a:ext uri="{FF2B5EF4-FFF2-40B4-BE49-F238E27FC236}">
                <a16:creationId xmlns:a16="http://schemas.microsoft.com/office/drawing/2014/main" id="{613D65F3-5C16-4F0D-88AB-4DB4A575CFA0}"/>
              </a:ext>
            </a:extLst>
          </p:cNvPr>
          <p:cNvSpPr/>
          <p:nvPr/>
        </p:nvSpPr>
        <p:spPr>
          <a:xfrm>
            <a:off x="7680546" y="133507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20" name="文本框 121">
            <a:extLst>
              <a:ext uri="{FF2B5EF4-FFF2-40B4-BE49-F238E27FC236}">
                <a16:creationId xmlns:a16="http://schemas.microsoft.com/office/drawing/2014/main" id="{39934A72-9767-498C-AE1C-CBA92D8A1B2D}"/>
              </a:ext>
            </a:extLst>
          </p:cNvPr>
          <p:cNvSpPr txBox="1"/>
          <p:nvPr/>
        </p:nvSpPr>
        <p:spPr>
          <a:xfrm rot="5400000">
            <a:off x="7634419" y="1557253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721" name="矩形 720">
            <a:extLst>
              <a:ext uri="{FF2B5EF4-FFF2-40B4-BE49-F238E27FC236}">
                <a16:creationId xmlns:a16="http://schemas.microsoft.com/office/drawing/2014/main" id="{161ED6EF-86A5-4F2F-8914-7823F483FCD2}"/>
              </a:ext>
            </a:extLst>
          </p:cNvPr>
          <p:cNvSpPr/>
          <p:nvPr/>
        </p:nvSpPr>
        <p:spPr>
          <a:xfrm>
            <a:off x="8255348" y="919120"/>
            <a:ext cx="365441" cy="17537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>
            <a:extLst>
              <a:ext uri="{FF2B5EF4-FFF2-40B4-BE49-F238E27FC236}">
                <a16:creationId xmlns:a16="http://schemas.microsoft.com/office/drawing/2014/main" id="{BB24E1C6-CDEF-41B1-AD78-2654B8CACEBF}"/>
              </a:ext>
            </a:extLst>
          </p:cNvPr>
          <p:cNvSpPr/>
          <p:nvPr/>
        </p:nvSpPr>
        <p:spPr>
          <a:xfrm>
            <a:off x="8293374" y="1076076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3" name="文本框 722">
                <a:extLst>
                  <a:ext uri="{FF2B5EF4-FFF2-40B4-BE49-F238E27FC236}">
                    <a16:creationId xmlns:a16="http://schemas.microsoft.com/office/drawing/2014/main" id="{5CE1AA0C-B99A-4892-84CA-691C8B0778AE}"/>
                  </a:ext>
                </a:extLst>
              </p:cNvPr>
              <p:cNvSpPr txBox="1"/>
              <p:nvPr/>
            </p:nvSpPr>
            <p:spPr>
              <a:xfrm>
                <a:off x="8327579" y="1062279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3" name="文本框 722">
                <a:extLst>
                  <a:ext uri="{FF2B5EF4-FFF2-40B4-BE49-F238E27FC236}">
                    <a16:creationId xmlns:a16="http://schemas.microsoft.com/office/drawing/2014/main" id="{5CE1AA0C-B99A-4892-84CA-691C8B0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579" y="1062279"/>
                <a:ext cx="256355" cy="276999"/>
              </a:xfrm>
              <a:prstGeom prst="rect">
                <a:avLst/>
              </a:prstGeom>
              <a:blipFill>
                <a:blip r:embed="rId23"/>
                <a:stretch>
                  <a:fillRect l="-21429" r="-1190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4" name="椭圆 723">
            <a:extLst>
              <a:ext uri="{FF2B5EF4-FFF2-40B4-BE49-F238E27FC236}">
                <a16:creationId xmlns:a16="http://schemas.microsoft.com/office/drawing/2014/main" id="{7017CE9F-6441-456F-800B-5A83F2EF4D94}"/>
              </a:ext>
            </a:extLst>
          </p:cNvPr>
          <p:cNvSpPr/>
          <p:nvPr/>
        </p:nvSpPr>
        <p:spPr>
          <a:xfrm>
            <a:off x="8291123" y="2204896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5" name="文本框 724">
                <a:extLst>
                  <a:ext uri="{FF2B5EF4-FFF2-40B4-BE49-F238E27FC236}">
                    <a16:creationId xmlns:a16="http://schemas.microsoft.com/office/drawing/2014/main" id="{6F323D35-0E34-4A37-91A4-497093EE79CC}"/>
                  </a:ext>
                </a:extLst>
              </p:cNvPr>
              <p:cNvSpPr txBox="1"/>
              <p:nvPr/>
            </p:nvSpPr>
            <p:spPr>
              <a:xfrm>
                <a:off x="8324434" y="2186635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5" name="文本框 724">
                <a:extLst>
                  <a:ext uri="{FF2B5EF4-FFF2-40B4-BE49-F238E27FC236}">
                    <a16:creationId xmlns:a16="http://schemas.microsoft.com/office/drawing/2014/main" id="{6F323D35-0E34-4A37-91A4-497093EE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434" y="2186635"/>
                <a:ext cx="256355" cy="276999"/>
              </a:xfrm>
              <a:prstGeom prst="rect">
                <a:avLst/>
              </a:prstGeom>
              <a:blipFill>
                <a:blip r:embed="rId24"/>
                <a:stretch>
                  <a:fillRect l="-26190" r="-952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6" name="文本框 1161">
            <a:extLst>
              <a:ext uri="{FF2B5EF4-FFF2-40B4-BE49-F238E27FC236}">
                <a16:creationId xmlns:a16="http://schemas.microsoft.com/office/drawing/2014/main" id="{7F607D72-7076-4640-B434-746130B0639C}"/>
              </a:ext>
            </a:extLst>
          </p:cNvPr>
          <p:cNvSpPr txBox="1"/>
          <p:nvPr/>
        </p:nvSpPr>
        <p:spPr>
          <a:xfrm>
            <a:off x="8040641" y="595342"/>
            <a:ext cx="104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727" name="矩形: 圆角 726">
            <a:extLst>
              <a:ext uri="{FF2B5EF4-FFF2-40B4-BE49-F238E27FC236}">
                <a16:creationId xmlns:a16="http://schemas.microsoft.com/office/drawing/2014/main" id="{76733A45-6310-4D92-8BC9-E4815301E933}"/>
              </a:ext>
            </a:extLst>
          </p:cNvPr>
          <p:cNvSpPr/>
          <p:nvPr/>
        </p:nvSpPr>
        <p:spPr>
          <a:xfrm>
            <a:off x="9060993" y="1556667"/>
            <a:ext cx="1449573" cy="4730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Cross-entropy Classification loss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8" name="直接箭头连接符 727">
            <a:extLst>
              <a:ext uri="{FF2B5EF4-FFF2-40B4-BE49-F238E27FC236}">
                <a16:creationId xmlns:a16="http://schemas.microsoft.com/office/drawing/2014/main" id="{A71ED6C4-989A-4B8A-8E93-0B7CB8BF1B1C}"/>
              </a:ext>
            </a:extLst>
          </p:cNvPr>
          <p:cNvCxnSpPr>
            <a:cxnSpLocks/>
            <a:stCxn id="721" idx="3"/>
            <a:endCxn id="727" idx="1"/>
          </p:cNvCxnSpPr>
          <p:nvPr/>
        </p:nvCxnSpPr>
        <p:spPr>
          <a:xfrm flipV="1">
            <a:off x="8620789" y="1793211"/>
            <a:ext cx="440204" cy="28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箭头连接符 728">
            <a:extLst>
              <a:ext uri="{FF2B5EF4-FFF2-40B4-BE49-F238E27FC236}">
                <a16:creationId xmlns:a16="http://schemas.microsoft.com/office/drawing/2014/main" id="{C7531CC1-1187-4BEA-B2E9-D44E2B6B7C3D}"/>
              </a:ext>
            </a:extLst>
          </p:cNvPr>
          <p:cNvCxnSpPr>
            <a:cxnSpLocks/>
            <a:endCxn id="721" idx="1"/>
          </p:cNvCxnSpPr>
          <p:nvPr/>
        </p:nvCxnSpPr>
        <p:spPr>
          <a:xfrm>
            <a:off x="7929563" y="1794892"/>
            <a:ext cx="325785" cy="1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箭头连接符 729">
            <a:extLst>
              <a:ext uri="{FF2B5EF4-FFF2-40B4-BE49-F238E27FC236}">
                <a16:creationId xmlns:a16="http://schemas.microsoft.com/office/drawing/2014/main" id="{34D6D6DD-F8C4-4411-8B9E-0BFCAF8E9B33}"/>
              </a:ext>
            </a:extLst>
          </p:cNvPr>
          <p:cNvCxnSpPr>
            <a:cxnSpLocks/>
            <a:stCxn id="482" idx="3"/>
            <a:endCxn id="668" idx="1"/>
          </p:cNvCxnSpPr>
          <p:nvPr/>
        </p:nvCxnSpPr>
        <p:spPr>
          <a:xfrm>
            <a:off x="8627303" y="4131579"/>
            <a:ext cx="433690" cy="1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1" name="矩形 730">
                <a:extLst>
                  <a:ext uri="{FF2B5EF4-FFF2-40B4-BE49-F238E27FC236}">
                    <a16:creationId xmlns:a16="http://schemas.microsoft.com/office/drawing/2014/main" id="{E1B9F976-6584-42FE-8BE4-7FA355513451}"/>
                  </a:ext>
                </a:extLst>
              </p:cNvPr>
              <p:cNvSpPr/>
              <p:nvPr/>
            </p:nvSpPr>
            <p:spPr>
              <a:xfrm>
                <a:off x="11242321" y="753459"/>
                <a:ext cx="453133" cy="371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1" name="矩形 730">
                <a:extLst>
                  <a:ext uri="{FF2B5EF4-FFF2-40B4-BE49-F238E27FC236}">
                    <a16:creationId xmlns:a16="http://schemas.microsoft.com/office/drawing/2014/main" id="{E1B9F976-6584-42FE-8BE4-7FA355513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321" y="753459"/>
                <a:ext cx="453133" cy="371961"/>
              </a:xfrm>
              <a:prstGeom prst="rect">
                <a:avLst/>
              </a:prstGeom>
              <a:blipFill>
                <a:blip r:embed="rId2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2" name="矩形 731">
                <a:extLst>
                  <a:ext uri="{FF2B5EF4-FFF2-40B4-BE49-F238E27FC236}">
                    <a16:creationId xmlns:a16="http://schemas.microsoft.com/office/drawing/2014/main" id="{5D139F34-843C-46A8-B697-AEFA83BD0DE3}"/>
                  </a:ext>
                </a:extLst>
              </p:cNvPr>
              <p:cNvSpPr/>
              <p:nvPr/>
            </p:nvSpPr>
            <p:spPr>
              <a:xfrm>
                <a:off x="11219106" y="1216066"/>
                <a:ext cx="496290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2" name="矩形 731">
                <a:extLst>
                  <a:ext uri="{FF2B5EF4-FFF2-40B4-BE49-F238E27FC236}">
                    <a16:creationId xmlns:a16="http://schemas.microsoft.com/office/drawing/2014/main" id="{5D139F34-843C-46A8-B697-AEFA83BD0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106" y="1216066"/>
                <a:ext cx="496290" cy="37253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3" name="矩形 732">
            <a:extLst>
              <a:ext uri="{FF2B5EF4-FFF2-40B4-BE49-F238E27FC236}">
                <a16:creationId xmlns:a16="http://schemas.microsoft.com/office/drawing/2014/main" id="{75DE4285-95BD-4B6C-A7EF-1852EA28008F}"/>
              </a:ext>
            </a:extLst>
          </p:cNvPr>
          <p:cNvSpPr/>
          <p:nvPr/>
        </p:nvSpPr>
        <p:spPr>
          <a:xfrm>
            <a:off x="10955441" y="695204"/>
            <a:ext cx="365441" cy="9061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4" name="文本框 118">
            <a:extLst>
              <a:ext uri="{FF2B5EF4-FFF2-40B4-BE49-F238E27FC236}">
                <a16:creationId xmlns:a16="http://schemas.microsoft.com/office/drawing/2014/main" id="{EE36CBB1-CB3C-44B9-B354-52BE9677B70C}"/>
              </a:ext>
            </a:extLst>
          </p:cNvPr>
          <p:cNvSpPr txBox="1"/>
          <p:nvPr/>
        </p:nvSpPr>
        <p:spPr>
          <a:xfrm rot="5400000">
            <a:off x="10939705" y="1631471"/>
            <a:ext cx="50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cxnSp>
        <p:nvCxnSpPr>
          <p:cNvPr id="735" name="连接符: 肘形 734">
            <a:extLst>
              <a:ext uri="{FF2B5EF4-FFF2-40B4-BE49-F238E27FC236}">
                <a16:creationId xmlns:a16="http://schemas.microsoft.com/office/drawing/2014/main" id="{F24544F4-A452-417D-98CC-BABD33F17056}"/>
              </a:ext>
            </a:extLst>
          </p:cNvPr>
          <p:cNvCxnSpPr>
            <a:cxnSpLocks/>
            <a:stCxn id="733" idx="1"/>
          </p:cNvCxnSpPr>
          <p:nvPr/>
        </p:nvCxnSpPr>
        <p:spPr>
          <a:xfrm rot="10800000" flipV="1">
            <a:off x="10506979" y="1148301"/>
            <a:ext cx="448462" cy="65278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连接符: 肘形 735">
            <a:extLst>
              <a:ext uri="{FF2B5EF4-FFF2-40B4-BE49-F238E27FC236}">
                <a16:creationId xmlns:a16="http://schemas.microsoft.com/office/drawing/2014/main" id="{DB26BD38-14D2-4294-98C0-3B42C08944B1}"/>
              </a:ext>
            </a:extLst>
          </p:cNvPr>
          <p:cNvCxnSpPr>
            <a:cxnSpLocks/>
          </p:cNvCxnSpPr>
          <p:nvPr/>
        </p:nvCxnSpPr>
        <p:spPr>
          <a:xfrm rot="10800000">
            <a:off x="10506980" y="1801083"/>
            <a:ext cx="447911" cy="51284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椭圆 736">
            <a:extLst>
              <a:ext uri="{FF2B5EF4-FFF2-40B4-BE49-F238E27FC236}">
                <a16:creationId xmlns:a16="http://schemas.microsoft.com/office/drawing/2014/main" id="{70091427-9BD0-4B3F-9313-748926939976}"/>
              </a:ext>
            </a:extLst>
          </p:cNvPr>
          <p:cNvSpPr/>
          <p:nvPr/>
        </p:nvSpPr>
        <p:spPr>
          <a:xfrm>
            <a:off x="11020310" y="804354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8" name="文本框 737">
                <a:extLst>
                  <a:ext uri="{FF2B5EF4-FFF2-40B4-BE49-F238E27FC236}">
                    <a16:creationId xmlns:a16="http://schemas.microsoft.com/office/drawing/2014/main" id="{0488A4A8-C6D5-464C-9E09-7D381EA74E4A}"/>
                  </a:ext>
                </a:extLst>
              </p:cNvPr>
              <p:cNvSpPr txBox="1"/>
              <p:nvPr/>
            </p:nvSpPr>
            <p:spPr>
              <a:xfrm>
                <a:off x="11023300" y="790830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8" name="文本框 737">
                <a:extLst>
                  <a:ext uri="{FF2B5EF4-FFF2-40B4-BE49-F238E27FC236}">
                    <a16:creationId xmlns:a16="http://schemas.microsoft.com/office/drawing/2014/main" id="{0488A4A8-C6D5-464C-9E09-7D381EA7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300" y="790830"/>
                <a:ext cx="256355" cy="277961"/>
              </a:xfrm>
              <a:prstGeom prst="rect">
                <a:avLst/>
              </a:prstGeom>
              <a:blipFill>
                <a:blip r:embed="rId27"/>
                <a:stretch>
                  <a:fillRect l="-4762" r="-952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9" name="椭圆 738">
            <a:extLst>
              <a:ext uri="{FF2B5EF4-FFF2-40B4-BE49-F238E27FC236}">
                <a16:creationId xmlns:a16="http://schemas.microsoft.com/office/drawing/2014/main" id="{16BDF8A1-F470-44B2-A3B3-26F78F07EB57}"/>
              </a:ext>
            </a:extLst>
          </p:cNvPr>
          <p:cNvSpPr/>
          <p:nvPr/>
        </p:nvSpPr>
        <p:spPr>
          <a:xfrm>
            <a:off x="11018750" y="1253734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CD84710A-20D3-4F46-A44F-1D96C3784FA0}"/>
                  </a:ext>
                </a:extLst>
              </p:cNvPr>
              <p:cNvSpPr txBox="1"/>
              <p:nvPr/>
            </p:nvSpPr>
            <p:spPr>
              <a:xfrm>
                <a:off x="11024221" y="1245740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CD84710A-20D3-4F46-A44F-1D96C378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221" y="1245740"/>
                <a:ext cx="256355" cy="277961"/>
              </a:xfrm>
              <a:prstGeom prst="rect">
                <a:avLst/>
              </a:prstGeom>
              <a:blipFill>
                <a:blip r:embed="rId28"/>
                <a:stretch>
                  <a:fillRect l="-4762" r="-952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1" name="椭圆 740">
            <a:extLst>
              <a:ext uri="{FF2B5EF4-FFF2-40B4-BE49-F238E27FC236}">
                <a16:creationId xmlns:a16="http://schemas.microsoft.com/office/drawing/2014/main" id="{3A61FCD5-75C8-47B2-8975-E4B7C497D5D7}"/>
              </a:ext>
            </a:extLst>
          </p:cNvPr>
          <p:cNvSpPr/>
          <p:nvPr/>
        </p:nvSpPr>
        <p:spPr>
          <a:xfrm>
            <a:off x="11020282" y="1980058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42" name="椭圆 741">
            <a:extLst>
              <a:ext uri="{FF2B5EF4-FFF2-40B4-BE49-F238E27FC236}">
                <a16:creationId xmlns:a16="http://schemas.microsoft.com/office/drawing/2014/main" id="{71D0567B-6E31-4868-9F7C-A66C59F55148}"/>
              </a:ext>
            </a:extLst>
          </p:cNvPr>
          <p:cNvSpPr/>
          <p:nvPr/>
        </p:nvSpPr>
        <p:spPr>
          <a:xfrm>
            <a:off x="11020282" y="2430026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3" name="文本框 742">
                <a:extLst>
                  <a:ext uri="{FF2B5EF4-FFF2-40B4-BE49-F238E27FC236}">
                    <a16:creationId xmlns:a16="http://schemas.microsoft.com/office/drawing/2014/main" id="{7953C846-E4D6-475A-9EB6-AF97E2CA5FEA}"/>
                  </a:ext>
                </a:extLst>
              </p:cNvPr>
              <p:cNvSpPr txBox="1"/>
              <p:nvPr/>
            </p:nvSpPr>
            <p:spPr>
              <a:xfrm>
                <a:off x="11024221" y="1962907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3" name="文本框 742">
                <a:extLst>
                  <a:ext uri="{FF2B5EF4-FFF2-40B4-BE49-F238E27FC236}">
                    <a16:creationId xmlns:a16="http://schemas.microsoft.com/office/drawing/2014/main" id="{7953C846-E4D6-475A-9EB6-AF97E2CA5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221" y="1962907"/>
                <a:ext cx="256355" cy="277961"/>
              </a:xfrm>
              <a:prstGeom prst="rect">
                <a:avLst/>
              </a:prstGeom>
              <a:blipFill>
                <a:blip r:embed="rId29"/>
                <a:stretch>
                  <a:fillRect l="-4762" r="-952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4" name="矩形 743">
            <a:extLst>
              <a:ext uri="{FF2B5EF4-FFF2-40B4-BE49-F238E27FC236}">
                <a16:creationId xmlns:a16="http://schemas.microsoft.com/office/drawing/2014/main" id="{564C5966-E7D8-4840-B42E-3219942ADFFD}"/>
              </a:ext>
            </a:extLst>
          </p:cNvPr>
          <p:cNvSpPr/>
          <p:nvPr/>
        </p:nvSpPr>
        <p:spPr>
          <a:xfrm>
            <a:off x="10956540" y="1874733"/>
            <a:ext cx="365441" cy="9061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5" name="文本框 744">
                <a:extLst>
                  <a:ext uri="{FF2B5EF4-FFF2-40B4-BE49-F238E27FC236}">
                    <a16:creationId xmlns:a16="http://schemas.microsoft.com/office/drawing/2014/main" id="{48FC3F7A-E5E7-4523-A661-6ABE346D5B46}"/>
                  </a:ext>
                </a:extLst>
              </p:cNvPr>
              <p:cNvSpPr txBox="1"/>
              <p:nvPr/>
            </p:nvSpPr>
            <p:spPr>
              <a:xfrm>
                <a:off x="11028225" y="2415151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5" name="文本框 744">
                <a:extLst>
                  <a:ext uri="{FF2B5EF4-FFF2-40B4-BE49-F238E27FC236}">
                    <a16:creationId xmlns:a16="http://schemas.microsoft.com/office/drawing/2014/main" id="{48FC3F7A-E5E7-4523-A661-6ABE346D5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225" y="2415151"/>
                <a:ext cx="256355" cy="277961"/>
              </a:xfrm>
              <a:prstGeom prst="rect">
                <a:avLst/>
              </a:prstGeom>
              <a:blipFill>
                <a:blip r:embed="rId30"/>
                <a:stretch>
                  <a:fillRect l="-4762" r="-952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6" name="矩形 745">
                <a:extLst>
                  <a:ext uri="{FF2B5EF4-FFF2-40B4-BE49-F238E27FC236}">
                    <a16:creationId xmlns:a16="http://schemas.microsoft.com/office/drawing/2014/main" id="{2FB88946-5450-4397-9A6B-6C87A6079044}"/>
                  </a:ext>
                </a:extLst>
              </p:cNvPr>
              <p:cNvSpPr/>
              <p:nvPr/>
            </p:nvSpPr>
            <p:spPr>
              <a:xfrm>
                <a:off x="11248249" y="1928785"/>
                <a:ext cx="501997" cy="372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6" name="矩形 745">
                <a:extLst>
                  <a:ext uri="{FF2B5EF4-FFF2-40B4-BE49-F238E27FC236}">
                    <a16:creationId xmlns:a16="http://schemas.microsoft.com/office/drawing/2014/main" id="{2FB88946-5450-4397-9A6B-6C87A6079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249" y="1928785"/>
                <a:ext cx="501997" cy="37260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7" name="矩形 746">
                <a:extLst>
                  <a:ext uri="{FF2B5EF4-FFF2-40B4-BE49-F238E27FC236}">
                    <a16:creationId xmlns:a16="http://schemas.microsoft.com/office/drawing/2014/main" id="{70465CF3-D857-4FE2-91A3-41324BD0B511}"/>
                  </a:ext>
                </a:extLst>
              </p:cNvPr>
              <p:cNvSpPr/>
              <p:nvPr/>
            </p:nvSpPr>
            <p:spPr>
              <a:xfrm>
                <a:off x="11229364" y="2406341"/>
                <a:ext cx="501997" cy="372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7" name="矩形 746">
                <a:extLst>
                  <a:ext uri="{FF2B5EF4-FFF2-40B4-BE49-F238E27FC236}">
                    <a16:creationId xmlns:a16="http://schemas.microsoft.com/office/drawing/2014/main" id="{70465CF3-D857-4FE2-91A3-41324BD0B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364" y="2406341"/>
                <a:ext cx="501997" cy="372603"/>
              </a:xfrm>
              <a:prstGeom prst="rect">
                <a:avLst/>
              </a:prstGeom>
              <a:blipFill>
                <a:blip r:embed="rId3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8" name="直接箭头连接符 747">
            <a:extLst>
              <a:ext uri="{FF2B5EF4-FFF2-40B4-BE49-F238E27FC236}">
                <a16:creationId xmlns:a16="http://schemas.microsoft.com/office/drawing/2014/main" id="{841EDEBB-47BA-4629-B80B-11E39831798A}"/>
              </a:ext>
            </a:extLst>
          </p:cNvPr>
          <p:cNvCxnSpPr>
            <a:cxnSpLocks/>
          </p:cNvCxnSpPr>
          <p:nvPr/>
        </p:nvCxnSpPr>
        <p:spPr>
          <a:xfrm>
            <a:off x="7929894" y="4076659"/>
            <a:ext cx="325785" cy="1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文本框 1174">
            <a:extLst>
              <a:ext uri="{FF2B5EF4-FFF2-40B4-BE49-F238E27FC236}">
                <a16:creationId xmlns:a16="http://schemas.microsoft.com/office/drawing/2014/main" id="{F94E42F7-6AF9-4EEC-B34A-62AC5E96C193}"/>
              </a:ext>
            </a:extLst>
          </p:cNvPr>
          <p:cNvSpPr txBox="1"/>
          <p:nvPr/>
        </p:nvSpPr>
        <p:spPr>
          <a:xfrm>
            <a:off x="8180700" y="188640"/>
            <a:ext cx="3514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Output 1: Severity grading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0" name="矩形 749">
            <a:extLst>
              <a:ext uri="{FF2B5EF4-FFF2-40B4-BE49-F238E27FC236}">
                <a16:creationId xmlns:a16="http://schemas.microsoft.com/office/drawing/2014/main" id="{359AD791-58FB-40E1-8686-32C7C0189895}"/>
              </a:ext>
            </a:extLst>
          </p:cNvPr>
          <p:cNvSpPr/>
          <p:nvPr/>
        </p:nvSpPr>
        <p:spPr>
          <a:xfrm rot="16200000">
            <a:off x="4809338" y="2780913"/>
            <a:ext cx="4399020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1" name="椭圆 750">
            <a:extLst>
              <a:ext uri="{FF2B5EF4-FFF2-40B4-BE49-F238E27FC236}">
                <a16:creationId xmlns:a16="http://schemas.microsoft.com/office/drawing/2014/main" id="{FFD59976-1E82-4641-BA6C-CC5C9F048FEC}"/>
              </a:ext>
            </a:extLst>
          </p:cNvPr>
          <p:cNvSpPr/>
          <p:nvPr/>
        </p:nvSpPr>
        <p:spPr>
          <a:xfrm>
            <a:off x="6926839" y="303408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52" name="椭圆 751">
            <a:extLst>
              <a:ext uri="{FF2B5EF4-FFF2-40B4-BE49-F238E27FC236}">
                <a16:creationId xmlns:a16="http://schemas.microsoft.com/office/drawing/2014/main" id="{15554A23-01D0-4F79-9B62-E76A13D79312}"/>
              </a:ext>
            </a:extLst>
          </p:cNvPr>
          <p:cNvSpPr/>
          <p:nvPr/>
        </p:nvSpPr>
        <p:spPr>
          <a:xfrm>
            <a:off x="6926839" y="3327088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53" name="椭圆 752">
            <a:extLst>
              <a:ext uri="{FF2B5EF4-FFF2-40B4-BE49-F238E27FC236}">
                <a16:creationId xmlns:a16="http://schemas.microsoft.com/office/drawing/2014/main" id="{73BF7AB2-CD14-47A9-B2EE-D2AD37ECEE93}"/>
              </a:ext>
            </a:extLst>
          </p:cNvPr>
          <p:cNvSpPr/>
          <p:nvPr/>
        </p:nvSpPr>
        <p:spPr>
          <a:xfrm>
            <a:off x="6926839" y="361175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54" name="椭圆 753">
            <a:extLst>
              <a:ext uri="{FF2B5EF4-FFF2-40B4-BE49-F238E27FC236}">
                <a16:creationId xmlns:a16="http://schemas.microsoft.com/office/drawing/2014/main" id="{AA42635B-82C7-427A-8638-DF81E8DBCDDE}"/>
              </a:ext>
            </a:extLst>
          </p:cNvPr>
          <p:cNvSpPr/>
          <p:nvPr/>
        </p:nvSpPr>
        <p:spPr>
          <a:xfrm>
            <a:off x="6928205" y="4278198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55" name="椭圆 754">
            <a:extLst>
              <a:ext uri="{FF2B5EF4-FFF2-40B4-BE49-F238E27FC236}">
                <a16:creationId xmlns:a16="http://schemas.microsoft.com/office/drawing/2014/main" id="{203A23CB-BEA5-4D6D-AFFC-5231E14B79A2}"/>
              </a:ext>
            </a:extLst>
          </p:cNvPr>
          <p:cNvSpPr/>
          <p:nvPr/>
        </p:nvSpPr>
        <p:spPr>
          <a:xfrm>
            <a:off x="6928205" y="4580530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56" name="椭圆 755">
            <a:extLst>
              <a:ext uri="{FF2B5EF4-FFF2-40B4-BE49-F238E27FC236}">
                <a16:creationId xmlns:a16="http://schemas.microsoft.com/office/drawing/2014/main" id="{FC4FA433-C07E-4E08-8105-118B3E6126C9}"/>
              </a:ext>
            </a:extLst>
          </p:cNvPr>
          <p:cNvSpPr/>
          <p:nvPr/>
        </p:nvSpPr>
        <p:spPr>
          <a:xfrm>
            <a:off x="6928205" y="4883860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57" name="椭圆 756">
            <a:extLst>
              <a:ext uri="{FF2B5EF4-FFF2-40B4-BE49-F238E27FC236}">
                <a16:creationId xmlns:a16="http://schemas.microsoft.com/office/drawing/2014/main" id="{E34B96EA-B790-4D43-AF88-A7C6E08D5D0A}"/>
              </a:ext>
            </a:extLst>
          </p:cNvPr>
          <p:cNvSpPr/>
          <p:nvPr/>
        </p:nvSpPr>
        <p:spPr>
          <a:xfrm>
            <a:off x="6928237" y="1953304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58" name="椭圆 757">
            <a:extLst>
              <a:ext uri="{FF2B5EF4-FFF2-40B4-BE49-F238E27FC236}">
                <a16:creationId xmlns:a16="http://schemas.microsoft.com/office/drawing/2014/main" id="{7719B854-1734-464F-A9EC-355E11463AA0}"/>
              </a:ext>
            </a:extLst>
          </p:cNvPr>
          <p:cNvSpPr/>
          <p:nvPr/>
        </p:nvSpPr>
        <p:spPr>
          <a:xfrm>
            <a:off x="6928237" y="224630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59" name="椭圆 758">
            <a:extLst>
              <a:ext uri="{FF2B5EF4-FFF2-40B4-BE49-F238E27FC236}">
                <a16:creationId xmlns:a16="http://schemas.microsoft.com/office/drawing/2014/main" id="{96447687-19AA-478F-BC24-CF9790F0C34F}"/>
              </a:ext>
            </a:extLst>
          </p:cNvPr>
          <p:cNvSpPr/>
          <p:nvPr/>
        </p:nvSpPr>
        <p:spPr>
          <a:xfrm>
            <a:off x="6928237" y="253097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60" name="椭圆 759">
            <a:extLst>
              <a:ext uri="{FF2B5EF4-FFF2-40B4-BE49-F238E27FC236}">
                <a16:creationId xmlns:a16="http://schemas.microsoft.com/office/drawing/2014/main" id="{84D7CA2C-16A3-43A6-8482-ECD0084BEE1B}"/>
              </a:ext>
            </a:extLst>
          </p:cNvPr>
          <p:cNvSpPr/>
          <p:nvPr/>
        </p:nvSpPr>
        <p:spPr>
          <a:xfrm>
            <a:off x="6921246" y="75507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61" name="椭圆 760">
            <a:extLst>
              <a:ext uri="{FF2B5EF4-FFF2-40B4-BE49-F238E27FC236}">
                <a16:creationId xmlns:a16="http://schemas.microsoft.com/office/drawing/2014/main" id="{2AE58563-9FDE-4C75-9A35-073AB60A14F1}"/>
              </a:ext>
            </a:extLst>
          </p:cNvPr>
          <p:cNvSpPr/>
          <p:nvPr/>
        </p:nvSpPr>
        <p:spPr>
          <a:xfrm>
            <a:off x="6921246" y="104807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62" name="椭圆 761">
            <a:extLst>
              <a:ext uri="{FF2B5EF4-FFF2-40B4-BE49-F238E27FC236}">
                <a16:creationId xmlns:a16="http://schemas.microsoft.com/office/drawing/2014/main" id="{8DD0821B-FAF5-4F58-8CF2-F7C3B1CEB87F}"/>
              </a:ext>
            </a:extLst>
          </p:cNvPr>
          <p:cNvSpPr/>
          <p:nvPr/>
        </p:nvSpPr>
        <p:spPr>
          <a:xfrm>
            <a:off x="6921246" y="1332744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63" name="矩形 762">
            <a:extLst>
              <a:ext uri="{FF2B5EF4-FFF2-40B4-BE49-F238E27FC236}">
                <a16:creationId xmlns:a16="http://schemas.microsoft.com/office/drawing/2014/main" id="{6FA58AAB-4D87-43AD-85A8-A157027D85A5}"/>
              </a:ext>
            </a:extLst>
          </p:cNvPr>
          <p:cNvSpPr/>
          <p:nvPr/>
        </p:nvSpPr>
        <p:spPr>
          <a:xfrm>
            <a:off x="6396506" y="476672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endParaRPr lang="zh-CN" altLang="en-US" sz="1200" dirty="0"/>
          </a:p>
        </p:txBody>
      </p:sp>
      <p:sp>
        <p:nvSpPr>
          <p:cNvPr id="764" name="矩形 763">
            <a:extLst>
              <a:ext uri="{FF2B5EF4-FFF2-40B4-BE49-F238E27FC236}">
                <a16:creationId xmlns:a16="http://schemas.microsoft.com/office/drawing/2014/main" id="{D6E607B5-843B-42EC-A26E-26BD0AC3A8BE}"/>
              </a:ext>
            </a:extLst>
          </p:cNvPr>
          <p:cNvSpPr/>
          <p:nvPr/>
        </p:nvSpPr>
        <p:spPr>
          <a:xfrm>
            <a:off x="6780076" y="476672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endParaRPr lang="zh-CN" altLang="en-US" sz="1200" dirty="0"/>
          </a:p>
        </p:txBody>
      </p:sp>
      <p:sp>
        <p:nvSpPr>
          <p:cNvPr id="766" name="矩形 765">
            <a:extLst>
              <a:ext uri="{FF2B5EF4-FFF2-40B4-BE49-F238E27FC236}">
                <a16:creationId xmlns:a16="http://schemas.microsoft.com/office/drawing/2014/main" id="{6BD51ED6-61D9-4867-B5C3-1AA279ADBE73}"/>
              </a:ext>
            </a:extLst>
          </p:cNvPr>
          <p:cNvSpPr/>
          <p:nvPr/>
        </p:nvSpPr>
        <p:spPr>
          <a:xfrm>
            <a:off x="7168624" y="476672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endParaRPr lang="zh-CN" altLang="en-US" sz="1200" dirty="0"/>
          </a:p>
        </p:txBody>
      </p:sp>
      <p:sp>
        <p:nvSpPr>
          <p:cNvPr id="767" name="矩形 766">
            <a:extLst>
              <a:ext uri="{FF2B5EF4-FFF2-40B4-BE49-F238E27FC236}">
                <a16:creationId xmlns:a16="http://schemas.microsoft.com/office/drawing/2014/main" id="{4C68465A-431F-4D6D-93B4-4E7B8926E264}"/>
              </a:ext>
            </a:extLst>
          </p:cNvPr>
          <p:cNvSpPr/>
          <p:nvPr/>
        </p:nvSpPr>
        <p:spPr>
          <a:xfrm>
            <a:off x="7529938" y="482228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endParaRPr lang="zh-CN" altLang="en-US" sz="1200" dirty="0"/>
          </a:p>
        </p:txBody>
      </p:sp>
      <p:sp>
        <p:nvSpPr>
          <p:cNvPr id="768" name="文本框 121">
            <a:extLst>
              <a:ext uri="{FF2B5EF4-FFF2-40B4-BE49-F238E27FC236}">
                <a16:creationId xmlns:a16="http://schemas.microsoft.com/office/drawing/2014/main" id="{08810637-C4DC-4CDD-B69F-5551474EBDBF}"/>
              </a:ext>
            </a:extLst>
          </p:cNvPr>
          <p:cNvSpPr txBox="1"/>
          <p:nvPr/>
        </p:nvSpPr>
        <p:spPr>
          <a:xfrm rot="5400000">
            <a:off x="6887915" y="3871704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769" name="文本框 121">
            <a:extLst>
              <a:ext uri="{FF2B5EF4-FFF2-40B4-BE49-F238E27FC236}">
                <a16:creationId xmlns:a16="http://schemas.microsoft.com/office/drawing/2014/main" id="{8DAE79B5-9F4A-4EBF-89A1-E480A8D6AAA0}"/>
              </a:ext>
            </a:extLst>
          </p:cNvPr>
          <p:cNvSpPr txBox="1"/>
          <p:nvPr/>
        </p:nvSpPr>
        <p:spPr>
          <a:xfrm rot="5400000">
            <a:off x="6880939" y="2699167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770" name="文本框 121">
            <a:extLst>
              <a:ext uri="{FF2B5EF4-FFF2-40B4-BE49-F238E27FC236}">
                <a16:creationId xmlns:a16="http://schemas.microsoft.com/office/drawing/2014/main" id="{84758E39-B061-4398-8789-0524B32811EC}"/>
              </a:ext>
            </a:extLst>
          </p:cNvPr>
          <p:cNvSpPr txBox="1"/>
          <p:nvPr/>
        </p:nvSpPr>
        <p:spPr>
          <a:xfrm rot="5400000">
            <a:off x="6899222" y="1557253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771" name="矩形 770">
            <a:extLst>
              <a:ext uri="{FF2B5EF4-FFF2-40B4-BE49-F238E27FC236}">
                <a16:creationId xmlns:a16="http://schemas.microsoft.com/office/drawing/2014/main" id="{3F828DAF-9E10-4E48-8FC3-106890BCDE26}"/>
              </a:ext>
            </a:extLst>
          </p:cNvPr>
          <p:cNvSpPr/>
          <p:nvPr/>
        </p:nvSpPr>
        <p:spPr>
          <a:xfrm>
            <a:off x="7541537" y="2755406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2" name="文本框 1161">
                <a:extLst>
                  <a:ext uri="{FF2B5EF4-FFF2-40B4-BE49-F238E27FC236}">
                    <a16:creationId xmlns:a16="http://schemas.microsoft.com/office/drawing/2014/main" id="{EF1CFA62-EF31-4902-B7BC-AF27F39C929A}"/>
                  </a:ext>
                </a:extLst>
              </p:cNvPr>
              <p:cNvSpPr txBox="1"/>
              <p:nvPr/>
            </p:nvSpPr>
            <p:spPr>
              <a:xfrm>
                <a:off x="2045360" y="5985284"/>
                <a:ext cx="6426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for Low-risk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mild &amp; moderate) and High-risk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severe &amp; critical)</a:t>
                </a:r>
              </a:p>
            </p:txBody>
          </p:sp>
        </mc:Choice>
        <mc:Fallback>
          <p:sp>
            <p:nvSpPr>
              <p:cNvPr id="772" name="文本框 1161">
                <a:extLst>
                  <a:ext uri="{FF2B5EF4-FFF2-40B4-BE49-F238E27FC236}">
                    <a16:creationId xmlns:a16="http://schemas.microsoft.com/office/drawing/2014/main" id="{EF1CFA62-EF31-4902-B7BC-AF27F39C9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60" y="5985284"/>
                <a:ext cx="6426904" cy="307777"/>
              </a:xfrm>
              <a:prstGeom prst="rect">
                <a:avLst/>
              </a:prstGeom>
              <a:blipFill>
                <a:blip r:embed="rId33"/>
                <a:stretch>
                  <a:fillRect l="-28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3" name="文本框 627">
            <a:extLst>
              <a:ext uri="{FF2B5EF4-FFF2-40B4-BE49-F238E27FC236}">
                <a16:creationId xmlns:a16="http://schemas.microsoft.com/office/drawing/2014/main" id="{DF9519E6-BCC4-459F-ACDE-0E84117C92B9}"/>
              </a:ext>
            </a:extLst>
          </p:cNvPr>
          <p:cNvSpPr txBox="1"/>
          <p:nvPr/>
        </p:nvSpPr>
        <p:spPr>
          <a:xfrm rot="5400000">
            <a:off x="8339774" y="3880903"/>
            <a:ext cx="3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774" name="椭圆 773">
            <a:extLst>
              <a:ext uri="{FF2B5EF4-FFF2-40B4-BE49-F238E27FC236}">
                <a16:creationId xmlns:a16="http://schemas.microsoft.com/office/drawing/2014/main" id="{A36954E1-1F67-486B-8FCF-5C10A16C149F}"/>
              </a:ext>
            </a:extLst>
          </p:cNvPr>
          <p:cNvSpPr/>
          <p:nvPr/>
        </p:nvSpPr>
        <p:spPr>
          <a:xfrm>
            <a:off x="1811556" y="5985284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5" name="文本框 774">
                <a:extLst>
                  <a:ext uri="{FF2B5EF4-FFF2-40B4-BE49-F238E27FC236}">
                    <a16:creationId xmlns:a16="http://schemas.microsoft.com/office/drawing/2014/main" id="{5DB4CEF8-F605-495B-8324-1F7E82BC0342}"/>
                  </a:ext>
                </a:extLst>
              </p:cNvPr>
              <p:cNvSpPr txBox="1"/>
              <p:nvPr/>
            </p:nvSpPr>
            <p:spPr>
              <a:xfrm>
                <a:off x="1851868" y="5972371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75" name="文本框 774">
                <a:extLst>
                  <a:ext uri="{FF2B5EF4-FFF2-40B4-BE49-F238E27FC236}">
                    <a16:creationId xmlns:a16="http://schemas.microsoft.com/office/drawing/2014/main" id="{5DB4CEF8-F605-495B-8324-1F7E82BC0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68" y="5972371"/>
                <a:ext cx="256355" cy="276999"/>
              </a:xfrm>
              <a:prstGeom prst="rect">
                <a:avLst/>
              </a:prstGeom>
              <a:blipFill>
                <a:blip r:embed="rId34"/>
                <a:stretch>
                  <a:fillRect l="-23810" r="-476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6" name="文本框 1161">
                <a:extLst>
                  <a:ext uri="{FF2B5EF4-FFF2-40B4-BE49-F238E27FC236}">
                    <a16:creationId xmlns:a16="http://schemas.microsoft.com/office/drawing/2014/main" id="{2CABF63B-AD7D-4102-81A4-2E19C25580A0}"/>
                  </a:ext>
                </a:extLst>
              </p:cNvPr>
              <p:cNvSpPr txBox="1"/>
              <p:nvPr/>
            </p:nvSpPr>
            <p:spPr>
              <a:xfrm>
                <a:off x="9022789" y="5961894"/>
                <a:ext cx="2869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of recovery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day </a:t>
                </a:r>
              </a:p>
            </p:txBody>
          </p:sp>
        </mc:Choice>
        <mc:Fallback>
          <p:sp>
            <p:nvSpPr>
              <p:cNvPr id="776" name="文本框 1161">
                <a:extLst>
                  <a:ext uri="{FF2B5EF4-FFF2-40B4-BE49-F238E27FC236}">
                    <a16:creationId xmlns:a16="http://schemas.microsoft.com/office/drawing/2014/main" id="{2CABF63B-AD7D-4102-81A4-2E19C2558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89" y="5961894"/>
                <a:ext cx="2869855" cy="307777"/>
              </a:xfrm>
              <a:prstGeom prst="rect">
                <a:avLst/>
              </a:prstGeom>
              <a:blipFill>
                <a:blip r:embed="rId35"/>
                <a:stretch>
                  <a:fillRect l="-637" t="-4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7" name="椭圆 776">
            <a:extLst>
              <a:ext uri="{FF2B5EF4-FFF2-40B4-BE49-F238E27FC236}">
                <a16:creationId xmlns:a16="http://schemas.microsoft.com/office/drawing/2014/main" id="{DEFF3C85-A3DB-41D2-9C58-70DB955BDC04}"/>
              </a:ext>
            </a:extLst>
          </p:cNvPr>
          <p:cNvSpPr/>
          <p:nvPr/>
        </p:nvSpPr>
        <p:spPr>
          <a:xfrm>
            <a:off x="8786565" y="597262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8" name="文本框 777">
                <a:extLst>
                  <a:ext uri="{FF2B5EF4-FFF2-40B4-BE49-F238E27FC236}">
                    <a16:creationId xmlns:a16="http://schemas.microsoft.com/office/drawing/2014/main" id="{9F5BA565-1AF4-4B12-B1FB-742DD2E97339}"/>
                  </a:ext>
                </a:extLst>
              </p:cNvPr>
              <p:cNvSpPr txBox="1"/>
              <p:nvPr/>
            </p:nvSpPr>
            <p:spPr>
              <a:xfrm>
                <a:off x="8815199" y="5949280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78" name="文本框 777">
                <a:extLst>
                  <a:ext uri="{FF2B5EF4-FFF2-40B4-BE49-F238E27FC236}">
                    <a16:creationId xmlns:a16="http://schemas.microsoft.com/office/drawing/2014/main" id="{9F5BA565-1AF4-4B12-B1FB-742DD2E97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199" y="5949280"/>
                <a:ext cx="256355" cy="276999"/>
              </a:xfrm>
              <a:prstGeom prst="rect">
                <a:avLst/>
              </a:prstGeom>
              <a:blipFill>
                <a:blip r:embed="rId36"/>
                <a:stretch>
                  <a:fillRect l="-21429" r="-714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49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167</Words>
  <Application>Microsoft Office PowerPoint</Application>
  <PresentationFormat>宽屏</PresentationFormat>
  <Paragraphs>104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wjcongyu</dc:creator>
  <cp:lastModifiedBy>wjcongyu</cp:lastModifiedBy>
  <cp:revision>12</cp:revision>
  <dcterms:created xsi:type="dcterms:W3CDTF">2020-10-10T01:14:59Z</dcterms:created>
  <dcterms:modified xsi:type="dcterms:W3CDTF">2020-12-06T11:04:06Z</dcterms:modified>
</cp:coreProperties>
</file>