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26" Type="http://schemas.openxmlformats.org/officeDocument/2006/relationships/image" Target="../media/image21.png"/><Relationship Id="rId39" Type="http://schemas.openxmlformats.org/officeDocument/2006/relationships/image" Target="../media/image54.png"/><Relationship Id="rId3" Type="http://schemas.openxmlformats.org/officeDocument/2006/relationships/image" Target="../media/image2.png"/><Relationship Id="rId34" Type="http://schemas.openxmlformats.org/officeDocument/2006/relationships/image" Target="../media/image49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36" Type="http://schemas.openxmlformats.org/officeDocument/2006/relationships/image" Target="../media/image51.png"/><Relationship Id="rId10" Type="http://schemas.openxmlformats.org/officeDocument/2006/relationships/image" Target="../media/image11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1.png"/><Relationship Id="rId30" Type="http://schemas.openxmlformats.org/officeDocument/2006/relationships/image" Target="../media/image48.png"/><Relationship Id="rId35" Type="http://schemas.openxmlformats.org/officeDocument/2006/relationships/image" Target="../media/image50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矩形 764">
            <a:extLst>
              <a:ext uri="{FF2B5EF4-FFF2-40B4-BE49-F238E27FC236}">
                <a16:creationId xmlns:a16="http://schemas.microsoft.com/office/drawing/2014/main" id="{E2D7A255-84CB-4885-9F66-E12473C8E954}"/>
              </a:ext>
            </a:extLst>
          </p:cNvPr>
          <p:cNvSpPr/>
          <p:nvPr/>
        </p:nvSpPr>
        <p:spPr>
          <a:xfrm>
            <a:off x="8056153" y="2912452"/>
            <a:ext cx="3664674" cy="2241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pic>
        <p:nvPicPr>
          <p:cNvPr id="479" name="图片 478">
            <a:extLst>
              <a:ext uri="{FF2B5EF4-FFF2-40B4-BE49-F238E27FC236}">
                <a16:creationId xmlns:a16="http://schemas.microsoft.com/office/drawing/2014/main" id="{1040A95F-1B46-48EB-8A19-C2626C110E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07" y="4384498"/>
            <a:ext cx="1079999" cy="720000"/>
          </a:xfrm>
          <a:prstGeom prst="rect">
            <a:avLst/>
          </a:prstGeom>
        </p:spPr>
      </p:pic>
      <p:pic>
        <p:nvPicPr>
          <p:cNvPr id="478" name="图片 477">
            <a:extLst>
              <a:ext uri="{FF2B5EF4-FFF2-40B4-BE49-F238E27FC236}">
                <a16:creationId xmlns:a16="http://schemas.microsoft.com/office/drawing/2014/main" id="{8E6618F8-16BB-4704-AFC9-82CB11A93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3" y="3176021"/>
            <a:ext cx="1079999" cy="720000"/>
          </a:xfrm>
          <a:prstGeom prst="rect">
            <a:avLst/>
          </a:prstGeom>
        </p:spPr>
      </p:pic>
      <p:sp>
        <p:nvSpPr>
          <p:cNvPr id="463" name="矩形 462">
            <a:extLst>
              <a:ext uri="{FF2B5EF4-FFF2-40B4-BE49-F238E27FC236}">
                <a16:creationId xmlns:a16="http://schemas.microsoft.com/office/drawing/2014/main" id="{CC8FCFB9-29C2-4001-97C5-19595D1DD85B}"/>
              </a:ext>
            </a:extLst>
          </p:cNvPr>
          <p:cNvSpPr/>
          <p:nvPr/>
        </p:nvSpPr>
        <p:spPr>
          <a:xfrm>
            <a:off x="8066687" y="564265"/>
            <a:ext cx="3664674" cy="22587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F3C7D5A-D681-4273-B35E-307C6A98228E}"/>
              </a:ext>
            </a:extLst>
          </p:cNvPr>
          <p:cNvSpPr/>
          <p:nvPr/>
        </p:nvSpPr>
        <p:spPr>
          <a:xfrm>
            <a:off x="6392630" y="564266"/>
            <a:ext cx="1605926" cy="4588128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28F48724-212B-4A11-81F4-24715B39AA5F}"/>
              </a:ext>
            </a:extLst>
          </p:cNvPr>
          <p:cNvSpPr/>
          <p:nvPr/>
        </p:nvSpPr>
        <p:spPr>
          <a:xfrm rot="16200000">
            <a:off x="6659259" y="3899536"/>
            <a:ext cx="2140254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610">
            <a:extLst>
              <a:ext uri="{FF2B5EF4-FFF2-40B4-BE49-F238E27FC236}">
                <a16:creationId xmlns:a16="http://schemas.microsoft.com/office/drawing/2014/main" id="{1C3E6016-42A7-4A4E-878F-F39937C594B5}"/>
              </a:ext>
            </a:extLst>
          </p:cNvPr>
          <p:cNvSpPr txBox="1"/>
          <p:nvPr/>
        </p:nvSpPr>
        <p:spPr>
          <a:xfrm>
            <a:off x="2148266" y="5068188"/>
            <a:ext cx="399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Weighted covariates     with CNN feature </a:t>
            </a:r>
          </a:p>
        </p:txBody>
      </p:sp>
      <p:sp>
        <p:nvSpPr>
          <p:cNvPr id="215" name="文本框 610">
            <a:extLst>
              <a:ext uri="{FF2B5EF4-FFF2-40B4-BE49-F238E27FC236}">
                <a16:creationId xmlns:a16="http://schemas.microsoft.com/office/drawing/2014/main" id="{9122398C-3F4A-4372-B2A0-B8CD70E682E5}"/>
              </a:ext>
            </a:extLst>
          </p:cNvPr>
          <p:cNvSpPr txBox="1"/>
          <p:nvPr/>
        </p:nvSpPr>
        <p:spPr>
          <a:xfrm>
            <a:off x="2550296" y="3142574"/>
            <a:ext cx="3160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Covariates    with CNN feature</a:t>
            </a: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BFF7D626-D7F7-49A7-A7C8-FF1681298CB7}"/>
              </a:ext>
            </a:extLst>
          </p:cNvPr>
          <p:cNvSpPr/>
          <p:nvPr/>
        </p:nvSpPr>
        <p:spPr>
          <a:xfrm rot="16200000">
            <a:off x="5629109" y="2432584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C8155DBD-377F-4A53-83CD-8D9A248A54D1}"/>
              </a:ext>
            </a:extLst>
          </p:cNvPr>
          <p:cNvSpPr/>
          <p:nvPr/>
        </p:nvSpPr>
        <p:spPr>
          <a:xfrm>
            <a:off x="5681589" y="2496981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F6AA8D2A-E295-4156-91EC-C023D80536AB}"/>
              </a:ext>
            </a:extLst>
          </p:cNvPr>
          <p:cNvSpPr txBox="1"/>
          <p:nvPr/>
        </p:nvSpPr>
        <p:spPr>
          <a:xfrm>
            <a:off x="330502" y="2831009"/>
            <a:ext cx="121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CT images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9E2A37AD-DEF9-4F17-AAF6-33A159C8FDF0}"/>
              </a:ext>
            </a:extLst>
          </p:cNvPr>
          <p:cNvSpPr/>
          <p:nvPr/>
        </p:nvSpPr>
        <p:spPr>
          <a:xfrm>
            <a:off x="1906413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4D1A41A0-EAED-4F56-9E2D-BF6BB050007F}"/>
              </a:ext>
            </a:extLst>
          </p:cNvPr>
          <p:cNvSpPr/>
          <p:nvPr/>
        </p:nvSpPr>
        <p:spPr>
          <a:xfrm>
            <a:off x="1971563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480E67E-4817-434C-8B5B-C91FB0E8E5A3}"/>
              </a:ext>
            </a:extLst>
          </p:cNvPr>
          <p:cNvSpPr/>
          <p:nvPr/>
        </p:nvSpPr>
        <p:spPr>
          <a:xfrm>
            <a:off x="2042561" y="1255970"/>
            <a:ext cx="740526" cy="1648234"/>
          </a:xfrm>
          <a:prstGeom prst="cube">
            <a:avLst>
              <a:gd name="adj" fmla="val 921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6527EBBA-6981-4FE4-BB29-B3B66677BD14}"/>
              </a:ext>
            </a:extLst>
          </p:cNvPr>
          <p:cNvSpPr/>
          <p:nvPr/>
        </p:nvSpPr>
        <p:spPr>
          <a:xfrm>
            <a:off x="2292976" y="1440409"/>
            <a:ext cx="497026" cy="1165949"/>
          </a:xfrm>
          <a:prstGeom prst="cube">
            <a:avLst>
              <a:gd name="adj" fmla="val 9210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BCAE39ED-EAA5-4883-B621-DFB87803CF9F}"/>
              </a:ext>
            </a:extLst>
          </p:cNvPr>
          <p:cNvSpPr/>
          <p:nvPr/>
        </p:nvSpPr>
        <p:spPr>
          <a:xfrm>
            <a:off x="2533682" y="1449846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ABDDECB6-8E0A-4EEC-BF0A-6CB054C4CD20}"/>
              </a:ext>
            </a:extLst>
          </p:cNvPr>
          <p:cNvSpPr/>
          <p:nvPr/>
        </p:nvSpPr>
        <p:spPr>
          <a:xfrm>
            <a:off x="2678545" y="1449382"/>
            <a:ext cx="497026" cy="1165949"/>
          </a:xfrm>
          <a:prstGeom prst="cube">
            <a:avLst>
              <a:gd name="adj" fmla="val 74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CA575452-69A2-49ED-82E9-2A85394B12C9}"/>
              </a:ext>
            </a:extLst>
          </p:cNvPr>
          <p:cNvSpPr/>
          <p:nvPr/>
        </p:nvSpPr>
        <p:spPr>
          <a:xfrm>
            <a:off x="2882728" y="1627989"/>
            <a:ext cx="377981" cy="764322"/>
          </a:xfrm>
          <a:prstGeom prst="cube">
            <a:avLst>
              <a:gd name="adj" fmla="val 746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509E148B-0CDE-472E-8014-AE923BB4F1D5}"/>
              </a:ext>
            </a:extLst>
          </p:cNvPr>
          <p:cNvSpPr/>
          <p:nvPr/>
        </p:nvSpPr>
        <p:spPr>
          <a:xfrm>
            <a:off x="3193529" y="1612702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4C80E2A-977B-4B65-96F4-98748FC44365}"/>
              </a:ext>
            </a:extLst>
          </p:cNvPr>
          <p:cNvSpPr/>
          <p:nvPr/>
        </p:nvSpPr>
        <p:spPr>
          <a:xfrm>
            <a:off x="3365258" y="1613604"/>
            <a:ext cx="377981" cy="764322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B1877B54-6E97-40AE-BAB5-999A88C7E1DA}"/>
              </a:ext>
            </a:extLst>
          </p:cNvPr>
          <p:cNvSpPr/>
          <p:nvPr/>
        </p:nvSpPr>
        <p:spPr>
          <a:xfrm>
            <a:off x="3538281" y="1717012"/>
            <a:ext cx="306059" cy="54983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DEB0EA9E-816B-4BEB-862E-A3C8F087F62F}"/>
              </a:ext>
            </a:extLst>
          </p:cNvPr>
          <p:cNvSpPr/>
          <p:nvPr/>
        </p:nvSpPr>
        <p:spPr>
          <a:xfrm>
            <a:off x="3813173" y="1727117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CE38B117-6A7B-4876-840A-E6DA47CA3037}"/>
              </a:ext>
            </a:extLst>
          </p:cNvPr>
          <p:cNvSpPr/>
          <p:nvPr/>
        </p:nvSpPr>
        <p:spPr>
          <a:xfrm>
            <a:off x="3985015" y="1727116"/>
            <a:ext cx="306059" cy="549837"/>
          </a:xfrm>
          <a:prstGeom prst="cube">
            <a:avLst>
              <a:gd name="adj" fmla="val 468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0EE090EB-256E-4774-9ED9-E8099199D1CA}"/>
              </a:ext>
            </a:extLst>
          </p:cNvPr>
          <p:cNvSpPr/>
          <p:nvPr/>
        </p:nvSpPr>
        <p:spPr>
          <a:xfrm>
            <a:off x="4193219" y="1817262"/>
            <a:ext cx="195211" cy="356067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DC1DED3-BE8D-4699-88A8-E4DB3694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79" y="1734075"/>
            <a:ext cx="1013087" cy="993222"/>
          </a:xfrm>
          <a:prstGeom prst="rect">
            <a:avLst/>
          </a:prstGeom>
        </p:spPr>
      </p:pic>
      <p:sp>
        <p:nvSpPr>
          <p:cNvPr id="22" name="立方体 21">
            <a:extLst>
              <a:ext uri="{FF2B5EF4-FFF2-40B4-BE49-F238E27FC236}">
                <a16:creationId xmlns:a16="http://schemas.microsoft.com/office/drawing/2014/main" id="{CA69C9F8-054D-4F00-8582-F577546A4EE5}"/>
              </a:ext>
            </a:extLst>
          </p:cNvPr>
          <p:cNvSpPr/>
          <p:nvPr/>
        </p:nvSpPr>
        <p:spPr>
          <a:xfrm>
            <a:off x="328212" y="1642545"/>
            <a:ext cx="1208112" cy="1199200"/>
          </a:xfrm>
          <a:prstGeom prst="cub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4" name="文本框 610">
            <a:extLst>
              <a:ext uri="{FF2B5EF4-FFF2-40B4-BE49-F238E27FC236}">
                <a16:creationId xmlns:a16="http://schemas.microsoft.com/office/drawing/2014/main" id="{4C4DCE67-53DE-40CF-8239-4B566EAC7657}"/>
              </a:ext>
            </a:extLst>
          </p:cNvPr>
          <p:cNvSpPr txBox="1"/>
          <p:nvPr/>
        </p:nvSpPr>
        <p:spPr>
          <a:xfrm>
            <a:off x="2311924" y="2557260"/>
            <a:ext cx="33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VGG16:3D Convolutional features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3ED78F4-1747-463F-A9D3-3193661A2848}"/>
              </a:ext>
            </a:extLst>
          </p:cNvPr>
          <p:cNvSpPr/>
          <p:nvPr/>
        </p:nvSpPr>
        <p:spPr>
          <a:xfrm>
            <a:off x="227103" y="506250"/>
            <a:ext cx="1485039" cy="4605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8" name="文本框 621">
            <a:extLst>
              <a:ext uri="{FF2B5EF4-FFF2-40B4-BE49-F238E27FC236}">
                <a16:creationId xmlns:a16="http://schemas.microsoft.com/office/drawing/2014/main" id="{FA24E5B1-A365-435D-8F4C-88D39B4737A0}"/>
              </a:ext>
            </a:extLst>
          </p:cNvPr>
          <p:cNvSpPr txBox="1"/>
          <p:nvPr/>
        </p:nvSpPr>
        <p:spPr>
          <a:xfrm>
            <a:off x="66963" y="5060706"/>
            <a:ext cx="187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Minibatch inputs</a:t>
            </a: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943920EB-06C1-4D5B-B7D4-0B4B54C0B04D}"/>
              </a:ext>
            </a:extLst>
          </p:cNvPr>
          <p:cNvSpPr/>
          <p:nvPr/>
        </p:nvSpPr>
        <p:spPr>
          <a:xfrm>
            <a:off x="1530141" y="2126024"/>
            <a:ext cx="351484" cy="1887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85" name="文本框 1174">
            <a:extLst>
              <a:ext uri="{FF2B5EF4-FFF2-40B4-BE49-F238E27FC236}">
                <a16:creationId xmlns:a16="http://schemas.microsoft.com/office/drawing/2014/main" id="{DC000A15-5CB7-436B-94E3-30EF59982C8C}"/>
              </a:ext>
            </a:extLst>
          </p:cNvPr>
          <p:cNvSpPr txBox="1"/>
          <p:nvPr/>
        </p:nvSpPr>
        <p:spPr>
          <a:xfrm>
            <a:off x="8120001" y="5106670"/>
            <a:ext cx="352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2: Cured-day estimation</a:t>
            </a: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4D226CB-FF8C-4EC6-89B0-92A5B6C392B5}"/>
              </a:ext>
            </a:extLst>
          </p:cNvPr>
          <p:cNvSpPr/>
          <p:nvPr/>
        </p:nvSpPr>
        <p:spPr>
          <a:xfrm>
            <a:off x="4987468" y="1771245"/>
            <a:ext cx="530356" cy="305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718CC625-B308-449C-8472-838986C468A7}"/>
              </a:ext>
            </a:extLst>
          </p:cNvPr>
          <p:cNvSpPr/>
          <p:nvPr/>
        </p:nvSpPr>
        <p:spPr>
          <a:xfrm>
            <a:off x="5714030" y="1763109"/>
            <a:ext cx="112284" cy="305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2" name="直接箭头连接符 671">
            <a:extLst>
              <a:ext uri="{FF2B5EF4-FFF2-40B4-BE49-F238E27FC236}">
                <a16:creationId xmlns:a16="http://schemas.microsoft.com/office/drawing/2014/main" id="{275EB70C-5697-41DF-B46D-311654480E25}"/>
              </a:ext>
            </a:extLst>
          </p:cNvPr>
          <p:cNvCxnSpPr>
            <a:cxnSpLocks/>
          </p:cNvCxnSpPr>
          <p:nvPr/>
        </p:nvCxnSpPr>
        <p:spPr>
          <a:xfrm>
            <a:off x="5534459" y="1922927"/>
            <a:ext cx="1855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矩形 885">
            <a:extLst>
              <a:ext uri="{FF2B5EF4-FFF2-40B4-BE49-F238E27FC236}">
                <a16:creationId xmlns:a16="http://schemas.microsoft.com/office/drawing/2014/main" id="{5357AC1E-E078-4F49-B007-B16E52E0B7DC}"/>
              </a:ext>
            </a:extLst>
          </p:cNvPr>
          <p:cNvSpPr/>
          <p:nvPr/>
        </p:nvSpPr>
        <p:spPr>
          <a:xfrm>
            <a:off x="8261862" y="3254681"/>
            <a:ext cx="365441" cy="17537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7" name="文本框 1161">
            <a:extLst>
              <a:ext uri="{FF2B5EF4-FFF2-40B4-BE49-F238E27FC236}">
                <a16:creationId xmlns:a16="http://schemas.microsoft.com/office/drawing/2014/main" id="{593FBE92-0A83-4A0D-A542-3210E3269AA1}"/>
              </a:ext>
            </a:extLst>
          </p:cNvPr>
          <p:cNvSpPr txBox="1"/>
          <p:nvPr/>
        </p:nvSpPr>
        <p:spPr>
          <a:xfrm>
            <a:off x="8018617" y="2905184"/>
            <a:ext cx="104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927" name="文本框 627">
            <a:extLst>
              <a:ext uri="{FF2B5EF4-FFF2-40B4-BE49-F238E27FC236}">
                <a16:creationId xmlns:a16="http://schemas.microsoft.com/office/drawing/2014/main" id="{E1C449C0-50D4-4618-8516-15A7FC6EA505}"/>
              </a:ext>
            </a:extLst>
          </p:cNvPr>
          <p:cNvSpPr txBox="1"/>
          <p:nvPr/>
        </p:nvSpPr>
        <p:spPr>
          <a:xfrm rot="5400000">
            <a:off x="8269454" y="4378318"/>
            <a:ext cx="4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5B8C969D-7B9D-4D28-AE08-4B51E22EB286}"/>
              </a:ext>
            </a:extLst>
          </p:cNvPr>
          <p:cNvSpPr/>
          <p:nvPr/>
        </p:nvSpPr>
        <p:spPr>
          <a:xfrm>
            <a:off x="8290557" y="4624464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784D5963-D11D-46D0-A3DC-0013F6CBA853}"/>
              </a:ext>
            </a:extLst>
          </p:cNvPr>
          <p:cNvSpPr/>
          <p:nvPr/>
        </p:nvSpPr>
        <p:spPr>
          <a:xfrm>
            <a:off x="11004723" y="306921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37" name="矩形 936">
            <a:extLst>
              <a:ext uri="{FF2B5EF4-FFF2-40B4-BE49-F238E27FC236}">
                <a16:creationId xmlns:a16="http://schemas.microsoft.com/office/drawing/2014/main" id="{ABFFBBFC-E441-4B94-81C5-386A1957398E}"/>
              </a:ext>
            </a:extLst>
          </p:cNvPr>
          <p:cNvSpPr/>
          <p:nvPr/>
        </p:nvSpPr>
        <p:spPr>
          <a:xfrm>
            <a:off x="10962030" y="3026861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文本框 937">
                <a:extLst>
                  <a:ext uri="{FF2B5EF4-FFF2-40B4-BE49-F238E27FC236}">
                    <a16:creationId xmlns:a16="http://schemas.microsoft.com/office/drawing/2014/main" id="{4EFC54F8-58DB-40F1-A244-E3D0537E3F74}"/>
                  </a:ext>
                </a:extLst>
              </p:cNvPr>
              <p:cNvSpPr txBox="1"/>
              <p:nvPr/>
            </p:nvSpPr>
            <p:spPr>
              <a:xfrm>
                <a:off x="11026843" y="307278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8" name="文本框 937">
                <a:extLst>
                  <a:ext uri="{FF2B5EF4-FFF2-40B4-BE49-F238E27FC236}">
                    <a16:creationId xmlns:a16="http://schemas.microsoft.com/office/drawing/2014/main" id="{4EFC54F8-58DB-40F1-A244-E3D0537E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843" y="3072788"/>
                <a:ext cx="256355" cy="277961"/>
              </a:xfrm>
              <a:prstGeom prst="rect">
                <a:avLst/>
              </a:prstGeom>
              <a:blipFill>
                <a:blip r:embed="rId5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9" name="椭圆 938">
            <a:extLst>
              <a:ext uri="{FF2B5EF4-FFF2-40B4-BE49-F238E27FC236}">
                <a16:creationId xmlns:a16="http://schemas.microsoft.com/office/drawing/2014/main" id="{1538B2B6-DCCB-433E-BC5F-A88969D75E75}"/>
              </a:ext>
            </a:extLst>
          </p:cNvPr>
          <p:cNvSpPr/>
          <p:nvPr/>
        </p:nvSpPr>
        <p:spPr>
          <a:xfrm>
            <a:off x="11008029" y="357598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D20D22A2-A54A-4EB3-811F-01B5B0004B8B}"/>
              </a:ext>
            </a:extLst>
          </p:cNvPr>
          <p:cNvSpPr txBox="1"/>
          <p:nvPr/>
        </p:nvSpPr>
        <p:spPr>
          <a:xfrm>
            <a:off x="11038507" y="3575871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 8</a:t>
            </a:r>
            <a:endParaRPr lang="zh-CN" altLang="en-US" dirty="0"/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777C4D22-9D22-401A-94E7-07BCF2FE188A}"/>
              </a:ext>
            </a:extLst>
          </p:cNvPr>
          <p:cNvSpPr/>
          <p:nvPr/>
        </p:nvSpPr>
        <p:spPr>
          <a:xfrm>
            <a:off x="2977725" y="4044668"/>
            <a:ext cx="2099230" cy="4282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504A0D15-42FD-4E90-985A-4C6DBF9F63E6}"/>
              </a:ext>
            </a:extLst>
          </p:cNvPr>
          <p:cNvSpPr/>
          <p:nvPr/>
        </p:nvSpPr>
        <p:spPr>
          <a:xfrm>
            <a:off x="3150395" y="3455034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7241E333-C6B1-4336-BD14-84AFF6C6891F}"/>
              </a:ext>
            </a:extLst>
          </p:cNvPr>
          <p:cNvSpPr/>
          <p:nvPr/>
        </p:nvSpPr>
        <p:spPr>
          <a:xfrm>
            <a:off x="2748306" y="3456098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7" name="文本框 107">
            <a:extLst>
              <a:ext uri="{FF2B5EF4-FFF2-40B4-BE49-F238E27FC236}">
                <a16:creationId xmlns:a16="http://schemas.microsoft.com/office/drawing/2014/main" id="{6B8B96EA-7CB0-412E-B21A-A7000A5FC916}"/>
              </a:ext>
            </a:extLst>
          </p:cNvPr>
          <p:cNvSpPr txBox="1"/>
          <p:nvPr/>
        </p:nvSpPr>
        <p:spPr>
          <a:xfrm rot="10800000">
            <a:off x="2095653" y="3432058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8" name="文本框 118">
            <a:extLst>
              <a:ext uri="{FF2B5EF4-FFF2-40B4-BE49-F238E27FC236}">
                <a16:creationId xmlns:a16="http://schemas.microsoft.com/office/drawing/2014/main" id="{688960A6-6D76-4174-B4DE-BFA17E178E4C}"/>
              </a:ext>
            </a:extLst>
          </p:cNvPr>
          <p:cNvSpPr txBox="1"/>
          <p:nvPr/>
        </p:nvSpPr>
        <p:spPr>
          <a:xfrm rot="10800000">
            <a:off x="3630539" y="343898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文本框 121">
            <a:extLst>
              <a:ext uri="{FF2B5EF4-FFF2-40B4-BE49-F238E27FC236}">
                <a16:creationId xmlns:a16="http://schemas.microsoft.com/office/drawing/2014/main" id="{3CFB5C8E-A235-4261-87EE-0340AE08C561}"/>
              </a:ext>
            </a:extLst>
          </p:cNvPr>
          <p:cNvSpPr txBox="1"/>
          <p:nvPr/>
        </p:nvSpPr>
        <p:spPr>
          <a:xfrm rot="10800000">
            <a:off x="4344778" y="343254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2D9D08FD-BC9E-44CA-B23E-25BA2ECE8063}"/>
              </a:ext>
            </a:extLst>
          </p:cNvPr>
          <p:cNvSpPr/>
          <p:nvPr/>
        </p:nvSpPr>
        <p:spPr>
          <a:xfrm>
            <a:off x="5682542" y="3459512"/>
            <a:ext cx="175615" cy="1756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785CC73A-3A4F-4708-9586-5F62768F3FFF}"/>
              </a:ext>
            </a:extLst>
          </p:cNvPr>
          <p:cNvCxnSpPr>
            <a:cxnSpLocks/>
            <a:stCxn id="282" idx="0"/>
            <a:endCxn id="360" idx="5"/>
          </p:cNvCxnSpPr>
          <p:nvPr/>
        </p:nvCxnSpPr>
        <p:spPr>
          <a:xfrm flipH="1" flipV="1">
            <a:off x="2163787" y="3606720"/>
            <a:ext cx="1863553" cy="437948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49891C2-3089-428C-8415-BF098C8C3788}"/>
              </a:ext>
            </a:extLst>
          </p:cNvPr>
          <p:cNvCxnSpPr>
            <a:cxnSpLocks/>
            <a:stCxn id="282" idx="0"/>
            <a:endCxn id="283" idx="5"/>
          </p:cNvCxnSpPr>
          <p:nvPr/>
        </p:nvCxnSpPr>
        <p:spPr>
          <a:xfrm flipH="1" flipV="1">
            <a:off x="3300292" y="3604931"/>
            <a:ext cx="727048" cy="439737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64295D04-ADC2-4DF0-ADEB-7E1EC28A016A}"/>
              </a:ext>
            </a:extLst>
          </p:cNvPr>
          <p:cNvCxnSpPr>
            <a:cxnSpLocks/>
            <a:stCxn id="282" idx="0"/>
            <a:endCxn id="288" idx="3"/>
          </p:cNvCxnSpPr>
          <p:nvPr/>
        </p:nvCxnSpPr>
        <p:spPr>
          <a:xfrm flipH="1" flipV="1">
            <a:off x="3630539" y="3623655"/>
            <a:ext cx="396801" cy="42101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ED5FF621-20CF-4219-B1DD-8028DFDABFDB}"/>
              </a:ext>
            </a:extLst>
          </p:cNvPr>
          <p:cNvCxnSpPr>
            <a:cxnSpLocks/>
            <a:stCxn id="299" idx="4"/>
            <a:endCxn id="282" idx="0"/>
          </p:cNvCxnSpPr>
          <p:nvPr/>
        </p:nvCxnSpPr>
        <p:spPr>
          <a:xfrm>
            <a:off x="4026412" y="3633265"/>
            <a:ext cx="928" cy="41140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58A74F08-2782-4DCA-BC42-64FD8D5E09CD}"/>
              </a:ext>
            </a:extLst>
          </p:cNvPr>
          <p:cNvCxnSpPr>
            <a:cxnSpLocks/>
            <a:stCxn id="302" idx="4"/>
            <a:endCxn id="282" idx="0"/>
          </p:cNvCxnSpPr>
          <p:nvPr/>
        </p:nvCxnSpPr>
        <p:spPr>
          <a:xfrm flipH="1">
            <a:off x="4027340" y="3635845"/>
            <a:ext cx="317400" cy="408823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785BCA12-E899-4113-BAB8-9DF055AFEA6C}"/>
              </a:ext>
            </a:extLst>
          </p:cNvPr>
          <p:cNvCxnSpPr>
            <a:cxnSpLocks/>
            <a:stCxn id="301" idx="4"/>
            <a:endCxn id="282" idx="0"/>
          </p:cNvCxnSpPr>
          <p:nvPr/>
        </p:nvCxnSpPr>
        <p:spPr>
          <a:xfrm flipH="1">
            <a:off x="4027340" y="3634781"/>
            <a:ext cx="719489" cy="409887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C3B6AB56-2946-4F77-B77A-4342F0FBF8C7}"/>
                  </a:ext>
                </a:extLst>
              </p:cNvPr>
              <p:cNvSpPr/>
              <p:nvPr/>
            </p:nvSpPr>
            <p:spPr>
              <a:xfrm>
                <a:off x="3548437" y="3127714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C3B6AB56-2946-4F77-B77A-4342F0FBF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37" y="3127714"/>
                <a:ext cx="370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FD282FA2-84BF-4CC7-B3A1-0EE40866FC78}"/>
                  </a:ext>
                </a:extLst>
              </p:cNvPr>
              <p:cNvSpPr/>
              <p:nvPr/>
            </p:nvSpPr>
            <p:spPr>
              <a:xfrm>
                <a:off x="4010822" y="5051371"/>
                <a:ext cx="439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FD282FA2-84BF-4CC7-B3A1-0EE40866F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22" y="5051371"/>
                <a:ext cx="4394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椭圆 298">
            <a:extLst>
              <a:ext uri="{FF2B5EF4-FFF2-40B4-BE49-F238E27FC236}">
                <a16:creationId xmlns:a16="http://schemas.microsoft.com/office/drawing/2014/main" id="{9B5765AA-5270-4647-B831-5CD92B0B6DB3}"/>
              </a:ext>
            </a:extLst>
          </p:cNvPr>
          <p:cNvSpPr/>
          <p:nvPr/>
        </p:nvSpPr>
        <p:spPr>
          <a:xfrm>
            <a:off x="3938604" y="3457650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9C358413-A6E6-41BF-B51F-63DAC56016E8}"/>
              </a:ext>
            </a:extLst>
          </p:cNvPr>
          <p:cNvSpPr/>
          <p:nvPr/>
        </p:nvSpPr>
        <p:spPr>
          <a:xfrm>
            <a:off x="3536515" y="3458714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C4910F3D-90CA-4BBE-9EFD-8BAC401E9A59}"/>
              </a:ext>
            </a:extLst>
          </p:cNvPr>
          <p:cNvSpPr/>
          <p:nvPr/>
        </p:nvSpPr>
        <p:spPr>
          <a:xfrm>
            <a:off x="4659021" y="3459166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FC9C1ABE-69D4-4D5D-B362-6F6E682AC6D0}"/>
              </a:ext>
            </a:extLst>
          </p:cNvPr>
          <p:cNvSpPr/>
          <p:nvPr/>
        </p:nvSpPr>
        <p:spPr>
          <a:xfrm>
            <a:off x="4256932" y="3460230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4681B92A-426B-4EB4-B864-9A7CC7D35805}"/>
              </a:ext>
            </a:extLst>
          </p:cNvPr>
          <p:cNvCxnSpPr>
            <a:cxnSpLocks/>
            <a:stCxn id="290" idx="3"/>
            <a:endCxn id="282" idx="0"/>
          </p:cNvCxnSpPr>
          <p:nvPr/>
        </p:nvCxnSpPr>
        <p:spPr>
          <a:xfrm flipH="1">
            <a:off x="4027340" y="3609409"/>
            <a:ext cx="1680920" cy="4352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>
            <a:extLst>
              <a:ext uri="{FF2B5EF4-FFF2-40B4-BE49-F238E27FC236}">
                <a16:creationId xmlns:a16="http://schemas.microsoft.com/office/drawing/2014/main" id="{AEABCE42-1D3C-4152-B3E6-5E93033D636A}"/>
              </a:ext>
            </a:extLst>
          </p:cNvPr>
          <p:cNvSpPr/>
          <p:nvPr/>
        </p:nvSpPr>
        <p:spPr>
          <a:xfrm rot="5400000">
            <a:off x="3805198" y="1561470"/>
            <a:ext cx="242074" cy="3977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0A3437-CD5F-4043-ACF8-017807E046F1}"/>
              </a:ext>
            </a:extLst>
          </p:cNvPr>
          <p:cNvSpPr/>
          <p:nvPr/>
        </p:nvSpPr>
        <p:spPr>
          <a:xfrm>
            <a:off x="329069" y="4274111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350CA039-4836-4298-A826-C54ABEA893A1}"/>
              </a:ext>
            </a:extLst>
          </p:cNvPr>
          <p:cNvSpPr/>
          <p:nvPr/>
        </p:nvSpPr>
        <p:spPr>
          <a:xfrm>
            <a:off x="926503" y="4275139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14AD3E37-A064-4AF8-B22C-D75C2E3C165D}"/>
              </a:ext>
            </a:extLst>
          </p:cNvPr>
          <p:cNvSpPr/>
          <p:nvPr/>
        </p:nvSpPr>
        <p:spPr>
          <a:xfrm>
            <a:off x="1225816" y="4274111"/>
            <a:ext cx="299103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A20EC5A5-4AE2-4713-BECC-33B94916240A}"/>
              </a:ext>
            </a:extLst>
          </p:cNvPr>
          <p:cNvSpPr/>
          <p:nvPr/>
        </p:nvSpPr>
        <p:spPr>
          <a:xfrm>
            <a:off x="622932" y="4274111"/>
            <a:ext cx="299085" cy="2703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1" name="文本框 5">
            <a:extLst>
              <a:ext uri="{FF2B5EF4-FFF2-40B4-BE49-F238E27FC236}">
                <a16:creationId xmlns:a16="http://schemas.microsoft.com/office/drawing/2014/main" id="{15E5FB2D-94E0-4DF7-BABF-A5C8AA530420}"/>
              </a:ext>
            </a:extLst>
          </p:cNvPr>
          <p:cNvSpPr txBox="1"/>
          <p:nvPr/>
        </p:nvSpPr>
        <p:spPr>
          <a:xfrm>
            <a:off x="334879" y="4762652"/>
            <a:ext cx="1170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BA6B2750-28CF-4231-BD4E-C1BAB59F7BFD}"/>
              </a:ext>
            </a:extLst>
          </p:cNvPr>
          <p:cNvSpPr/>
          <p:nvPr/>
        </p:nvSpPr>
        <p:spPr>
          <a:xfrm>
            <a:off x="329211" y="4540425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1FA07AFF-3F6B-42BC-82E2-F92149049FB7}"/>
              </a:ext>
            </a:extLst>
          </p:cNvPr>
          <p:cNvSpPr/>
          <p:nvPr/>
        </p:nvSpPr>
        <p:spPr>
          <a:xfrm>
            <a:off x="926645" y="4541453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49499A1E-EF2D-4D65-92EB-6314C3073741}"/>
              </a:ext>
            </a:extLst>
          </p:cNvPr>
          <p:cNvSpPr/>
          <p:nvPr/>
        </p:nvSpPr>
        <p:spPr>
          <a:xfrm>
            <a:off x="1225958" y="4540425"/>
            <a:ext cx="299103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4132D3B2-2CC1-43B7-9CE2-317DFE327516}"/>
              </a:ext>
            </a:extLst>
          </p:cNvPr>
          <p:cNvSpPr/>
          <p:nvPr/>
        </p:nvSpPr>
        <p:spPr>
          <a:xfrm>
            <a:off x="623074" y="4540425"/>
            <a:ext cx="299085" cy="27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3654726-7077-4C20-AB0B-E3B7DEF45E49}"/>
              </a:ext>
            </a:extLst>
          </p:cNvPr>
          <p:cNvSpPr/>
          <p:nvPr/>
        </p:nvSpPr>
        <p:spPr>
          <a:xfrm>
            <a:off x="330711" y="3475508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F2E1DFB7-182C-4329-9E0E-B6CE38A5465D}"/>
              </a:ext>
            </a:extLst>
          </p:cNvPr>
          <p:cNvSpPr/>
          <p:nvPr/>
        </p:nvSpPr>
        <p:spPr>
          <a:xfrm>
            <a:off x="928145" y="3476536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B187D146-BED3-4F13-819E-92DE47E4CDB8}"/>
              </a:ext>
            </a:extLst>
          </p:cNvPr>
          <p:cNvSpPr/>
          <p:nvPr/>
        </p:nvSpPr>
        <p:spPr>
          <a:xfrm>
            <a:off x="1227458" y="3475508"/>
            <a:ext cx="299103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09FC34A1-6DAB-4CEE-9A77-CCB77AA83DAD}"/>
              </a:ext>
            </a:extLst>
          </p:cNvPr>
          <p:cNvSpPr/>
          <p:nvPr/>
        </p:nvSpPr>
        <p:spPr>
          <a:xfrm>
            <a:off x="624574" y="3475508"/>
            <a:ext cx="299085" cy="2703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94473F8-5E20-4E54-8822-BCB8DDCD2CD3}"/>
              </a:ext>
            </a:extLst>
          </p:cNvPr>
          <p:cNvSpPr/>
          <p:nvPr/>
        </p:nvSpPr>
        <p:spPr>
          <a:xfrm>
            <a:off x="330853" y="3741822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3785D905-1D22-4331-B75E-C74A44039E7B}"/>
              </a:ext>
            </a:extLst>
          </p:cNvPr>
          <p:cNvSpPr/>
          <p:nvPr/>
        </p:nvSpPr>
        <p:spPr>
          <a:xfrm>
            <a:off x="928287" y="3742850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61950FE5-7B68-49F6-8D99-B5A9DC0CA131}"/>
              </a:ext>
            </a:extLst>
          </p:cNvPr>
          <p:cNvSpPr/>
          <p:nvPr/>
        </p:nvSpPr>
        <p:spPr>
          <a:xfrm>
            <a:off x="1227600" y="3741822"/>
            <a:ext cx="299103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8CCE69E2-3E77-4B67-8D1D-1F6F54D926E6}"/>
              </a:ext>
            </a:extLst>
          </p:cNvPr>
          <p:cNvSpPr/>
          <p:nvPr/>
        </p:nvSpPr>
        <p:spPr>
          <a:xfrm>
            <a:off x="624716" y="3741822"/>
            <a:ext cx="299085" cy="2703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210E08F9-4D05-423C-999C-7ECE3B8701D6}"/>
              </a:ext>
            </a:extLst>
          </p:cNvPr>
          <p:cNvSpPr/>
          <p:nvPr/>
        </p:nvSpPr>
        <p:spPr>
          <a:xfrm>
            <a:off x="330925" y="4007797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75EDAE5A-038D-4B62-B409-DF4BBC55E629}"/>
              </a:ext>
            </a:extLst>
          </p:cNvPr>
          <p:cNvSpPr/>
          <p:nvPr/>
        </p:nvSpPr>
        <p:spPr>
          <a:xfrm>
            <a:off x="928359" y="4008825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49A0E795-0E23-471C-A720-ABD7640FC669}"/>
              </a:ext>
            </a:extLst>
          </p:cNvPr>
          <p:cNvSpPr/>
          <p:nvPr/>
        </p:nvSpPr>
        <p:spPr>
          <a:xfrm>
            <a:off x="1227672" y="4007797"/>
            <a:ext cx="299103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A90CA9BA-7F33-445B-99D6-726E99671D00}"/>
              </a:ext>
            </a:extLst>
          </p:cNvPr>
          <p:cNvSpPr/>
          <p:nvPr/>
        </p:nvSpPr>
        <p:spPr>
          <a:xfrm>
            <a:off x="624788" y="4007797"/>
            <a:ext cx="299085" cy="2703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9" name="椭圆 358">
            <a:extLst>
              <a:ext uri="{FF2B5EF4-FFF2-40B4-BE49-F238E27FC236}">
                <a16:creationId xmlns:a16="http://schemas.microsoft.com/office/drawing/2014/main" id="{9C33C803-056C-423E-A1EF-BB7B84F538F5}"/>
              </a:ext>
            </a:extLst>
          </p:cNvPr>
          <p:cNvSpPr/>
          <p:nvPr/>
        </p:nvSpPr>
        <p:spPr>
          <a:xfrm>
            <a:off x="2406454" y="3455759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0" name="椭圆 359">
            <a:extLst>
              <a:ext uri="{FF2B5EF4-FFF2-40B4-BE49-F238E27FC236}">
                <a16:creationId xmlns:a16="http://schemas.microsoft.com/office/drawing/2014/main" id="{F89AB1B5-8F92-4A1F-9957-05F817D9D74F}"/>
              </a:ext>
            </a:extLst>
          </p:cNvPr>
          <p:cNvSpPr/>
          <p:nvPr/>
        </p:nvSpPr>
        <p:spPr>
          <a:xfrm>
            <a:off x="2013890" y="3456823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1" name="椭圆 360">
            <a:extLst>
              <a:ext uri="{FF2B5EF4-FFF2-40B4-BE49-F238E27FC236}">
                <a16:creationId xmlns:a16="http://schemas.microsoft.com/office/drawing/2014/main" id="{BED69A1A-676E-4146-8B8C-C6010FA1D8D4}"/>
              </a:ext>
            </a:extLst>
          </p:cNvPr>
          <p:cNvSpPr/>
          <p:nvPr/>
        </p:nvSpPr>
        <p:spPr>
          <a:xfrm>
            <a:off x="5355292" y="3459850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2" name="椭圆 361">
            <a:extLst>
              <a:ext uri="{FF2B5EF4-FFF2-40B4-BE49-F238E27FC236}">
                <a16:creationId xmlns:a16="http://schemas.microsoft.com/office/drawing/2014/main" id="{23E644AE-4C59-45B2-A570-C9F9C8C8A497}"/>
              </a:ext>
            </a:extLst>
          </p:cNvPr>
          <p:cNvSpPr/>
          <p:nvPr/>
        </p:nvSpPr>
        <p:spPr>
          <a:xfrm>
            <a:off x="4953203" y="3460914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5" name="文本框 107">
            <a:extLst>
              <a:ext uri="{FF2B5EF4-FFF2-40B4-BE49-F238E27FC236}">
                <a16:creationId xmlns:a16="http://schemas.microsoft.com/office/drawing/2014/main" id="{EE5AB1A8-350E-418C-BB69-C86E64F05C8E}"/>
              </a:ext>
            </a:extLst>
          </p:cNvPr>
          <p:cNvSpPr txBox="1"/>
          <p:nvPr/>
        </p:nvSpPr>
        <p:spPr>
          <a:xfrm rot="10800000">
            <a:off x="2848125" y="344039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…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66" name="文本框 107">
            <a:extLst>
              <a:ext uri="{FF2B5EF4-FFF2-40B4-BE49-F238E27FC236}">
                <a16:creationId xmlns:a16="http://schemas.microsoft.com/office/drawing/2014/main" id="{42AC96FB-2853-41D4-9AAC-4AD0A2D50977}"/>
              </a:ext>
            </a:extLst>
          </p:cNvPr>
          <p:cNvSpPr txBox="1"/>
          <p:nvPr/>
        </p:nvSpPr>
        <p:spPr>
          <a:xfrm rot="10800000">
            <a:off x="5040015" y="343213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BCD29A6E-C2D2-4C78-965F-47A34404C0F4}"/>
              </a:ext>
            </a:extLst>
          </p:cNvPr>
          <p:cNvCxnSpPr>
            <a:cxnSpLocks/>
            <a:stCxn id="671" idx="2"/>
            <a:endCxn id="330" idx="0"/>
          </p:cNvCxnSpPr>
          <p:nvPr/>
        </p:nvCxnSpPr>
        <p:spPr>
          <a:xfrm flipH="1">
            <a:off x="5769751" y="2068609"/>
            <a:ext cx="421" cy="428372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B6E9F842-AEF1-43A3-9324-4ACBB230DEBC}"/>
              </a:ext>
            </a:extLst>
          </p:cNvPr>
          <p:cNvCxnSpPr>
            <a:cxnSpLocks/>
            <a:stCxn id="282" idx="0"/>
            <a:endCxn id="359" idx="4"/>
          </p:cNvCxnSpPr>
          <p:nvPr/>
        </p:nvCxnSpPr>
        <p:spPr>
          <a:xfrm flipH="1" flipV="1">
            <a:off x="2494262" y="3631374"/>
            <a:ext cx="1533078" cy="413294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C6FB5DAC-0E01-4F9D-B578-FB65E9EEA4EC}"/>
              </a:ext>
            </a:extLst>
          </p:cNvPr>
          <p:cNvCxnSpPr>
            <a:cxnSpLocks/>
            <a:stCxn id="286" idx="5"/>
            <a:endCxn id="282" idx="0"/>
          </p:cNvCxnSpPr>
          <p:nvPr/>
        </p:nvCxnSpPr>
        <p:spPr>
          <a:xfrm>
            <a:off x="2898203" y="3605995"/>
            <a:ext cx="1129137" cy="43867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BCFF3D6A-BF9B-4444-BB5A-DD103AE176D2}"/>
              </a:ext>
            </a:extLst>
          </p:cNvPr>
          <p:cNvCxnSpPr>
            <a:cxnSpLocks/>
            <a:stCxn id="362" idx="4"/>
            <a:endCxn id="282" idx="0"/>
          </p:cNvCxnSpPr>
          <p:nvPr/>
        </p:nvCxnSpPr>
        <p:spPr>
          <a:xfrm flipH="1">
            <a:off x="4027340" y="3636529"/>
            <a:ext cx="1013671" cy="408139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470F8EB-7460-43B5-801F-C10B6119B0FF}"/>
              </a:ext>
            </a:extLst>
          </p:cNvPr>
          <p:cNvCxnSpPr>
            <a:cxnSpLocks/>
            <a:stCxn id="361" idx="4"/>
            <a:endCxn id="282" idx="0"/>
          </p:cNvCxnSpPr>
          <p:nvPr/>
        </p:nvCxnSpPr>
        <p:spPr>
          <a:xfrm flipH="1">
            <a:off x="4027340" y="3635465"/>
            <a:ext cx="1415760" cy="409203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椭圆 433">
            <a:extLst>
              <a:ext uri="{FF2B5EF4-FFF2-40B4-BE49-F238E27FC236}">
                <a16:creationId xmlns:a16="http://schemas.microsoft.com/office/drawing/2014/main" id="{CEAF0DD8-45CD-45FF-AFF9-2C4A948F2D2D}"/>
              </a:ext>
            </a:extLst>
          </p:cNvPr>
          <p:cNvSpPr/>
          <p:nvPr/>
        </p:nvSpPr>
        <p:spPr>
          <a:xfrm>
            <a:off x="3199386" y="4886227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5" name="椭圆 434">
            <a:extLst>
              <a:ext uri="{FF2B5EF4-FFF2-40B4-BE49-F238E27FC236}">
                <a16:creationId xmlns:a16="http://schemas.microsoft.com/office/drawing/2014/main" id="{DD1FF5A9-E75C-4864-BBF4-86E01F745474}"/>
              </a:ext>
            </a:extLst>
          </p:cNvPr>
          <p:cNvSpPr/>
          <p:nvPr/>
        </p:nvSpPr>
        <p:spPr>
          <a:xfrm>
            <a:off x="2797297" y="4887291"/>
            <a:ext cx="175615" cy="175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6" name="文本框 107">
            <a:extLst>
              <a:ext uri="{FF2B5EF4-FFF2-40B4-BE49-F238E27FC236}">
                <a16:creationId xmlns:a16="http://schemas.microsoft.com/office/drawing/2014/main" id="{A1DF7FE9-719E-4371-8AE9-4D13AA522763}"/>
              </a:ext>
            </a:extLst>
          </p:cNvPr>
          <p:cNvSpPr txBox="1"/>
          <p:nvPr/>
        </p:nvSpPr>
        <p:spPr>
          <a:xfrm rot="10800000">
            <a:off x="2116069" y="4852894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7" name="文本框 118">
            <a:extLst>
              <a:ext uri="{FF2B5EF4-FFF2-40B4-BE49-F238E27FC236}">
                <a16:creationId xmlns:a16="http://schemas.microsoft.com/office/drawing/2014/main" id="{A7ECF180-2970-4477-9F44-992155A34FED}"/>
              </a:ext>
            </a:extLst>
          </p:cNvPr>
          <p:cNvSpPr txBox="1"/>
          <p:nvPr/>
        </p:nvSpPr>
        <p:spPr>
          <a:xfrm rot="10800000">
            <a:off x="3631905" y="4851436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8" name="文本框 121">
            <a:extLst>
              <a:ext uri="{FF2B5EF4-FFF2-40B4-BE49-F238E27FC236}">
                <a16:creationId xmlns:a16="http://schemas.microsoft.com/office/drawing/2014/main" id="{77283A06-7535-4386-8CD1-B3F52A4D7915}"/>
              </a:ext>
            </a:extLst>
          </p:cNvPr>
          <p:cNvSpPr txBox="1"/>
          <p:nvPr/>
        </p:nvSpPr>
        <p:spPr>
          <a:xfrm rot="10800000">
            <a:off x="4358343" y="4861765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9" name="椭圆 438">
            <a:extLst>
              <a:ext uri="{FF2B5EF4-FFF2-40B4-BE49-F238E27FC236}">
                <a16:creationId xmlns:a16="http://schemas.microsoft.com/office/drawing/2014/main" id="{3D3EDFF5-8068-433F-93BB-370D1CE5193C}"/>
              </a:ext>
            </a:extLst>
          </p:cNvPr>
          <p:cNvSpPr/>
          <p:nvPr/>
        </p:nvSpPr>
        <p:spPr>
          <a:xfrm>
            <a:off x="5676655" y="4883085"/>
            <a:ext cx="175615" cy="1756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DFF087D1-0C9C-4785-8DAF-22560BA3DE26}"/>
              </a:ext>
            </a:extLst>
          </p:cNvPr>
          <p:cNvCxnSpPr>
            <a:cxnSpLocks/>
            <a:stCxn id="282" idx="2"/>
            <a:endCxn id="453" idx="7"/>
          </p:cNvCxnSpPr>
          <p:nvPr/>
        </p:nvCxnSpPr>
        <p:spPr>
          <a:xfrm flipH="1">
            <a:off x="2176583" y="4472933"/>
            <a:ext cx="1850757" cy="440801"/>
          </a:xfrm>
          <a:prstGeom prst="straightConnector1">
            <a:avLst/>
          </a:pr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072BF335-53DC-4377-B76B-306C398BBDD8}"/>
              </a:ext>
            </a:extLst>
          </p:cNvPr>
          <p:cNvCxnSpPr>
            <a:cxnSpLocks/>
            <a:stCxn id="282" idx="2"/>
            <a:endCxn id="434" idx="7"/>
          </p:cNvCxnSpPr>
          <p:nvPr/>
        </p:nvCxnSpPr>
        <p:spPr>
          <a:xfrm flipH="1">
            <a:off x="3349283" y="4472933"/>
            <a:ext cx="678057" cy="439012"/>
          </a:xfrm>
          <a:prstGeom prst="straightConnector1">
            <a:avLst/>
          </a:prstGeom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ADA02A3D-7FE5-4EA3-B7E3-DD3889648B10}"/>
              </a:ext>
            </a:extLst>
          </p:cNvPr>
          <p:cNvCxnSpPr>
            <a:cxnSpLocks/>
            <a:stCxn id="282" idx="2"/>
            <a:endCxn id="447" idx="7"/>
          </p:cNvCxnSpPr>
          <p:nvPr/>
        </p:nvCxnSpPr>
        <p:spPr>
          <a:xfrm flipH="1">
            <a:off x="3695398" y="4472933"/>
            <a:ext cx="331942" cy="435072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018280CE-2B8D-4FF4-A535-181984AF2690}"/>
              </a:ext>
            </a:extLst>
          </p:cNvPr>
          <p:cNvCxnSpPr>
            <a:cxnSpLocks/>
            <a:stCxn id="446" idx="0"/>
            <a:endCxn id="282" idx="2"/>
          </p:cNvCxnSpPr>
          <p:nvPr/>
        </p:nvCxnSpPr>
        <p:spPr>
          <a:xfrm flipH="1" flipV="1">
            <a:off x="4027340" y="4472933"/>
            <a:ext cx="8058" cy="40829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07E70A77-F304-422B-81C6-0F77F8DF272C}"/>
              </a:ext>
            </a:extLst>
          </p:cNvPr>
          <p:cNvCxnSpPr>
            <a:cxnSpLocks/>
            <a:stCxn id="449" idx="1"/>
            <a:endCxn id="282" idx="2"/>
          </p:cNvCxnSpPr>
          <p:nvPr/>
        </p:nvCxnSpPr>
        <p:spPr>
          <a:xfrm flipH="1" flipV="1">
            <a:off x="4027340" y="4472933"/>
            <a:ext cx="268106" cy="436588"/>
          </a:xfrm>
          <a:prstGeom prst="straightConnector1">
            <a:avLst/>
          </a:prstGeom>
          <a:ln w="158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2F8A9F83-AFA5-4B53-86F0-E0780CF62379}"/>
              </a:ext>
            </a:extLst>
          </p:cNvPr>
          <p:cNvCxnSpPr>
            <a:cxnSpLocks/>
            <a:stCxn id="448" idx="1"/>
            <a:endCxn id="282" idx="2"/>
          </p:cNvCxnSpPr>
          <p:nvPr/>
        </p:nvCxnSpPr>
        <p:spPr>
          <a:xfrm flipH="1" flipV="1">
            <a:off x="4027340" y="4472933"/>
            <a:ext cx="662575" cy="435524"/>
          </a:xfrm>
          <a:prstGeom prst="straightConnector1">
            <a:avLst/>
          </a:prstGeom>
          <a:ln w="158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椭圆 445">
            <a:extLst>
              <a:ext uri="{FF2B5EF4-FFF2-40B4-BE49-F238E27FC236}">
                <a16:creationId xmlns:a16="http://schemas.microsoft.com/office/drawing/2014/main" id="{A466EBB3-A8A0-4E7A-9722-3906D48FBA77}"/>
              </a:ext>
            </a:extLst>
          </p:cNvPr>
          <p:cNvSpPr/>
          <p:nvPr/>
        </p:nvSpPr>
        <p:spPr>
          <a:xfrm>
            <a:off x="3947590" y="4881223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7" name="椭圆 446">
            <a:extLst>
              <a:ext uri="{FF2B5EF4-FFF2-40B4-BE49-F238E27FC236}">
                <a16:creationId xmlns:a16="http://schemas.microsoft.com/office/drawing/2014/main" id="{A323801B-26B3-4C01-A90D-FB65A0517A2B}"/>
              </a:ext>
            </a:extLst>
          </p:cNvPr>
          <p:cNvSpPr/>
          <p:nvPr/>
        </p:nvSpPr>
        <p:spPr>
          <a:xfrm>
            <a:off x="3545501" y="4882287"/>
            <a:ext cx="175615" cy="1756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8" name="椭圆 447">
            <a:extLst>
              <a:ext uri="{FF2B5EF4-FFF2-40B4-BE49-F238E27FC236}">
                <a16:creationId xmlns:a16="http://schemas.microsoft.com/office/drawing/2014/main" id="{5AA8D2D9-365E-4DFB-8555-45CF3D5FC034}"/>
              </a:ext>
            </a:extLst>
          </p:cNvPr>
          <p:cNvSpPr/>
          <p:nvPr/>
        </p:nvSpPr>
        <p:spPr>
          <a:xfrm>
            <a:off x="4664197" y="4882739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9" name="椭圆 448">
            <a:extLst>
              <a:ext uri="{FF2B5EF4-FFF2-40B4-BE49-F238E27FC236}">
                <a16:creationId xmlns:a16="http://schemas.microsoft.com/office/drawing/2014/main" id="{6608114F-6099-47FC-ABAB-452178DFB417}"/>
              </a:ext>
            </a:extLst>
          </p:cNvPr>
          <p:cNvSpPr/>
          <p:nvPr/>
        </p:nvSpPr>
        <p:spPr>
          <a:xfrm>
            <a:off x="4269728" y="4883803"/>
            <a:ext cx="175615" cy="1756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6D15DC40-8CF5-4D34-AF0C-D52E68AD14C7}"/>
              </a:ext>
            </a:extLst>
          </p:cNvPr>
          <p:cNvCxnSpPr>
            <a:cxnSpLocks/>
            <a:stCxn id="439" idx="1"/>
            <a:endCxn id="282" idx="2"/>
          </p:cNvCxnSpPr>
          <p:nvPr/>
        </p:nvCxnSpPr>
        <p:spPr>
          <a:xfrm flipH="1" flipV="1">
            <a:off x="4027340" y="4472933"/>
            <a:ext cx="1675033" cy="43587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>
            <a:extLst>
              <a:ext uri="{FF2B5EF4-FFF2-40B4-BE49-F238E27FC236}">
                <a16:creationId xmlns:a16="http://schemas.microsoft.com/office/drawing/2014/main" id="{F64003D9-EF90-4FE7-B7F5-12B898A2A007}"/>
              </a:ext>
            </a:extLst>
          </p:cNvPr>
          <p:cNvSpPr/>
          <p:nvPr/>
        </p:nvSpPr>
        <p:spPr>
          <a:xfrm rot="5400000">
            <a:off x="3816089" y="2985043"/>
            <a:ext cx="242074" cy="3977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>
            <a:extLst>
              <a:ext uri="{FF2B5EF4-FFF2-40B4-BE49-F238E27FC236}">
                <a16:creationId xmlns:a16="http://schemas.microsoft.com/office/drawing/2014/main" id="{2046F8BF-171E-4021-8E0D-D62D0470AF69}"/>
              </a:ext>
            </a:extLst>
          </p:cNvPr>
          <p:cNvSpPr/>
          <p:nvPr/>
        </p:nvSpPr>
        <p:spPr>
          <a:xfrm>
            <a:off x="2428775" y="4886952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3" name="椭圆 452">
            <a:extLst>
              <a:ext uri="{FF2B5EF4-FFF2-40B4-BE49-F238E27FC236}">
                <a16:creationId xmlns:a16="http://schemas.microsoft.com/office/drawing/2014/main" id="{7684CB01-46FC-4F57-8DCE-E32AA1166372}"/>
              </a:ext>
            </a:extLst>
          </p:cNvPr>
          <p:cNvSpPr/>
          <p:nvPr/>
        </p:nvSpPr>
        <p:spPr>
          <a:xfrm>
            <a:off x="2026686" y="4888016"/>
            <a:ext cx="175615" cy="1756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4" name="椭圆 453">
            <a:extLst>
              <a:ext uri="{FF2B5EF4-FFF2-40B4-BE49-F238E27FC236}">
                <a16:creationId xmlns:a16="http://schemas.microsoft.com/office/drawing/2014/main" id="{4ED34E16-C024-4A10-83E3-8080F4DF3C49}"/>
              </a:ext>
            </a:extLst>
          </p:cNvPr>
          <p:cNvSpPr/>
          <p:nvPr/>
        </p:nvSpPr>
        <p:spPr>
          <a:xfrm>
            <a:off x="5366183" y="4883423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5" name="椭圆 454">
            <a:extLst>
              <a:ext uri="{FF2B5EF4-FFF2-40B4-BE49-F238E27FC236}">
                <a16:creationId xmlns:a16="http://schemas.microsoft.com/office/drawing/2014/main" id="{D175410B-04B9-40B4-A2C5-935D29A04B34}"/>
              </a:ext>
            </a:extLst>
          </p:cNvPr>
          <p:cNvSpPr/>
          <p:nvPr/>
        </p:nvSpPr>
        <p:spPr>
          <a:xfrm>
            <a:off x="4964094" y="4884487"/>
            <a:ext cx="175615" cy="1756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6" name="文本框 107">
            <a:extLst>
              <a:ext uri="{FF2B5EF4-FFF2-40B4-BE49-F238E27FC236}">
                <a16:creationId xmlns:a16="http://schemas.microsoft.com/office/drawing/2014/main" id="{1C0DA3F9-D5DE-4594-8913-24C7D209AB4F}"/>
              </a:ext>
            </a:extLst>
          </p:cNvPr>
          <p:cNvSpPr txBox="1"/>
          <p:nvPr/>
        </p:nvSpPr>
        <p:spPr>
          <a:xfrm rot="10800000">
            <a:off x="2887591" y="485284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</a:rPr>
              <a:t>…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57" name="文本框 107">
            <a:extLst>
              <a:ext uri="{FF2B5EF4-FFF2-40B4-BE49-F238E27FC236}">
                <a16:creationId xmlns:a16="http://schemas.microsoft.com/office/drawing/2014/main" id="{9B73F8FC-895F-4194-8EA7-AAA9F6179845}"/>
              </a:ext>
            </a:extLst>
          </p:cNvPr>
          <p:cNvSpPr txBox="1"/>
          <p:nvPr/>
        </p:nvSpPr>
        <p:spPr>
          <a:xfrm rot="10800000">
            <a:off x="5050906" y="4852975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A78E5C30-7B61-4543-98AF-DE6DB6755E67}"/>
              </a:ext>
            </a:extLst>
          </p:cNvPr>
          <p:cNvCxnSpPr>
            <a:cxnSpLocks/>
            <a:stCxn id="282" idx="2"/>
            <a:endCxn id="452" idx="7"/>
          </p:cNvCxnSpPr>
          <p:nvPr/>
        </p:nvCxnSpPr>
        <p:spPr>
          <a:xfrm flipH="1">
            <a:off x="2578672" y="4472933"/>
            <a:ext cx="1448668" cy="439737"/>
          </a:xfrm>
          <a:prstGeom prst="straightConnector1">
            <a:avLst/>
          </a:pr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D6CAF383-203C-4563-A114-21B55C4D797D}"/>
              </a:ext>
            </a:extLst>
          </p:cNvPr>
          <p:cNvCxnSpPr>
            <a:cxnSpLocks/>
            <a:stCxn id="435" idx="0"/>
            <a:endCxn id="282" idx="2"/>
          </p:cNvCxnSpPr>
          <p:nvPr/>
        </p:nvCxnSpPr>
        <p:spPr>
          <a:xfrm flipV="1">
            <a:off x="2885105" y="4472933"/>
            <a:ext cx="1142235" cy="414358"/>
          </a:xfrm>
          <a:prstGeom prst="straightConnector1">
            <a:avLst/>
          </a:prstGeom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箭头连接符 459">
            <a:extLst>
              <a:ext uri="{FF2B5EF4-FFF2-40B4-BE49-F238E27FC236}">
                <a16:creationId xmlns:a16="http://schemas.microsoft.com/office/drawing/2014/main" id="{52459E1F-83DD-41F1-9FD4-A5144C2F4A99}"/>
              </a:ext>
            </a:extLst>
          </p:cNvPr>
          <p:cNvCxnSpPr>
            <a:cxnSpLocks/>
            <a:stCxn id="455" idx="1"/>
            <a:endCxn id="282" idx="2"/>
          </p:cNvCxnSpPr>
          <p:nvPr/>
        </p:nvCxnSpPr>
        <p:spPr>
          <a:xfrm flipH="1" flipV="1">
            <a:off x="4027340" y="4472933"/>
            <a:ext cx="962472" cy="437272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箭头连接符 460">
            <a:extLst>
              <a:ext uri="{FF2B5EF4-FFF2-40B4-BE49-F238E27FC236}">
                <a16:creationId xmlns:a16="http://schemas.microsoft.com/office/drawing/2014/main" id="{28A6007E-F866-4501-9844-B180F7683F0A}"/>
              </a:ext>
            </a:extLst>
          </p:cNvPr>
          <p:cNvCxnSpPr>
            <a:cxnSpLocks/>
            <a:stCxn id="454" idx="1"/>
            <a:endCxn id="282" idx="2"/>
          </p:cNvCxnSpPr>
          <p:nvPr/>
        </p:nvCxnSpPr>
        <p:spPr>
          <a:xfrm flipH="1" flipV="1">
            <a:off x="4027340" y="4472933"/>
            <a:ext cx="1364561" cy="436208"/>
          </a:xfrm>
          <a:prstGeom prst="straightConnector1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78356561-253C-4FD7-B066-4BE13C81BBF4}"/>
              </a:ext>
            </a:extLst>
          </p:cNvPr>
          <p:cNvSpPr/>
          <p:nvPr/>
        </p:nvSpPr>
        <p:spPr>
          <a:xfrm rot="16200000">
            <a:off x="4461866" y="2780913"/>
            <a:ext cx="4399018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18">
            <a:extLst>
              <a:ext uri="{FF2B5EF4-FFF2-40B4-BE49-F238E27FC236}">
                <a16:creationId xmlns:a16="http://schemas.microsoft.com/office/drawing/2014/main" id="{8A76928B-2D72-4676-AFDF-B43F4BD9275E}"/>
              </a:ext>
            </a:extLst>
          </p:cNvPr>
          <p:cNvSpPr txBox="1"/>
          <p:nvPr/>
        </p:nvSpPr>
        <p:spPr>
          <a:xfrm rot="10800000">
            <a:off x="6805866" y="2721167"/>
            <a:ext cx="37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92D050"/>
                </a:solidFill>
              </a:rPr>
              <a:t>…</a:t>
            </a:r>
            <a:endParaRPr lang="zh-CN" altLang="en-US" sz="2800" b="1" dirty="0">
              <a:solidFill>
                <a:srgbClr val="92D05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0572B4E-59BB-42A3-86BE-C64274B35F27}"/>
              </a:ext>
            </a:extLst>
          </p:cNvPr>
          <p:cNvSpPr/>
          <p:nvPr/>
        </p:nvSpPr>
        <p:spPr>
          <a:xfrm rot="16200000">
            <a:off x="5040575" y="2780652"/>
            <a:ext cx="439902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492BA5A-183A-4BA2-9F8F-F835C2094C25}"/>
              </a:ext>
            </a:extLst>
          </p:cNvPr>
          <p:cNvSpPr txBox="1"/>
          <p:nvPr/>
        </p:nvSpPr>
        <p:spPr>
          <a:xfrm>
            <a:off x="2045033" y="1042382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48x48x48x16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4065159-0670-475C-96EF-BB13058F46CD}"/>
              </a:ext>
            </a:extLst>
          </p:cNvPr>
          <p:cNvSpPr txBox="1"/>
          <p:nvPr/>
        </p:nvSpPr>
        <p:spPr>
          <a:xfrm>
            <a:off x="2725735" y="1204729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24x24x24x32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F865ED2-0968-459F-9FB7-4DDFAE128542}"/>
              </a:ext>
            </a:extLst>
          </p:cNvPr>
          <p:cNvSpPr txBox="1"/>
          <p:nvPr/>
        </p:nvSpPr>
        <p:spPr>
          <a:xfrm>
            <a:off x="3170555" y="1356743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12x12x12x64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CB0FF0C-3880-40CA-B781-FEB326488EE5}"/>
              </a:ext>
            </a:extLst>
          </p:cNvPr>
          <p:cNvSpPr txBox="1"/>
          <p:nvPr/>
        </p:nvSpPr>
        <p:spPr>
          <a:xfrm>
            <a:off x="3704134" y="1507378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6x6x6x128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ECA180D-B17E-43B1-B60C-9DFAF9740F82}"/>
              </a:ext>
            </a:extLst>
          </p:cNvPr>
          <p:cNvSpPr txBox="1"/>
          <p:nvPr/>
        </p:nvSpPr>
        <p:spPr>
          <a:xfrm>
            <a:off x="5252646" y="1518266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1x1x1x256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立方体 200">
            <a:extLst>
              <a:ext uri="{FF2B5EF4-FFF2-40B4-BE49-F238E27FC236}">
                <a16:creationId xmlns:a16="http://schemas.microsoft.com/office/drawing/2014/main" id="{70BD5835-CDF3-45C5-83B2-6279D9798C41}"/>
              </a:ext>
            </a:extLst>
          </p:cNvPr>
          <p:cNvSpPr/>
          <p:nvPr/>
        </p:nvSpPr>
        <p:spPr>
          <a:xfrm>
            <a:off x="4372610" y="1809657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2" name="立方体 201">
            <a:extLst>
              <a:ext uri="{FF2B5EF4-FFF2-40B4-BE49-F238E27FC236}">
                <a16:creationId xmlns:a16="http://schemas.microsoft.com/office/drawing/2014/main" id="{5EEB0410-7917-46FE-A600-0C1E36707856}"/>
              </a:ext>
            </a:extLst>
          </p:cNvPr>
          <p:cNvSpPr/>
          <p:nvPr/>
        </p:nvSpPr>
        <p:spPr>
          <a:xfrm>
            <a:off x="4464991" y="1809221"/>
            <a:ext cx="195211" cy="356067"/>
          </a:xfrm>
          <a:prstGeom prst="cube">
            <a:avLst>
              <a:gd name="adj" fmla="val 5939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3" name="立方体 202">
            <a:extLst>
              <a:ext uri="{FF2B5EF4-FFF2-40B4-BE49-F238E27FC236}">
                <a16:creationId xmlns:a16="http://schemas.microsoft.com/office/drawing/2014/main" id="{D47DC849-86E9-49BF-B209-3124B45A758B}"/>
              </a:ext>
            </a:extLst>
          </p:cNvPr>
          <p:cNvSpPr/>
          <p:nvPr/>
        </p:nvSpPr>
        <p:spPr>
          <a:xfrm>
            <a:off x="4599787" y="1855628"/>
            <a:ext cx="134470" cy="207085"/>
          </a:xfrm>
          <a:prstGeom prst="cube">
            <a:avLst>
              <a:gd name="adj" fmla="val 59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B3F0EE8-BB62-43F6-9773-99CEB96BFEEA}"/>
              </a:ext>
            </a:extLst>
          </p:cNvPr>
          <p:cNvSpPr txBox="1"/>
          <p:nvPr/>
        </p:nvSpPr>
        <p:spPr>
          <a:xfrm>
            <a:off x="4209215" y="1616174"/>
            <a:ext cx="108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3x3x3x256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A3BA3E1E-FA20-4071-945E-B39ABD85489B}"/>
              </a:ext>
            </a:extLst>
          </p:cNvPr>
          <p:cNvCxnSpPr>
            <a:cxnSpLocks/>
          </p:cNvCxnSpPr>
          <p:nvPr/>
        </p:nvCxnSpPr>
        <p:spPr>
          <a:xfrm>
            <a:off x="4705063" y="1941588"/>
            <a:ext cx="2999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621">
            <a:extLst>
              <a:ext uri="{FF2B5EF4-FFF2-40B4-BE49-F238E27FC236}">
                <a16:creationId xmlns:a16="http://schemas.microsoft.com/office/drawing/2014/main" id="{228E3FB6-0EB9-40B9-9022-2B61C4D92B6F}"/>
              </a:ext>
            </a:extLst>
          </p:cNvPr>
          <p:cNvSpPr txBox="1"/>
          <p:nvPr/>
        </p:nvSpPr>
        <p:spPr>
          <a:xfrm>
            <a:off x="6466505" y="5074747"/>
            <a:ext cx="161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F059CD46-0380-4CA7-ABE3-14F417DA0130}"/>
              </a:ext>
            </a:extLst>
          </p:cNvPr>
          <p:cNvSpPr/>
          <p:nvPr/>
        </p:nvSpPr>
        <p:spPr>
          <a:xfrm>
            <a:off x="5974822" y="2765973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F4FB950-6C1A-43AF-AF3E-42A1A7100B32}"/>
              </a:ext>
            </a:extLst>
          </p:cNvPr>
          <p:cNvCxnSpPr>
            <a:cxnSpLocks/>
            <a:stCxn id="451" idx="0"/>
            <a:endCxn id="236" idx="4"/>
          </p:cNvCxnSpPr>
          <p:nvPr/>
        </p:nvCxnSpPr>
        <p:spPr>
          <a:xfrm flipV="1">
            <a:off x="5925660" y="3053973"/>
            <a:ext cx="193162" cy="19196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E4A4944-E078-4BA1-937C-AE227BB03E9A}"/>
              </a:ext>
            </a:extLst>
          </p:cNvPr>
          <p:cNvCxnSpPr>
            <a:cxnSpLocks/>
            <a:stCxn id="236" idx="6"/>
            <a:endCxn id="570" idx="0"/>
          </p:cNvCxnSpPr>
          <p:nvPr/>
        </p:nvCxnSpPr>
        <p:spPr>
          <a:xfrm>
            <a:off x="6262822" y="2909973"/>
            <a:ext cx="267015" cy="2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27DD276-C297-446E-9AAD-CC37E10DF398}"/>
              </a:ext>
            </a:extLst>
          </p:cNvPr>
          <p:cNvSpPr txBox="1"/>
          <p:nvPr/>
        </p:nvSpPr>
        <p:spPr>
          <a:xfrm>
            <a:off x="8147199" y="5571485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E75BF92-9FC5-48B9-B2F0-EC44BBEC86A7}"/>
              </a:ext>
            </a:extLst>
          </p:cNvPr>
          <p:cNvSpPr/>
          <p:nvPr/>
        </p:nvSpPr>
        <p:spPr>
          <a:xfrm>
            <a:off x="7893869" y="5581931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</a:rPr>
              <a:t>C</a:t>
            </a:r>
            <a:endParaRPr lang="zh-CN" altLang="en-US" b="1" i="1" dirty="0">
              <a:solidFill>
                <a:schemeClr val="tx1"/>
              </a:solidFill>
            </a:endParaRPr>
          </a:p>
        </p:txBody>
      </p:sp>
      <p:sp>
        <p:nvSpPr>
          <p:cNvPr id="263" name="立方体 262">
            <a:extLst>
              <a:ext uri="{FF2B5EF4-FFF2-40B4-BE49-F238E27FC236}">
                <a16:creationId xmlns:a16="http://schemas.microsoft.com/office/drawing/2014/main" id="{6AB4CA17-7B50-4B58-A930-3C96E10D633A}"/>
              </a:ext>
            </a:extLst>
          </p:cNvPr>
          <p:cNvSpPr/>
          <p:nvPr/>
        </p:nvSpPr>
        <p:spPr>
          <a:xfrm>
            <a:off x="1884466" y="5548881"/>
            <a:ext cx="191160" cy="347781"/>
          </a:xfrm>
          <a:prstGeom prst="cube">
            <a:avLst>
              <a:gd name="adj" fmla="val 720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A03B10E4-5790-40DE-84F6-3993288E70F0}"/>
              </a:ext>
            </a:extLst>
          </p:cNvPr>
          <p:cNvSpPr txBox="1"/>
          <p:nvPr/>
        </p:nvSpPr>
        <p:spPr>
          <a:xfrm>
            <a:off x="2029485" y="5576874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Conv + Relu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立方体 265">
            <a:extLst>
              <a:ext uri="{FF2B5EF4-FFF2-40B4-BE49-F238E27FC236}">
                <a16:creationId xmlns:a16="http://schemas.microsoft.com/office/drawing/2014/main" id="{3E5A174E-5775-4730-A89B-F2299BF3997A}"/>
              </a:ext>
            </a:extLst>
          </p:cNvPr>
          <p:cNvSpPr/>
          <p:nvPr/>
        </p:nvSpPr>
        <p:spPr>
          <a:xfrm>
            <a:off x="3594349" y="5539550"/>
            <a:ext cx="191160" cy="347781"/>
          </a:xfrm>
          <a:prstGeom prst="cube">
            <a:avLst>
              <a:gd name="adj" fmla="val 720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5DD93BF2-AD92-483F-8937-C995D83B874B}"/>
              </a:ext>
            </a:extLst>
          </p:cNvPr>
          <p:cNvSpPr txBox="1"/>
          <p:nvPr/>
        </p:nvSpPr>
        <p:spPr>
          <a:xfrm>
            <a:off x="3738854" y="5561402"/>
            <a:ext cx="1442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3D Max-pooling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B569037C-9BC1-4BA5-9701-E7F7D2431C5E}"/>
              </a:ext>
            </a:extLst>
          </p:cNvPr>
          <p:cNvSpPr/>
          <p:nvPr/>
        </p:nvSpPr>
        <p:spPr>
          <a:xfrm>
            <a:off x="6570746" y="303034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790D21C7-3BD1-4598-8AF2-5D47BADD60DA}"/>
              </a:ext>
            </a:extLst>
          </p:cNvPr>
          <p:cNvSpPr/>
          <p:nvPr/>
        </p:nvSpPr>
        <p:spPr>
          <a:xfrm>
            <a:off x="6570746" y="332334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676A4BA0-CCC5-4B27-AA26-E46EBD11920C}"/>
              </a:ext>
            </a:extLst>
          </p:cNvPr>
          <p:cNvSpPr/>
          <p:nvPr/>
        </p:nvSpPr>
        <p:spPr>
          <a:xfrm>
            <a:off x="6570746" y="360801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65FA21D4-FD83-48C4-A363-4373E3CA6DC3}"/>
              </a:ext>
            </a:extLst>
          </p:cNvPr>
          <p:cNvSpPr/>
          <p:nvPr/>
        </p:nvSpPr>
        <p:spPr>
          <a:xfrm>
            <a:off x="6572112" y="427445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9755BA0C-6FEE-41E5-895A-D3D74D93627A}"/>
              </a:ext>
            </a:extLst>
          </p:cNvPr>
          <p:cNvSpPr/>
          <p:nvPr/>
        </p:nvSpPr>
        <p:spPr>
          <a:xfrm>
            <a:off x="6572112" y="457679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F964CCBD-6589-410E-AB71-9E5D1B3FE96A}"/>
              </a:ext>
            </a:extLst>
          </p:cNvPr>
          <p:cNvSpPr/>
          <p:nvPr/>
        </p:nvSpPr>
        <p:spPr>
          <a:xfrm>
            <a:off x="6572112" y="4880120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4" name="文本框 121">
            <a:extLst>
              <a:ext uri="{FF2B5EF4-FFF2-40B4-BE49-F238E27FC236}">
                <a16:creationId xmlns:a16="http://schemas.microsoft.com/office/drawing/2014/main" id="{BBADB0C3-F046-4AE7-9EF0-111CA16A227A}"/>
              </a:ext>
            </a:extLst>
          </p:cNvPr>
          <p:cNvSpPr txBox="1"/>
          <p:nvPr/>
        </p:nvSpPr>
        <p:spPr>
          <a:xfrm rot="5400000">
            <a:off x="6527587" y="386943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E4B767DE-2279-4E79-A33A-14EE2D2782C6}"/>
              </a:ext>
            </a:extLst>
          </p:cNvPr>
          <p:cNvSpPr/>
          <p:nvPr/>
        </p:nvSpPr>
        <p:spPr>
          <a:xfrm>
            <a:off x="7158076" y="303382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F4C6DC9E-5135-4B74-8971-00846FA4A54F}"/>
              </a:ext>
            </a:extLst>
          </p:cNvPr>
          <p:cNvSpPr/>
          <p:nvPr/>
        </p:nvSpPr>
        <p:spPr>
          <a:xfrm>
            <a:off x="7158076" y="332682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C0C03893-B412-4334-8654-2FAE203EF402}"/>
              </a:ext>
            </a:extLst>
          </p:cNvPr>
          <p:cNvSpPr/>
          <p:nvPr/>
        </p:nvSpPr>
        <p:spPr>
          <a:xfrm>
            <a:off x="7158076" y="361149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36C50EB0-0C79-435E-B8DE-64DB18478E3B}"/>
              </a:ext>
            </a:extLst>
          </p:cNvPr>
          <p:cNvSpPr/>
          <p:nvPr/>
        </p:nvSpPr>
        <p:spPr>
          <a:xfrm>
            <a:off x="7159442" y="42779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4628E52F-4542-47B2-BB90-2A46F68F5620}"/>
              </a:ext>
            </a:extLst>
          </p:cNvPr>
          <p:cNvSpPr/>
          <p:nvPr/>
        </p:nvSpPr>
        <p:spPr>
          <a:xfrm>
            <a:off x="7159442" y="458026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B4651165-F2A9-4C03-8D01-9B45E042535A}"/>
              </a:ext>
            </a:extLst>
          </p:cNvPr>
          <p:cNvSpPr/>
          <p:nvPr/>
        </p:nvSpPr>
        <p:spPr>
          <a:xfrm>
            <a:off x="7159442" y="48835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6" name="文本框 121">
            <a:extLst>
              <a:ext uri="{FF2B5EF4-FFF2-40B4-BE49-F238E27FC236}">
                <a16:creationId xmlns:a16="http://schemas.microsoft.com/office/drawing/2014/main" id="{8B4BC006-BFE2-4A03-B43E-3DDB14988504}"/>
              </a:ext>
            </a:extLst>
          </p:cNvPr>
          <p:cNvSpPr txBox="1"/>
          <p:nvPr/>
        </p:nvSpPr>
        <p:spPr>
          <a:xfrm rot="5400000">
            <a:off x="7114917" y="387290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8213C79C-9C17-4436-89E4-6DACC44BED4A}"/>
              </a:ext>
            </a:extLst>
          </p:cNvPr>
          <p:cNvSpPr/>
          <p:nvPr/>
        </p:nvSpPr>
        <p:spPr>
          <a:xfrm rot="16200000">
            <a:off x="9582610" y="5581747"/>
            <a:ext cx="288001" cy="2891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椭圆 321">
            <a:extLst>
              <a:ext uri="{FF2B5EF4-FFF2-40B4-BE49-F238E27FC236}">
                <a16:creationId xmlns:a16="http://schemas.microsoft.com/office/drawing/2014/main" id="{D5FA283F-B3E6-4BFB-8117-75D00D79C00D}"/>
              </a:ext>
            </a:extLst>
          </p:cNvPr>
          <p:cNvSpPr/>
          <p:nvPr/>
        </p:nvSpPr>
        <p:spPr>
          <a:xfrm>
            <a:off x="9635090" y="5636813"/>
            <a:ext cx="176323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7FD9C427-6D63-4AB2-951E-6E7388595C0A}"/>
              </a:ext>
            </a:extLst>
          </p:cNvPr>
          <p:cNvSpPr txBox="1"/>
          <p:nvPr/>
        </p:nvSpPr>
        <p:spPr>
          <a:xfrm>
            <a:off x="9820664" y="5591843"/>
            <a:ext cx="187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Fully-connected layer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2F2ACCA3-3CF4-47E7-B1C2-0E70218187FA}"/>
              </a:ext>
            </a:extLst>
          </p:cNvPr>
          <p:cNvCxnSpPr>
            <a:cxnSpLocks/>
            <a:stCxn id="330" idx="4"/>
            <a:endCxn id="290" idx="0"/>
          </p:cNvCxnSpPr>
          <p:nvPr/>
        </p:nvCxnSpPr>
        <p:spPr>
          <a:xfrm>
            <a:off x="5769751" y="2672596"/>
            <a:ext cx="599" cy="78691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9BAB6EF0-25B1-46C9-9843-A899FECF5A49}"/>
              </a:ext>
            </a:extLst>
          </p:cNvPr>
          <p:cNvSpPr/>
          <p:nvPr/>
        </p:nvSpPr>
        <p:spPr>
          <a:xfrm>
            <a:off x="5278982" y="5571515"/>
            <a:ext cx="504000" cy="30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20BB01FA-E46B-4841-88A3-7145FE4753A5}"/>
              </a:ext>
            </a:extLst>
          </p:cNvPr>
          <p:cNvSpPr txBox="1"/>
          <p:nvPr/>
        </p:nvSpPr>
        <p:spPr>
          <a:xfrm>
            <a:off x="5733424" y="5574164"/>
            <a:ext cx="2185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Average Pooling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CB77242-4A0E-43F2-87BB-6F5F0BE86186}"/>
                  </a:ext>
                </a:extLst>
              </p:cNvPr>
              <p:cNvSpPr/>
              <p:nvPr/>
            </p:nvSpPr>
            <p:spPr>
              <a:xfrm>
                <a:off x="11293274" y="3527720"/>
                <a:ext cx="427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CB77242-4A0E-43F2-87BB-6F5F0BE8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274" y="3527720"/>
                <a:ext cx="4275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CD3CF6-19E6-4A9D-9357-40E3EDACE395}"/>
                  </a:ext>
                </a:extLst>
              </p:cNvPr>
              <p:cNvSpPr/>
              <p:nvPr/>
            </p:nvSpPr>
            <p:spPr>
              <a:xfrm>
                <a:off x="11283301" y="3024353"/>
                <a:ext cx="471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CD3CF6-19E6-4A9D-9357-40E3EDACE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301" y="3024353"/>
                <a:ext cx="471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椭圆 228">
            <a:extLst>
              <a:ext uri="{FF2B5EF4-FFF2-40B4-BE49-F238E27FC236}">
                <a16:creationId xmlns:a16="http://schemas.microsoft.com/office/drawing/2014/main" id="{1B42BF4E-BAF7-4C54-A516-1DA8166DD6D3}"/>
              </a:ext>
            </a:extLst>
          </p:cNvPr>
          <p:cNvSpPr/>
          <p:nvPr/>
        </p:nvSpPr>
        <p:spPr>
          <a:xfrm>
            <a:off x="7159474" y="195304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389F4DB3-BC6C-4DF7-83C1-7D22E458D224}"/>
              </a:ext>
            </a:extLst>
          </p:cNvPr>
          <p:cNvSpPr/>
          <p:nvPr/>
        </p:nvSpPr>
        <p:spPr>
          <a:xfrm>
            <a:off x="7159474" y="224604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80577DA6-487B-4CC0-A08C-53F45A3A5F67}"/>
              </a:ext>
            </a:extLst>
          </p:cNvPr>
          <p:cNvSpPr/>
          <p:nvPr/>
        </p:nvSpPr>
        <p:spPr>
          <a:xfrm>
            <a:off x="7159474" y="253071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F9766ECE-4DA1-4DBA-961A-4AC77BAD909E}"/>
              </a:ext>
            </a:extLst>
          </p:cNvPr>
          <p:cNvSpPr/>
          <p:nvPr/>
        </p:nvSpPr>
        <p:spPr>
          <a:xfrm>
            <a:off x="7152483" y="75481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18D6B816-D14E-4934-BDFC-5FD7E7641D70}"/>
              </a:ext>
            </a:extLst>
          </p:cNvPr>
          <p:cNvSpPr/>
          <p:nvPr/>
        </p:nvSpPr>
        <p:spPr>
          <a:xfrm>
            <a:off x="7152483" y="104781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3A2F04CC-50CF-4C55-A47C-843407E48843}"/>
              </a:ext>
            </a:extLst>
          </p:cNvPr>
          <p:cNvSpPr/>
          <p:nvPr/>
        </p:nvSpPr>
        <p:spPr>
          <a:xfrm>
            <a:off x="7152483" y="133248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00A224F2-C7F9-4C3D-8364-A35A3864AC11}"/>
              </a:ext>
            </a:extLst>
          </p:cNvPr>
          <p:cNvSpPr/>
          <p:nvPr/>
        </p:nvSpPr>
        <p:spPr>
          <a:xfrm>
            <a:off x="6582251" y="194605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8CCFCADF-1634-4DBA-9E8A-C6C25A156AA5}"/>
              </a:ext>
            </a:extLst>
          </p:cNvPr>
          <p:cNvSpPr/>
          <p:nvPr/>
        </p:nvSpPr>
        <p:spPr>
          <a:xfrm>
            <a:off x="6582251" y="223905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74686CE-339A-4FE5-8A64-148965809FC6}"/>
              </a:ext>
            </a:extLst>
          </p:cNvPr>
          <p:cNvSpPr/>
          <p:nvPr/>
        </p:nvSpPr>
        <p:spPr>
          <a:xfrm>
            <a:off x="6582251" y="2523721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35C6CC89-F73E-446C-986C-BCE200A80157}"/>
              </a:ext>
            </a:extLst>
          </p:cNvPr>
          <p:cNvSpPr/>
          <p:nvPr/>
        </p:nvSpPr>
        <p:spPr>
          <a:xfrm>
            <a:off x="6575260" y="747823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F9C7F74A-167B-4D01-B492-E5CCAF623D46}"/>
              </a:ext>
            </a:extLst>
          </p:cNvPr>
          <p:cNvSpPr/>
          <p:nvPr/>
        </p:nvSpPr>
        <p:spPr>
          <a:xfrm>
            <a:off x="6575260" y="1040824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301432F9-3696-4E27-B72E-66A363916B8B}"/>
              </a:ext>
            </a:extLst>
          </p:cNvPr>
          <p:cNvSpPr/>
          <p:nvPr/>
        </p:nvSpPr>
        <p:spPr>
          <a:xfrm>
            <a:off x="6575260" y="1325492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1" name="文本框 5">
            <a:extLst>
              <a:ext uri="{FF2B5EF4-FFF2-40B4-BE49-F238E27FC236}">
                <a16:creationId xmlns:a16="http://schemas.microsoft.com/office/drawing/2014/main" id="{0DC2A5E9-2871-436B-9B0F-71EBC089C2A9}"/>
              </a:ext>
            </a:extLst>
          </p:cNvPr>
          <p:cNvSpPr txBox="1"/>
          <p:nvPr/>
        </p:nvSpPr>
        <p:spPr>
          <a:xfrm>
            <a:off x="321477" y="1046789"/>
            <a:ext cx="126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Treatments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箭头: 右 341">
            <a:extLst>
              <a:ext uri="{FF2B5EF4-FFF2-40B4-BE49-F238E27FC236}">
                <a16:creationId xmlns:a16="http://schemas.microsoft.com/office/drawing/2014/main" id="{007698FD-DEFB-4F6A-BBE7-2174774A459B}"/>
              </a:ext>
            </a:extLst>
          </p:cNvPr>
          <p:cNvSpPr/>
          <p:nvPr/>
        </p:nvSpPr>
        <p:spPr>
          <a:xfrm>
            <a:off x="1536324" y="4064832"/>
            <a:ext cx="351484" cy="18877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8818C06F-34B8-492C-8098-A4ECCEF7EFE1}"/>
              </a:ext>
            </a:extLst>
          </p:cNvPr>
          <p:cNvCxnSpPr>
            <a:cxnSpLocks/>
            <a:stCxn id="284" idx="3"/>
            <a:endCxn id="236" idx="0"/>
          </p:cNvCxnSpPr>
          <p:nvPr/>
        </p:nvCxnSpPr>
        <p:spPr>
          <a:xfrm>
            <a:off x="5910654" y="723605"/>
            <a:ext cx="208168" cy="204236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文本框 121">
            <a:extLst>
              <a:ext uri="{FF2B5EF4-FFF2-40B4-BE49-F238E27FC236}">
                <a16:creationId xmlns:a16="http://schemas.microsoft.com/office/drawing/2014/main" id="{6D55A8F7-FD38-4008-86D3-FB0F42D9ED8E}"/>
              </a:ext>
            </a:extLst>
          </p:cNvPr>
          <p:cNvSpPr txBox="1"/>
          <p:nvPr/>
        </p:nvSpPr>
        <p:spPr>
          <a:xfrm rot="5400000">
            <a:off x="7130363" y="2691476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46" name="文本框 121">
            <a:extLst>
              <a:ext uri="{FF2B5EF4-FFF2-40B4-BE49-F238E27FC236}">
                <a16:creationId xmlns:a16="http://schemas.microsoft.com/office/drawing/2014/main" id="{A770AE6B-219E-439B-BA60-20A4CB125D31}"/>
              </a:ext>
            </a:extLst>
          </p:cNvPr>
          <p:cNvSpPr txBox="1"/>
          <p:nvPr/>
        </p:nvSpPr>
        <p:spPr>
          <a:xfrm rot="5400000">
            <a:off x="7114917" y="1583250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3" name="文本框 121">
            <a:extLst>
              <a:ext uri="{FF2B5EF4-FFF2-40B4-BE49-F238E27FC236}">
                <a16:creationId xmlns:a16="http://schemas.microsoft.com/office/drawing/2014/main" id="{6415EAEC-91E5-44F5-B32D-36A0268FCD0A}"/>
              </a:ext>
            </a:extLst>
          </p:cNvPr>
          <p:cNvSpPr txBox="1"/>
          <p:nvPr/>
        </p:nvSpPr>
        <p:spPr>
          <a:xfrm rot="5400000">
            <a:off x="6541566" y="1567665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4" name="文本框 121">
            <a:extLst>
              <a:ext uri="{FF2B5EF4-FFF2-40B4-BE49-F238E27FC236}">
                <a16:creationId xmlns:a16="http://schemas.microsoft.com/office/drawing/2014/main" id="{4A5B4273-EBB0-45CF-9E41-A3D20865683A}"/>
              </a:ext>
            </a:extLst>
          </p:cNvPr>
          <p:cNvSpPr txBox="1"/>
          <p:nvPr/>
        </p:nvSpPr>
        <p:spPr>
          <a:xfrm rot="5400000">
            <a:off x="6534278" y="2699797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C0F4636C-01D1-454F-A594-D2A2F219FA3E}"/>
              </a:ext>
            </a:extLst>
          </p:cNvPr>
          <p:cNvSpPr/>
          <p:nvPr/>
        </p:nvSpPr>
        <p:spPr>
          <a:xfrm>
            <a:off x="8299888" y="3376193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A590DF8F-AE11-4F31-8901-41B97630D925}"/>
                  </a:ext>
                </a:extLst>
              </p:cNvPr>
              <p:cNvSpPr txBox="1"/>
              <p:nvPr/>
            </p:nvSpPr>
            <p:spPr>
              <a:xfrm>
                <a:off x="8322008" y="3351776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A590DF8F-AE11-4F31-8901-41B97630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08" y="3351776"/>
                <a:ext cx="256355" cy="276999"/>
              </a:xfrm>
              <a:prstGeom prst="rect">
                <a:avLst/>
              </a:prstGeom>
              <a:blipFill>
                <a:blip r:embed="rId11"/>
                <a:stretch>
                  <a:fillRect l="-23810" r="-1428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椭圆 368">
            <a:extLst>
              <a:ext uri="{FF2B5EF4-FFF2-40B4-BE49-F238E27FC236}">
                <a16:creationId xmlns:a16="http://schemas.microsoft.com/office/drawing/2014/main" id="{1760F66E-CF1C-48F1-A549-3628BD534A20}"/>
              </a:ext>
            </a:extLst>
          </p:cNvPr>
          <p:cNvSpPr/>
          <p:nvPr/>
        </p:nvSpPr>
        <p:spPr>
          <a:xfrm>
            <a:off x="8297408" y="3732250"/>
            <a:ext cx="288000" cy="28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16EDDAB-4AD9-43AA-B1E7-15C08B23954E}"/>
              </a:ext>
            </a:extLst>
          </p:cNvPr>
          <p:cNvSpPr/>
          <p:nvPr/>
        </p:nvSpPr>
        <p:spPr>
          <a:xfrm>
            <a:off x="8293661" y="4077104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5" name="文本框 118">
            <a:extLst>
              <a:ext uri="{FF2B5EF4-FFF2-40B4-BE49-F238E27FC236}">
                <a16:creationId xmlns:a16="http://schemas.microsoft.com/office/drawing/2014/main" id="{D1C55942-76C3-460E-91AC-0FE17C006D07}"/>
              </a:ext>
            </a:extLst>
          </p:cNvPr>
          <p:cNvSpPr txBox="1"/>
          <p:nvPr/>
        </p:nvSpPr>
        <p:spPr>
          <a:xfrm rot="5400000">
            <a:off x="10946294" y="3963128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55798BD5-2B76-44F0-A38F-CF2F9D7C3BF5}"/>
              </a:ext>
            </a:extLst>
          </p:cNvPr>
          <p:cNvSpPr/>
          <p:nvPr/>
        </p:nvSpPr>
        <p:spPr>
          <a:xfrm>
            <a:off x="11004172" y="4288070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1468243-F772-4411-B682-E39EF5F85A24}"/>
              </a:ext>
            </a:extLst>
          </p:cNvPr>
          <p:cNvSpPr/>
          <p:nvPr/>
        </p:nvSpPr>
        <p:spPr>
          <a:xfrm>
            <a:off x="10961479" y="4205991"/>
            <a:ext cx="365441" cy="879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4716E21F-20DC-461A-A49D-C7BDE6FAE51F}"/>
                  </a:ext>
                </a:extLst>
              </p:cNvPr>
              <p:cNvSpPr txBox="1"/>
              <p:nvPr/>
            </p:nvSpPr>
            <p:spPr>
              <a:xfrm>
                <a:off x="11026292" y="4291646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4716E21F-20DC-461A-A49D-C7BDE6FAE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92" y="4291646"/>
                <a:ext cx="256355" cy="277961"/>
              </a:xfrm>
              <a:prstGeom prst="rect">
                <a:avLst/>
              </a:prstGeom>
              <a:blipFill>
                <a:blip r:embed="rId12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椭圆 378">
            <a:extLst>
              <a:ext uri="{FF2B5EF4-FFF2-40B4-BE49-F238E27FC236}">
                <a16:creationId xmlns:a16="http://schemas.microsoft.com/office/drawing/2014/main" id="{6692455F-160E-4540-9E91-ABE928C87BB2}"/>
              </a:ext>
            </a:extLst>
          </p:cNvPr>
          <p:cNvSpPr/>
          <p:nvPr/>
        </p:nvSpPr>
        <p:spPr>
          <a:xfrm>
            <a:off x="11007478" y="472810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7D24A14C-2780-4B2D-A33D-E01E8F1B3C29}"/>
              </a:ext>
            </a:extLst>
          </p:cNvPr>
          <p:cNvSpPr txBox="1"/>
          <p:nvPr/>
        </p:nvSpPr>
        <p:spPr>
          <a:xfrm>
            <a:off x="11037956" y="4727999"/>
            <a:ext cx="256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D580BDF2-DE54-4FD0-84C9-E31A46EC40E4}"/>
                  </a:ext>
                </a:extLst>
              </p:cNvPr>
              <p:cNvSpPr/>
              <p:nvPr/>
            </p:nvSpPr>
            <p:spPr>
              <a:xfrm>
                <a:off x="11292723" y="4679848"/>
                <a:ext cx="465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D580BDF2-DE54-4FD0-84C9-E31A46EC4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23" y="4679848"/>
                <a:ext cx="465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91B23730-2034-485D-9E0B-D876C4FC50FC}"/>
                  </a:ext>
                </a:extLst>
              </p:cNvPr>
              <p:cNvSpPr/>
              <p:nvPr/>
            </p:nvSpPr>
            <p:spPr>
              <a:xfrm>
                <a:off x="11282750" y="4243211"/>
                <a:ext cx="509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91B23730-2034-485D-9E0B-D876C4FC5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750" y="4243211"/>
                <a:ext cx="5091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0DD01B-6AB2-4417-8D68-7214E6A94460}"/>
              </a:ext>
            </a:extLst>
          </p:cNvPr>
          <p:cNvSpPr/>
          <p:nvPr/>
        </p:nvSpPr>
        <p:spPr>
          <a:xfrm>
            <a:off x="9060993" y="3896196"/>
            <a:ext cx="1452575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Multi-event regression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连接符: 肘形 393">
            <a:extLst>
              <a:ext uri="{FF2B5EF4-FFF2-40B4-BE49-F238E27FC236}">
                <a16:creationId xmlns:a16="http://schemas.microsoft.com/office/drawing/2014/main" id="{BF2DF010-8B91-4653-AAD9-6172B16CCCB8}"/>
              </a:ext>
            </a:extLst>
          </p:cNvPr>
          <p:cNvCxnSpPr>
            <a:cxnSpLocks/>
            <a:stCxn id="937" idx="1"/>
            <a:endCxn id="51" idx="3"/>
          </p:cNvCxnSpPr>
          <p:nvPr/>
        </p:nvCxnSpPr>
        <p:spPr>
          <a:xfrm rot="10800000" flipV="1">
            <a:off x="10513568" y="3479958"/>
            <a:ext cx="448462" cy="6527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6A51A064-AB58-498B-8C40-CF6618CB21EC}"/>
              </a:ext>
            </a:extLst>
          </p:cNvPr>
          <p:cNvCxnSpPr>
            <a:cxnSpLocks/>
            <a:stCxn id="377" idx="1"/>
            <a:endCxn id="51" idx="3"/>
          </p:cNvCxnSpPr>
          <p:nvPr/>
        </p:nvCxnSpPr>
        <p:spPr>
          <a:xfrm rot="10800000">
            <a:off x="10513569" y="4132740"/>
            <a:ext cx="447911" cy="5128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5">
            <a:extLst>
              <a:ext uri="{FF2B5EF4-FFF2-40B4-BE49-F238E27FC236}">
                <a16:creationId xmlns:a16="http://schemas.microsoft.com/office/drawing/2014/main" id="{185B4E80-B86B-49DB-AB08-E788403952F4}"/>
              </a:ext>
            </a:extLst>
          </p:cNvPr>
          <p:cNvSpPr txBox="1"/>
          <p:nvPr/>
        </p:nvSpPr>
        <p:spPr>
          <a:xfrm>
            <a:off x="1791384" y="438596"/>
            <a:ext cx="286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Selected treatment scheme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0A75868A-62DA-443B-AFD9-90C8F6749AAD}"/>
                  </a:ext>
                </a:extLst>
              </p:cNvPr>
              <p:cNvSpPr txBox="1"/>
              <p:nvPr/>
            </p:nvSpPr>
            <p:spPr>
              <a:xfrm>
                <a:off x="8336313" y="3718708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0A75868A-62DA-443B-AFD9-90C8F674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313" y="3718708"/>
                <a:ext cx="256355" cy="276999"/>
              </a:xfrm>
              <a:prstGeom prst="rect">
                <a:avLst/>
              </a:prstGeom>
              <a:blipFill>
                <a:blip r:embed="rId15"/>
                <a:stretch>
                  <a:fillRect l="-26190" r="-1428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6FDFB11B-FD3F-46DD-A9CA-7CF62F78BACE}"/>
                  </a:ext>
                </a:extLst>
              </p:cNvPr>
              <p:cNvSpPr txBox="1"/>
              <p:nvPr/>
            </p:nvSpPr>
            <p:spPr>
              <a:xfrm>
                <a:off x="8322008" y="4060237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6FDFB11B-FD3F-46DD-A9CA-7CF62F78B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08" y="4060237"/>
                <a:ext cx="256355" cy="276999"/>
              </a:xfrm>
              <a:prstGeom prst="rect">
                <a:avLst/>
              </a:prstGeom>
              <a:blipFill>
                <a:blip r:embed="rId16"/>
                <a:stretch>
                  <a:fillRect l="-23810" r="-1666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574D033D-8ED0-4FB8-94C8-0D8AD2D403DE}"/>
                  </a:ext>
                </a:extLst>
              </p:cNvPr>
              <p:cNvSpPr txBox="1"/>
              <p:nvPr/>
            </p:nvSpPr>
            <p:spPr>
              <a:xfrm>
                <a:off x="8315304" y="4617133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574D033D-8ED0-4FB8-94C8-0D8AD2D4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04" y="4617133"/>
                <a:ext cx="256355" cy="276999"/>
              </a:xfrm>
              <a:prstGeom prst="rect">
                <a:avLst/>
              </a:prstGeom>
              <a:blipFill>
                <a:blip r:embed="rId17"/>
                <a:stretch>
                  <a:fillRect l="-28571" r="-1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椭圆 253">
            <a:extLst>
              <a:ext uri="{FF2B5EF4-FFF2-40B4-BE49-F238E27FC236}">
                <a16:creationId xmlns:a16="http://schemas.microsoft.com/office/drawing/2014/main" id="{A8FC5DB2-8ABC-41BB-8D9B-6E2CA836CA58}"/>
              </a:ext>
            </a:extLst>
          </p:cNvPr>
          <p:cNvSpPr/>
          <p:nvPr/>
        </p:nvSpPr>
        <p:spPr>
          <a:xfrm>
            <a:off x="4743405" y="620844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6" name="文本框 627">
            <a:extLst>
              <a:ext uri="{FF2B5EF4-FFF2-40B4-BE49-F238E27FC236}">
                <a16:creationId xmlns:a16="http://schemas.microsoft.com/office/drawing/2014/main" id="{573B18DD-743A-49A0-8CE9-782B9F2E59F3}"/>
              </a:ext>
            </a:extLst>
          </p:cNvPr>
          <p:cNvSpPr txBox="1"/>
          <p:nvPr/>
        </p:nvSpPr>
        <p:spPr>
          <a:xfrm>
            <a:off x="5313426" y="499033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3CC4740D-E220-4849-B172-3EAE23E50396}"/>
              </a:ext>
            </a:extLst>
          </p:cNvPr>
          <p:cNvSpPr/>
          <p:nvPr/>
        </p:nvSpPr>
        <p:spPr>
          <a:xfrm rot="5400000">
            <a:off x="5164037" y="143268"/>
            <a:ext cx="284784" cy="11971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9E3E56A-C11A-437B-8B6E-1BE2E6758F9A}"/>
                  </a:ext>
                </a:extLst>
              </p:cNvPr>
              <p:cNvSpPr txBox="1"/>
              <p:nvPr/>
            </p:nvSpPr>
            <p:spPr>
              <a:xfrm>
                <a:off x="4759702" y="622932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9E3E56A-C11A-437B-8B6E-1BE2E6758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02" y="622932"/>
                <a:ext cx="209178" cy="215444"/>
              </a:xfrm>
              <a:prstGeom prst="rect">
                <a:avLst/>
              </a:prstGeom>
              <a:blipFill>
                <a:blip r:embed="rId22"/>
                <a:stretch>
                  <a:fillRect l="-2941" r="-294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椭圆 259">
            <a:extLst>
              <a:ext uri="{FF2B5EF4-FFF2-40B4-BE49-F238E27FC236}">
                <a16:creationId xmlns:a16="http://schemas.microsoft.com/office/drawing/2014/main" id="{7BCA0E84-6852-4539-8F79-76EC6876C854}"/>
              </a:ext>
            </a:extLst>
          </p:cNvPr>
          <p:cNvSpPr/>
          <p:nvPr/>
        </p:nvSpPr>
        <p:spPr>
          <a:xfrm>
            <a:off x="5075612" y="620532"/>
            <a:ext cx="234999" cy="2368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2F573F92-987E-4B1D-A397-A0A5C4C59CFB}"/>
                  </a:ext>
                </a:extLst>
              </p:cNvPr>
              <p:cNvSpPr txBox="1"/>
              <p:nvPr/>
            </p:nvSpPr>
            <p:spPr>
              <a:xfrm>
                <a:off x="5095861" y="629265"/>
                <a:ext cx="20917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2F573F92-987E-4B1D-A397-A0A5C4C5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61" y="629265"/>
                <a:ext cx="209178" cy="215444"/>
              </a:xfrm>
              <a:prstGeom prst="rect">
                <a:avLst/>
              </a:prstGeom>
              <a:blipFill>
                <a:blip r:embed="rId23"/>
                <a:stretch>
                  <a:fillRect l="-2941" r="-2941"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椭圆 279">
            <a:extLst>
              <a:ext uri="{FF2B5EF4-FFF2-40B4-BE49-F238E27FC236}">
                <a16:creationId xmlns:a16="http://schemas.microsoft.com/office/drawing/2014/main" id="{70AE309C-2565-4F9D-93F7-5455AB5F3D3B}"/>
              </a:ext>
            </a:extLst>
          </p:cNvPr>
          <p:cNvSpPr/>
          <p:nvPr/>
        </p:nvSpPr>
        <p:spPr>
          <a:xfrm>
            <a:off x="5619668" y="617947"/>
            <a:ext cx="234999" cy="2368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BA5602B4-7C38-4CF1-BCD2-4DB6A13D32A5}"/>
              </a:ext>
            </a:extLst>
          </p:cNvPr>
          <p:cNvSpPr txBox="1"/>
          <p:nvPr/>
        </p:nvSpPr>
        <p:spPr>
          <a:xfrm>
            <a:off x="5701476" y="615883"/>
            <a:ext cx="209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2C91C875-2CF4-467E-A66D-684035D10140}"/>
              </a:ext>
            </a:extLst>
          </p:cNvPr>
          <p:cNvCxnSpPr>
            <a:cxnSpLocks/>
            <a:endCxn id="258" idx="2"/>
          </p:cNvCxnSpPr>
          <p:nvPr/>
        </p:nvCxnSpPr>
        <p:spPr>
          <a:xfrm>
            <a:off x="1720884" y="739245"/>
            <a:ext cx="2986955" cy="2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椭圆 307">
            <a:extLst>
              <a:ext uri="{FF2B5EF4-FFF2-40B4-BE49-F238E27FC236}">
                <a16:creationId xmlns:a16="http://schemas.microsoft.com/office/drawing/2014/main" id="{8255F2B0-2DF3-4B0D-A082-0B3DECF1D72A}"/>
              </a:ext>
            </a:extLst>
          </p:cNvPr>
          <p:cNvSpPr/>
          <p:nvPr/>
        </p:nvSpPr>
        <p:spPr>
          <a:xfrm>
            <a:off x="425214" y="671776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3A3260A8-202C-4CD5-9FE0-B7B6B686A195}"/>
              </a:ext>
            </a:extLst>
          </p:cNvPr>
          <p:cNvSpPr/>
          <p:nvPr/>
        </p:nvSpPr>
        <p:spPr>
          <a:xfrm rot="5400000">
            <a:off x="856613" y="183434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6272AC0C-E750-431E-9C39-0D3523248F31}"/>
                  </a:ext>
                </a:extLst>
              </p:cNvPr>
              <p:cNvSpPr txBox="1"/>
              <p:nvPr/>
            </p:nvSpPr>
            <p:spPr>
              <a:xfrm>
                <a:off x="407858" y="661335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6272AC0C-E750-431E-9C39-0D352324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" y="661335"/>
                <a:ext cx="209178" cy="184666"/>
              </a:xfrm>
              <a:prstGeom prst="rect">
                <a:avLst/>
              </a:prstGeom>
              <a:blipFill>
                <a:blip r:embed="rId2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1" name="椭圆 310">
            <a:extLst>
              <a:ext uri="{FF2B5EF4-FFF2-40B4-BE49-F238E27FC236}">
                <a16:creationId xmlns:a16="http://schemas.microsoft.com/office/drawing/2014/main" id="{CA408F73-BF36-4D56-A286-6B5D07BEFE51}"/>
              </a:ext>
            </a:extLst>
          </p:cNvPr>
          <p:cNvSpPr/>
          <p:nvPr/>
        </p:nvSpPr>
        <p:spPr>
          <a:xfrm>
            <a:off x="757421" y="671464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FC50D01B-6E20-4D93-863A-AE8D650A803F}"/>
                  </a:ext>
                </a:extLst>
              </p:cNvPr>
              <p:cNvSpPr txBox="1"/>
              <p:nvPr/>
            </p:nvSpPr>
            <p:spPr>
              <a:xfrm>
                <a:off x="734755" y="666179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FC50D01B-6E20-4D93-863A-AE8D650A8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55" y="666179"/>
                <a:ext cx="216551" cy="186578"/>
              </a:xfrm>
              <a:prstGeom prst="rect">
                <a:avLst/>
              </a:prstGeom>
              <a:blipFill>
                <a:blip r:embed="rId2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椭圆 312">
            <a:extLst>
              <a:ext uri="{FF2B5EF4-FFF2-40B4-BE49-F238E27FC236}">
                <a16:creationId xmlns:a16="http://schemas.microsoft.com/office/drawing/2014/main" id="{DEE0AE3B-DCB4-4E54-88F3-7E5FF32505C8}"/>
              </a:ext>
            </a:extLst>
          </p:cNvPr>
          <p:cNvSpPr/>
          <p:nvPr/>
        </p:nvSpPr>
        <p:spPr>
          <a:xfrm>
            <a:off x="1301477" y="668879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51895F11-70A3-4136-8C76-F9FD8EDA1E6A}"/>
              </a:ext>
            </a:extLst>
          </p:cNvPr>
          <p:cNvSpPr txBox="1"/>
          <p:nvPr/>
        </p:nvSpPr>
        <p:spPr>
          <a:xfrm>
            <a:off x="1350318" y="657661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15" name="文本框 627">
            <a:extLst>
              <a:ext uri="{FF2B5EF4-FFF2-40B4-BE49-F238E27FC236}">
                <a16:creationId xmlns:a16="http://schemas.microsoft.com/office/drawing/2014/main" id="{56B090FD-CEB4-435C-A32A-C99AB3B25DBE}"/>
              </a:ext>
            </a:extLst>
          </p:cNvPr>
          <p:cNvSpPr txBox="1"/>
          <p:nvPr/>
        </p:nvSpPr>
        <p:spPr>
          <a:xfrm>
            <a:off x="934648" y="506250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365EBE6B-17E8-4F32-AFFA-98AB074349FC}"/>
              </a:ext>
            </a:extLst>
          </p:cNvPr>
          <p:cNvSpPr/>
          <p:nvPr/>
        </p:nvSpPr>
        <p:spPr>
          <a:xfrm>
            <a:off x="759344" y="918270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3C24B481-E2BC-4E90-91EB-BD0DBFD2EE40}"/>
              </a:ext>
            </a:extLst>
          </p:cNvPr>
          <p:cNvSpPr/>
          <p:nvPr/>
        </p:nvSpPr>
        <p:spPr>
          <a:xfrm rot="5400000">
            <a:off x="856613" y="425672"/>
            <a:ext cx="216081" cy="1150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B7A02E0-382C-4841-98AE-97600D0FB094}"/>
                  </a:ext>
                </a:extLst>
              </p:cNvPr>
              <p:cNvSpPr txBox="1"/>
              <p:nvPr/>
            </p:nvSpPr>
            <p:spPr>
              <a:xfrm>
                <a:off x="741988" y="907829"/>
                <a:ext cx="2091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B7A02E0-382C-4841-98AE-97600D0FB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8" y="907829"/>
                <a:ext cx="209178" cy="184666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椭圆 318">
            <a:extLst>
              <a:ext uri="{FF2B5EF4-FFF2-40B4-BE49-F238E27FC236}">
                <a16:creationId xmlns:a16="http://schemas.microsoft.com/office/drawing/2014/main" id="{CCBB6BD4-1406-4A19-87F3-9DF9685ADC1A}"/>
              </a:ext>
            </a:extLst>
          </p:cNvPr>
          <p:cNvSpPr/>
          <p:nvPr/>
        </p:nvSpPr>
        <p:spPr>
          <a:xfrm>
            <a:off x="424538" y="917195"/>
            <a:ext cx="162000" cy="1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0B7B87DB-7F5D-4305-8D70-95241DD535BF}"/>
                  </a:ext>
                </a:extLst>
              </p:cNvPr>
              <p:cNvSpPr txBox="1"/>
              <p:nvPr/>
            </p:nvSpPr>
            <p:spPr>
              <a:xfrm>
                <a:off x="401872" y="911910"/>
                <a:ext cx="216551" cy="18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0B7B87DB-7F5D-4305-8D70-95241DD53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2" y="911910"/>
                <a:ext cx="216551" cy="186578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椭圆 332">
            <a:extLst>
              <a:ext uri="{FF2B5EF4-FFF2-40B4-BE49-F238E27FC236}">
                <a16:creationId xmlns:a16="http://schemas.microsoft.com/office/drawing/2014/main" id="{FA3563F3-2D97-4374-9163-5E8A05AF8B8A}"/>
              </a:ext>
            </a:extLst>
          </p:cNvPr>
          <p:cNvSpPr/>
          <p:nvPr/>
        </p:nvSpPr>
        <p:spPr>
          <a:xfrm>
            <a:off x="1301477" y="911117"/>
            <a:ext cx="162000" cy="16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50DBA59D-C62A-444C-93BB-0F4A2A9EE432}"/>
              </a:ext>
            </a:extLst>
          </p:cNvPr>
          <p:cNvSpPr txBox="1"/>
          <p:nvPr/>
        </p:nvSpPr>
        <p:spPr>
          <a:xfrm>
            <a:off x="1350318" y="899899"/>
            <a:ext cx="2091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70" name="文本框 627">
            <a:extLst>
              <a:ext uri="{FF2B5EF4-FFF2-40B4-BE49-F238E27FC236}">
                <a16:creationId xmlns:a16="http://schemas.microsoft.com/office/drawing/2014/main" id="{6415E752-6DA4-4114-81FF-659C725C0FDF}"/>
              </a:ext>
            </a:extLst>
          </p:cNvPr>
          <p:cNvSpPr txBox="1"/>
          <p:nvPr/>
        </p:nvSpPr>
        <p:spPr>
          <a:xfrm>
            <a:off x="934648" y="748488"/>
            <a:ext cx="30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19057F3-5404-461F-BE7C-447513D5D3A2}"/>
                  </a:ext>
                </a:extLst>
              </p:cNvPr>
              <p:cNvSpPr/>
              <p:nvPr/>
            </p:nvSpPr>
            <p:spPr>
              <a:xfrm>
                <a:off x="4651698" y="763625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19057F3-5404-461F-BE7C-447513D5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98" y="763625"/>
                <a:ext cx="4624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C57D2F17-ADAF-463D-805C-7B7F7BFE46E4}"/>
                  </a:ext>
                </a:extLst>
              </p:cNvPr>
              <p:cNvSpPr/>
              <p:nvPr/>
            </p:nvSpPr>
            <p:spPr>
              <a:xfrm>
                <a:off x="4996212" y="76253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C57D2F17-ADAF-463D-805C-7B7F7BFE4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2" y="762538"/>
                <a:ext cx="46775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426A2B53-3F4C-4899-A468-047783D6B6F0}"/>
                  </a:ext>
                </a:extLst>
              </p:cNvPr>
              <p:cNvSpPr/>
              <p:nvPr/>
            </p:nvSpPr>
            <p:spPr>
              <a:xfrm>
                <a:off x="5531345" y="764036"/>
                <a:ext cx="475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426A2B53-3F4C-4899-A468-047783D6B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45" y="764036"/>
                <a:ext cx="47577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A3A909A5-6F4F-45A5-B2AD-CA75BD50EBF0}"/>
              </a:ext>
            </a:extLst>
          </p:cNvPr>
          <p:cNvCxnSpPr>
            <a:cxnSpLocks/>
            <a:stCxn id="671" idx="3"/>
          </p:cNvCxnSpPr>
          <p:nvPr/>
        </p:nvCxnSpPr>
        <p:spPr>
          <a:xfrm>
            <a:off x="5826314" y="1915859"/>
            <a:ext cx="269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>
            <a:extLst>
              <a:ext uri="{FF2B5EF4-FFF2-40B4-BE49-F238E27FC236}">
                <a16:creationId xmlns:a16="http://schemas.microsoft.com/office/drawing/2014/main" id="{9FBD2CC1-4741-432C-B0B3-B3CD684EE7E0}"/>
              </a:ext>
            </a:extLst>
          </p:cNvPr>
          <p:cNvSpPr/>
          <p:nvPr/>
        </p:nvSpPr>
        <p:spPr>
          <a:xfrm>
            <a:off x="7641574" y="303295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E1122161-C9A1-4AC1-9424-412232F4C11C}"/>
              </a:ext>
            </a:extLst>
          </p:cNvPr>
          <p:cNvSpPr/>
          <p:nvPr/>
        </p:nvSpPr>
        <p:spPr>
          <a:xfrm>
            <a:off x="7641574" y="332595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0CA7A7A5-98F2-427E-9070-4D05D8290DF4}"/>
              </a:ext>
            </a:extLst>
          </p:cNvPr>
          <p:cNvSpPr/>
          <p:nvPr/>
        </p:nvSpPr>
        <p:spPr>
          <a:xfrm>
            <a:off x="7641574" y="361062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0BBC90B8-4D7F-4133-9CA9-4DC93F66CBA8}"/>
              </a:ext>
            </a:extLst>
          </p:cNvPr>
          <p:cNvSpPr/>
          <p:nvPr/>
        </p:nvSpPr>
        <p:spPr>
          <a:xfrm>
            <a:off x="7642940" y="427706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8" name="椭圆 387">
            <a:extLst>
              <a:ext uri="{FF2B5EF4-FFF2-40B4-BE49-F238E27FC236}">
                <a16:creationId xmlns:a16="http://schemas.microsoft.com/office/drawing/2014/main" id="{C002F04D-D548-48E3-912B-A93F6EFF0BBF}"/>
              </a:ext>
            </a:extLst>
          </p:cNvPr>
          <p:cNvSpPr/>
          <p:nvPr/>
        </p:nvSpPr>
        <p:spPr>
          <a:xfrm>
            <a:off x="7642940" y="457939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" name="椭圆 388">
            <a:extLst>
              <a:ext uri="{FF2B5EF4-FFF2-40B4-BE49-F238E27FC236}">
                <a16:creationId xmlns:a16="http://schemas.microsoft.com/office/drawing/2014/main" id="{19CAEC19-01DE-4926-BD37-F7100137AB38}"/>
              </a:ext>
            </a:extLst>
          </p:cNvPr>
          <p:cNvSpPr/>
          <p:nvPr/>
        </p:nvSpPr>
        <p:spPr>
          <a:xfrm>
            <a:off x="7642940" y="4882729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5" name="文本框 121">
            <a:extLst>
              <a:ext uri="{FF2B5EF4-FFF2-40B4-BE49-F238E27FC236}">
                <a16:creationId xmlns:a16="http://schemas.microsoft.com/office/drawing/2014/main" id="{A20A2C24-07C2-4505-AF58-483D060C97D6}"/>
              </a:ext>
            </a:extLst>
          </p:cNvPr>
          <p:cNvSpPr txBox="1"/>
          <p:nvPr/>
        </p:nvSpPr>
        <p:spPr>
          <a:xfrm rot="5400000">
            <a:off x="7598415" y="3872039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4AC8EB39-FF6F-41D4-A332-B0693E2DADB0}"/>
              </a:ext>
            </a:extLst>
          </p:cNvPr>
          <p:cNvSpPr/>
          <p:nvPr/>
        </p:nvSpPr>
        <p:spPr>
          <a:xfrm rot="16200000">
            <a:off x="6683508" y="1622344"/>
            <a:ext cx="2091760" cy="2630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椭圆 416">
            <a:extLst>
              <a:ext uri="{FF2B5EF4-FFF2-40B4-BE49-F238E27FC236}">
                <a16:creationId xmlns:a16="http://schemas.microsoft.com/office/drawing/2014/main" id="{27DA55F5-D576-4BD2-A8E4-D33E04937A0F}"/>
              </a:ext>
            </a:extLst>
          </p:cNvPr>
          <p:cNvSpPr/>
          <p:nvPr/>
        </p:nvSpPr>
        <p:spPr>
          <a:xfrm>
            <a:off x="7652264" y="195563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8" name="椭圆 417">
            <a:extLst>
              <a:ext uri="{FF2B5EF4-FFF2-40B4-BE49-F238E27FC236}">
                <a16:creationId xmlns:a16="http://schemas.microsoft.com/office/drawing/2014/main" id="{CCAA051C-7D95-4E2A-8231-42B4CBA7E4C8}"/>
              </a:ext>
            </a:extLst>
          </p:cNvPr>
          <p:cNvSpPr/>
          <p:nvPr/>
        </p:nvSpPr>
        <p:spPr>
          <a:xfrm>
            <a:off x="7652264" y="224863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9" name="椭圆 418">
            <a:extLst>
              <a:ext uri="{FF2B5EF4-FFF2-40B4-BE49-F238E27FC236}">
                <a16:creationId xmlns:a16="http://schemas.microsoft.com/office/drawing/2014/main" id="{7DA9FE21-465F-4947-B24A-92FB3A473429}"/>
              </a:ext>
            </a:extLst>
          </p:cNvPr>
          <p:cNvSpPr/>
          <p:nvPr/>
        </p:nvSpPr>
        <p:spPr>
          <a:xfrm>
            <a:off x="7652264" y="2533305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0" name="椭圆 419">
            <a:extLst>
              <a:ext uri="{FF2B5EF4-FFF2-40B4-BE49-F238E27FC236}">
                <a16:creationId xmlns:a16="http://schemas.microsoft.com/office/drawing/2014/main" id="{6D132FBF-4DE2-4F57-9FB6-231440A14DC0}"/>
              </a:ext>
            </a:extLst>
          </p:cNvPr>
          <p:cNvSpPr/>
          <p:nvPr/>
        </p:nvSpPr>
        <p:spPr>
          <a:xfrm>
            <a:off x="7645273" y="757407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1" name="椭圆 420">
            <a:extLst>
              <a:ext uri="{FF2B5EF4-FFF2-40B4-BE49-F238E27FC236}">
                <a16:creationId xmlns:a16="http://schemas.microsoft.com/office/drawing/2014/main" id="{73997B4A-044F-4084-843C-22820472318C}"/>
              </a:ext>
            </a:extLst>
          </p:cNvPr>
          <p:cNvSpPr/>
          <p:nvPr/>
        </p:nvSpPr>
        <p:spPr>
          <a:xfrm>
            <a:off x="7645273" y="1050408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76F2EFDA-9E29-418C-8D52-EAEC6B6BDC9D}"/>
              </a:ext>
            </a:extLst>
          </p:cNvPr>
          <p:cNvSpPr/>
          <p:nvPr/>
        </p:nvSpPr>
        <p:spPr>
          <a:xfrm>
            <a:off x="7645273" y="1335076"/>
            <a:ext cx="175615" cy="1756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3" name="文本框 121">
            <a:extLst>
              <a:ext uri="{FF2B5EF4-FFF2-40B4-BE49-F238E27FC236}">
                <a16:creationId xmlns:a16="http://schemas.microsoft.com/office/drawing/2014/main" id="{AA282FFB-1C9A-4BF6-88C0-1151D8D2832E}"/>
              </a:ext>
            </a:extLst>
          </p:cNvPr>
          <p:cNvSpPr txBox="1"/>
          <p:nvPr/>
        </p:nvSpPr>
        <p:spPr>
          <a:xfrm rot="5400000">
            <a:off x="7602564" y="1583043"/>
            <a:ext cx="3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FF00"/>
                </a:solidFill>
              </a:rPr>
              <a:t>…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FCB319A9-81A9-4E49-8626-C68EC234106C}"/>
              </a:ext>
            </a:extLst>
          </p:cNvPr>
          <p:cNvSpPr/>
          <p:nvPr/>
        </p:nvSpPr>
        <p:spPr>
          <a:xfrm>
            <a:off x="8255348" y="919120"/>
            <a:ext cx="365441" cy="17537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椭圆 426">
            <a:extLst>
              <a:ext uri="{FF2B5EF4-FFF2-40B4-BE49-F238E27FC236}">
                <a16:creationId xmlns:a16="http://schemas.microsoft.com/office/drawing/2014/main" id="{882EFA1F-3557-448C-856B-A86F1B1D694D}"/>
              </a:ext>
            </a:extLst>
          </p:cNvPr>
          <p:cNvSpPr/>
          <p:nvPr/>
        </p:nvSpPr>
        <p:spPr>
          <a:xfrm>
            <a:off x="8293374" y="1196784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FAFB53A4-50E0-454A-8D8C-9E4333FA1C18}"/>
                  </a:ext>
                </a:extLst>
              </p:cNvPr>
              <p:cNvSpPr txBox="1"/>
              <p:nvPr/>
            </p:nvSpPr>
            <p:spPr>
              <a:xfrm>
                <a:off x="8322008" y="1173444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FAFB53A4-50E0-454A-8D8C-9E4333FA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008" y="1173444"/>
                <a:ext cx="256355" cy="276999"/>
              </a:xfrm>
              <a:prstGeom prst="rect">
                <a:avLst/>
              </a:prstGeom>
              <a:blipFill>
                <a:blip r:embed="rId31"/>
                <a:stretch>
                  <a:fillRect l="-21429" r="-1190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椭圆 428">
            <a:extLst>
              <a:ext uri="{FF2B5EF4-FFF2-40B4-BE49-F238E27FC236}">
                <a16:creationId xmlns:a16="http://schemas.microsoft.com/office/drawing/2014/main" id="{32EB3852-A859-491B-89F7-46B7AAF1C4AA}"/>
              </a:ext>
            </a:extLst>
          </p:cNvPr>
          <p:cNvSpPr/>
          <p:nvPr/>
        </p:nvSpPr>
        <p:spPr>
          <a:xfrm>
            <a:off x="8291123" y="2079579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82CC0D44-73AC-4227-AA50-C2D54D30D0C4}"/>
                  </a:ext>
                </a:extLst>
              </p:cNvPr>
              <p:cNvSpPr txBox="1"/>
              <p:nvPr/>
            </p:nvSpPr>
            <p:spPr>
              <a:xfrm>
                <a:off x="8317255" y="2060848"/>
                <a:ext cx="2563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82CC0D44-73AC-4227-AA50-C2D54D30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255" y="2060848"/>
                <a:ext cx="256355" cy="276999"/>
              </a:xfrm>
              <a:prstGeom prst="rect">
                <a:avLst/>
              </a:prstGeom>
              <a:blipFill>
                <a:blip r:embed="rId32"/>
                <a:stretch>
                  <a:fillRect l="-23810" r="-1190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文本框 1161">
            <a:extLst>
              <a:ext uri="{FF2B5EF4-FFF2-40B4-BE49-F238E27FC236}">
                <a16:creationId xmlns:a16="http://schemas.microsoft.com/office/drawing/2014/main" id="{3D3724F5-AD04-4B9F-A1E8-3FF2EE31E810}"/>
              </a:ext>
            </a:extLst>
          </p:cNvPr>
          <p:cNvSpPr txBox="1"/>
          <p:nvPr/>
        </p:nvSpPr>
        <p:spPr>
          <a:xfrm>
            <a:off x="8040641" y="595342"/>
            <a:ext cx="104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464" name="矩形: 圆角 463">
            <a:extLst>
              <a:ext uri="{FF2B5EF4-FFF2-40B4-BE49-F238E27FC236}">
                <a16:creationId xmlns:a16="http://schemas.microsoft.com/office/drawing/2014/main" id="{98FE0CC7-1407-459D-98EE-D1223E5FB6CA}"/>
              </a:ext>
            </a:extLst>
          </p:cNvPr>
          <p:cNvSpPr/>
          <p:nvPr/>
        </p:nvSpPr>
        <p:spPr>
          <a:xfrm>
            <a:off x="9060993" y="1556667"/>
            <a:ext cx="1449573" cy="4730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entropy Classification loss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E2AD623A-95F3-4476-9A9B-1C8F05E5BE86}"/>
              </a:ext>
            </a:extLst>
          </p:cNvPr>
          <p:cNvCxnSpPr>
            <a:cxnSpLocks/>
            <a:stCxn id="424" idx="3"/>
            <a:endCxn id="464" idx="1"/>
          </p:cNvCxnSpPr>
          <p:nvPr/>
        </p:nvCxnSpPr>
        <p:spPr>
          <a:xfrm flipV="1">
            <a:off x="8620789" y="1793211"/>
            <a:ext cx="440204" cy="28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>
            <a:extLst>
              <a:ext uri="{FF2B5EF4-FFF2-40B4-BE49-F238E27FC236}">
                <a16:creationId xmlns:a16="http://schemas.microsoft.com/office/drawing/2014/main" id="{6E2FEBB6-D9D9-4C34-9D7C-73A937FFF42B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7929563" y="1794892"/>
            <a:ext cx="325785" cy="1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4B00194C-93CE-4E55-9045-B644FEBC2482}"/>
              </a:ext>
            </a:extLst>
          </p:cNvPr>
          <p:cNvCxnSpPr>
            <a:cxnSpLocks/>
            <a:stCxn id="886" idx="3"/>
            <a:endCxn id="51" idx="1"/>
          </p:cNvCxnSpPr>
          <p:nvPr/>
        </p:nvCxnSpPr>
        <p:spPr>
          <a:xfrm>
            <a:off x="8627303" y="4131579"/>
            <a:ext cx="433690" cy="1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文本框 1161">
            <a:extLst>
              <a:ext uri="{FF2B5EF4-FFF2-40B4-BE49-F238E27FC236}">
                <a16:creationId xmlns:a16="http://schemas.microsoft.com/office/drawing/2014/main" id="{719D9040-C466-42F5-AD7B-626B5F058993}"/>
              </a:ext>
            </a:extLst>
          </p:cNvPr>
          <p:cNvSpPr txBox="1"/>
          <p:nvPr/>
        </p:nvSpPr>
        <p:spPr>
          <a:xfrm>
            <a:off x="8831493" y="4427184"/>
            <a:ext cx="7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1" name="文本框 1161">
            <a:extLst>
              <a:ext uri="{FF2B5EF4-FFF2-40B4-BE49-F238E27FC236}">
                <a16:creationId xmlns:a16="http://schemas.microsoft.com/office/drawing/2014/main" id="{9CBB94AA-348D-4354-A4A9-90EA1779BB05}"/>
              </a:ext>
            </a:extLst>
          </p:cNvPr>
          <p:cNvSpPr txBox="1"/>
          <p:nvPr/>
        </p:nvSpPr>
        <p:spPr>
          <a:xfrm>
            <a:off x="8833634" y="3229235"/>
            <a:ext cx="750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CC0C09A-AADA-4113-BA3D-5038D748CE98}"/>
                  </a:ext>
                </a:extLst>
              </p:cNvPr>
              <p:cNvSpPr/>
              <p:nvPr/>
            </p:nvSpPr>
            <p:spPr>
              <a:xfrm>
                <a:off x="11242321" y="753459"/>
                <a:ext cx="453133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CC0C09A-AADA-4113-BA3D-5038D748C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321" y="753459"/>
                <a:ext cx="453133" cy="371961"/>
              </a:xfrm>
              <a:prstGeom prst="rect">
                <a:avLst/>
              </a:prstGeom>
              <a:blipFill>
                <a:blip r:embed="rId3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D7326CE3-F957-43A2-A64D-6AE59584587A}"/>
                  </a:ext>
                </a:extLst>
              </p:cNvPr>
              <p:cNvSpPr/>
              <p:nvPr/>
            </p:nvSpPr>
            <p:spPr>
              <a:xfrm>
                <a:off x="11219106" y="1216066"/>
                <a:ext cx="496290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D7326CE3-F957-43A2-A64D-6AE59584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106" y="1216066"/>
                <a:ext cx="496290" cy="37253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1" name="矩形 510">
            <a:extLst>
              <a:ext uri="{FF2B5EF4-FFF2-40B4-BE49-F238E27FC236}">
                <a16:creationId xmlns:a16="http://schemas.microsoft.com/office/drawing/2014/main" id="{088EDECC-CFDF-41C4-93B9-30D030C6A19C}"/>
              </a:ext>
            </a:extLst>
          </p:cNvPr>
          <p:cNvSpPr/>
          <p:nvPr/>
        </p:nvSpPr>
        <p:spPr>
          <a:xfrm>
            <a:off x="10955441" y="695204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文本框 118">
            <a:extLst>
              <a:ext uri="{FF2B5EF4-FFF2-40B4-BE49-F238E27FC236}">
                <a16:creationId xmlns:a16="http://schemas.microsoft.com/office/drawing/2014/main" id="{1CC717A9-7E6A-4F90-9FD1-95884868F320}"/>
              </a:ext>
            </a:extLst>
          </p:cNvPr>
          <p:cNvSpPr txBox="1"/>
          <p:nvPr/>
        </p:nvSpPr>
        <p:spPr>
          <a:xfrm rot="5400000">
            <a:off x="10939705" y="1631471"/>
            <a:ext cx="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25" name="连接符: 肘形 524">
            <a:extLst>
              <a:ext uri="{FF2B5EF4-FFF2-40B4-BE49-F238E27FC236}">
                <a16:creationId xmlns:a16="http://schemas.microsoft.com/office/drawing/2014/main" id="{064A40B4-190E-4180-9A1C-1FE46D6F1E78}"/>
              </a:ext>
            </a:extLst>
          </p:cNvPr>
          <p:cNvCxnSpPr>
            <a:cxnSpLocks/>
            <a:stCxn id="511" idx="1"/>
          </p:cNvCxnSpPr>
          <p:nvPr/>
        </p:nvCxnSpPr>
        <p:spPr>
          <a:xfrm rot="10800000" flipV="1">
            <a:off x="10506979" y="1148301"/>
            <a:ext cx="448462" cy="65278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7336DA84-2FF5-49F9-95BE-D888293E9FCE}"/>
              </a:ext>
            </a:extLst>
          </p:cNvPr>
          <p:cNvCxnSpPr>
            <a:cxnSpLocks/>
          </p:cNvCxnSpPr>
          <p:nvPr/>
        </p:nvCxnSpPr>
        <p:spPr>
          <a:xfrm rot="10800000">
            <a:off x="10506980" y="1801083"/>
            <a:ext cx="447911" cy="51284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椭圆 526">
            <a:extLst>
              <a:ext uri="{FF2B5EF4-FFF2-40B4-BE49-F238E27FC236}">
                <a16:creationId xmlns:a16="http://schemas.microsoft.com/office/drawing/2014/main" id="{11376A81-F309-4443-9689-815ECB5045AE}"/>
              </a:ext>
            </a:extLst>
          </p:cNvPr>
          <p:cNvSpPr/>
          <p:nvPr/>
        </p:nvSpPr>
        <p:spPr>
          <a:xfrm>
            <a:off x="11020310" y="804354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06DAE05F-C68D-4519-9201-8865B83E6BEA}"/>
                  </a:ext>
                </a:extLst>
              </p:cNvPr>
              <p:cNvSpPr txBox="1"/>
              <p:nvPr/>
            </p:nvSpPr>
            <p:spPr>
              <a:xfrm>
                <a:off x="11015423" y="80070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06DAE05F-C68D-4519-9201-8865B83E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423" y="800708"/>
                <a:ext cx="256355" cy="277961"/>
              </a:xfrm>
              <a:prstGeom prst="rect">
                <a:avLst/>
              </a:prstGeom>
              <a:blipFill>
                <a:blip r:embed="rId35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椭圆 528">
            <a:extLst>
              <a:ext uri="{FF2B5EF4-FFF2-40B4-BE49-F238E27FC236}">
                <a16:creationId xmlns:a16="http://schemas.microsoft.com/office/drawing/2014/main" id="{23661657-AAC2-4B3B-9F99-D2AD0F678E87}"/>
              </a:ext>
            </a:extLst>
          </p:cNvPr>
          <p:cNvSpPr/>
          <p:nvPr/>
        </p:nvSpPr>
        <p:spPr>
          <a:xfrm>
            <a:off x="11018750" y="1253734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72B94E98-5FBC-4555-89EC-4C5C9787E70C}"/>
                  </a:ext>
                </a:extLst>
              </p:cNvPr>
              <p:cNvSpPr txBox="1"/>
              <p:nvPr/>
            </p:nvSpPr>
            <p:spPr>
              <a:xfrm>
                <a:off x="11020282" y="1232756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72B94E98-5FBC-4555-89EC-4C5C9787E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282" y="1232756"/>
                <a:ext cx="256355" cy="277961"/>
              </a:xfrm>
              <a:prstGeom prst="rect">
                <a:avLst/>
              </a:prstGeom>
              <a:blipFill>
                <a:blip r:embed="rId36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8" name="椭圆 537">
            <a:extLst>
              <a:ext uri="{FF2B5EF4-FFF2-40B4-BE49-F238E27FC236}">
                <a16:creationId xmlns:a16="http://schemas.microsoft.com/office/drawing/2014/main" id="{C9C3D462-EA8C-490C-8714-6D13E08A208B}"/>
              </a:ext>
            </a:extLst>
          </p:cNvPr>
          <p:cNvSpPr/>
          <p:nvPr/>
        </p:nvSpPr>
        <p:spPr>
          <a:xfrm>
            <a:off x="11020282" y="1980058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9" name="椭圆 538">
            <a:extLst>
              <a:ext uri="{FF2B5EF4-FFF2-40B4-BE49-F238E27FC236}">
                <a16:creationId xmlns:a16="http://schemas.microsoft.com/office/drawing/2014/main" id="{8F176D88-1C09-44FD-A1AF-ACF3050F1A2C}"/>
              </a:ext>
            </a:extLst>
          </p:cNvPr>
          <p:cNvSpPr/>
          <p:nvPr/>
        </p:nvSpPr>
        <p:spPr>
          <a:xfrm>
            <a:off x="11020282" y="2430026"/>
            <a:ext cx="252000" cy="25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文本框 540">
                <a:extLst>
                  <a:ext uri="{FF2B5EF4-FFF2-40B4-BE49-F238E27FC236}">
                    <a16:creationId xmlns:a16="http://schemas.microsoft.com/office/drawing/2014/main" id="{2AA4F394-0658-4C14-B09F-E4461208507A}"/>
                  </a:ext>
                </a:extLst>
              </p:cNvPr>
              <p:cNvSpPr txBox="1"/>
              <p:nvPr/>
            </p:nvSpPr>
            <p:spPr>
              <a:xfrm>
                <a:off x="11011988" y="1962907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1" name="文本框 540">
                <a:extLst>
                  <a:ext uri="{FF2B5EF4-FFF2-40B4-BE49-F238E27FC236}">
                    <a16:creationId xmlns:a16="http://schemas.microsoft.com/office/drawing/2014/main" id="{2AA4F394-0658-4C14-B09F-E4461208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988" y="1962907"/>
                <a:ext cx="256355" cy="277961"/>
              </a:xfrm>
              <a:prstGeom prst="rect">
                <a:avLst/>
              </a:prstGeom>
              <a:blipFill>
                <a:blip r:embed="rId37"/>
                <a:stretch>
                  <a:fillRect l="-4762" r="-952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" name="矩形 541">
            <a:extLst>
              <a:ext uri="{FF2B5EF4-FFF2-40B4-BE49-F238E27FC236}">
                <a16:creationId xmlns:a16="http://schemas.microsoft.com/office/drawing/2014/main" id="{29A61CD1-8E8C-4D94-ADC1-F2635C21A666}"/>
              </a:ext>
            </a:extLst>
          </p:cNvPr>
          <p:cNvSpPr/>
          <p:nvPr/>
        </p:nvSpPr>
        <p:spPr>
          <a:xfrm>
            <a:off x="10956540" y="1874733"/>
            <a:ext cx="365441" cy="9061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B76136C7-8E9D-4A90-A660-B1FF8E60B0BD}"/>
                  </a:ext>
                </a:extLst>
              </p:cNvPr>
              <p:cNvSpPr txBox="1"/>
              <p:nvPr/>
            </p:nvSpPr>
            <p:spPr>
              <a:xfrm>
                <a:off x="11018551" y="2420888"/>
                <a:ext cx="256355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B76136C7-8E9D-4A90-A660-B1FF8E60B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51" y="2420888"/>
                <a:ext cx="256355" cy="277961"/>
              </a:xfrm>
              <a:prstGeom prst="rect">
                <a:avLst/>
              </a:prstGeom>
              <a:blipFill>
                <a:blip r:embed="rId38"/>
                <a:stretch>
                  <a:fillRect l="-7143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99CFC1AE-ACBB-468E-AB75-64199D4AF07A}"/>
                  </a:ext>
                </a:extLst>
              </p:cNvPr>
              <p:cNvSpPr/>
              <p:nvPr/>
            </p:nvSpPr>
            <p:spPr>
              <a:xfrm>
                <a:off x="11248249" y="1928785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99CFC1AE-ACBB-468E-AB75-64199D4AF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249" y="1928785"/>
                <a:ext cx="501997" cy="37260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C392A2B2-409C-415E-BA58-1307FA2FA901}"/>
                  </a:ext>
                </a:extLst>
              </p:cNvPr>
              <p:cNvSpPr/>
              <p:nvPr/>
            </p:nvSpPr>
            <p:spPr>
              <a:xfrm>
                <a:off x="11229364" y="2406341"/>
                <a:ext cx="501997" cy="37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C392A2B2-409C-415E-BA58-1307FA2FA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364" y="2406341"/>
                <a:ext cx="501997" cy="372603"/>
              </a:xfrm>
              <a:prstGeom prst="rect">
                <a:avLst/>
              </a:prstGeom>
              <a:blipFill>
                <a:blip r:embed="rId4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7B0205A3-3443-42C8-A898-88516637E346}"/>
              </a:ext>
            </a:extLst>
          </p:cNvPr>
          <p:cNvCxnSpPr>
            <a:cxnSpLocks/>
          </p:cNvCxnSpPr>
          <p:nvPr/>
        </p:nvCxnSpPr>
        <p:spPr>
          <a:xfrm>
            <a:off x="7929894" y="4076659"/>
            <a:ext cx="325785" cy="1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文本框 1174">
            <a:extLst>
              <a:ext uri="{FF2B5EF4-FFF2-40B4-BE49-F238E27FC236}">
                <a16:creationId xmlns:a16="http://schemas.microsoft.com/office/drawing/2014/main" id="{4A03A1CD-12D6-4AC3-8DAE-9E49E1D4500A}"/>
              </a:ext>
            </a:extLst>
          </p:cNvPr>
          <p:cNvSpPr txBox="1"/>
          <p:nvPr/>
        </p:nvSpPr>
        <p:spPr>
          <a:xfrm>
            <a:off x="8180700" y="232719"/>
            <a:ext cx="35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Output 1: High-risk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9824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129</Words>
  <Application>Microsoft Office PowerPoint</Application>
  <PresentationFormat>宽屏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wjcongyu</dc:creator>
  <cp:lastModifiedBy>wjcongyu</cp:lastModifiedBy>
  <cp:revision>11</cp:revision>
  <dcterms:created xsi:type="dcterms:W3CDTF">2020-10-10T01:14:59Z</dcterms:created>
  <dcterms:modified xsi:type="dcterms:W3CDTF">2020-12-01T13:49:45Z</dcterms:modified>
</cp:coreProperties>
</file>