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9" Type="http://schemas.openxmlformats.org/officeDocument/2006/relationships/image" Target="../media/image21.png"/><Relationship Id="rId21" Type="http://schemas.openxmlformats.org/officeDocument/2006/relationships/image" Target="../media/image15.png"/><Relationship Id="rId34" Type="http://schemas.openxmlformats.org/officeDocument/2006/relationships/image" Target="../media/image37.png"/><Relationship Id="rId42" Type="http://schemas.openxmlformats.org/officeDocument/2006/relationships/image" Target="../media/image25.png"/><Relationship Id="rId47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261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14.png"/><Relationship Id="rId4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17.png"/><Relationship Id="rId45" Type="http://schemas.openxmlformats.org/officeDocument/2006/relationships/image" Target="../media/image251.png"/><Relationship Id="rId15" Type="http://schemas.openxmlformats.org/officeDocument/2006/relationships/image" Target="../media/image28.png"/><Relationship Id="rId36" Type="http://schemas.openxmlformats.org/officeDocument/2006/relationships/image" Target="../media/image39.png"/><Relationship Id="rId10" Type="http://schemas.openxmlformats.org/officeDocument/2006/relationships/image" Target="../media/image23.png"/><Relationship Id="rId19" Type="http://schemas.openxmlformats.org/officeDocument/2006/relationships/image" Target="../media/image13.png"/><Relationship Id="rId31" Type="http://schemas.openxmlformats.org/officeDocument/2006/relationships/image" Target="../media/image34.png"/><Relationship Id="rId44" Type="http://schemas.openxmlformats.org/officeDocument/2006/relationships/image" Target="../media/image181.png"/><Relationship Id="rId9" Type="http://schemas.openxmlformats.org/officeDocument/2006/relationships/image" Target="../media/image22.png"/><Relationship Id="rId14" Type="http://schemas.openxmlformats.org/officeDocument/2006/relationships/image" Target="../media/image1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26.png"/><Relationship Id="rId48" Type="http://schemas.openxmlformats.org/officeDocument/2006/relationships/image" Target="../media/image30.png"/><Relationship Id="rId8" Type="http://schemas.openxmlformats.org/officeDocument/2006/relationships/image" Target="../media/image7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6104D8-77C6-4A74-AE49-3A279BB09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2" y="0"/>
            <a:ext cx="6102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矩形 771">
            <a:extLst>
              <a:ext uri="{FF2B5EF4-FFF2-40B4-BE49-F238E27FC236}">
                <a16:creationId xmlns:a16="http://schemas.microsoft.com/office/drawing/2014/main" id="{A8B7199A-95F4-4FB9-810D-A11122A46D6E}"/>
              </a:ext>
            </a:extLst>
          </p:cNvPr>
          <p:cNvSpPr/>
          <p:nvPr/>
        </p:nvSpPr>
        <p:spPr>
          <a:xfrm>
            <a:off x="1829861" y="499032"/>
            <a:ext cx="6238159" cy="471642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矩形: 圆角 1047">
            <a:extLst>
              <a:ext uri="{FF2B5EF4-FFF2-40B4-BE49-F238E27FC236}">
                <a16:creationId xmlns:a16="http://schemas.microsoft.com/office/drawing/2014/main" id="{CE07A965-A987-40DA-AFC3-299B792F4AE3}"/>
              </a:ext>
            </a:extLst>
          </p:cNvPr>
          <p:cNvSpPr/>
          <p:nvPr/>
        </p:nvSpPr>
        <p:spPr>
          <a:xfrm>
            <a:off x="1980537" y="3217927"/>
            <a:ext cx="286395" cy="1758514"/>
          </a:xfrm>
          <a:prstGeom prst="roundRect">
            <a:avLst>
              <a:gd name="adj" fmla="val 29970"/>
            </a:avLst>
          </a:prstGeom>
          <a:solidFill>
            <a:srgbClr val="92D05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937A917F-6C15-467A-A1C0-74922E8E480C}"/>
              </a:ext>
            </a:extLst>
          </p:cNvPr>
          <p:cNvSpPr/>
          <p:nvPr/>
        </p:nvSpPr>
        <p:spPr>
          <a:xfrm>
            <a:off x="5699730" y="3212976"/>
            <a:ext cx="286395" cy="1758514"/>
          </a:xfrm>
          <a:prstGeom prst="roundRect">
            <a:avLst>
              <a:gd name="adj" fmla="val 29970"/>
            </a:avLst>
          </a:prstGeom>
          <a:solidFill>
            <a:srgbClr val="92D05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矩形 764">
            <a:extLst>
              <a:ext uri="{FF2B5EF4-FFF2-40B4-BE49-F238E27FC236}">
                <a16:creationId xmlns:a16="http://schemas.microsoft.com/office/drawing/2014/main" id="{E2D7A255-84CB-4885-9F66-E12473C8E954}"/>
              </a:ext>
            </a:extLst>
          </p:cNvPr>
          <p:cNvSpPr/>
          <p:nvPr/>
        </p:nvSpPr>
        <p:spPr>
          <a:xfrm>
            <a:off x="8220236" y="2845385"/>
            <a:ext cx="3607823" cy="237006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CC8FCFB9-29C2-4001-97C5-19595D1DD85B}"/>
              </a:ext>
            </a:extLst>
          </p:cNvPr>
          <p:cNvSpPr/>
          <p:nvPr/>
        </p:nvSpPr>
        <p:spPr>
          <a:xfrm>
            <a:off x="8230121" y="506250"/>
            <a:ext cx="3607824" cy="2259351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3ED78F4-1747-463F-A9D3-3193661A2848}"/>
              </a:ext>
            </a:extLst>
          </p:cNvPr>
          <p:cNvSpPr/>
          <p:nvPr/>
        </p:nvSpPr>
        <p:spPr>
          <a:xfrm>
            <a:off x="227103" y="506249"/>
            <a:ext cx="1485039" cy="470920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28F48724-212B-4A11-81F4-24715B39AA5F}"/>
              </a:ext>
            </a:extLst>
          </p:cNvPr>
          <p:cNvSpPr/>
          <p:nvPr/>
        </p:nvSpPr>
        <p:spPr>
          <a:xfrm rot="16200000">
            <a:off x="6757899" y="3899536"/>
            <a:ext cx="2140254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BFF7D626-D7F7-49A7-A7C8-FF1681298CB7}"/>
              </a:ext>
            </a:extLst>
          </p:cNvPr>
          <p:cNvSpPr/>
          <p:nvPr/>
        </p:nvSpPr>
        <p:spPr>
          <a:xfrm rot="16200000">
            <a:off x="5692476" y="2432584"/>
            <a:ext cx="288001" cy="289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C8155DBD-377F-4A53-83CD-8D9A248A54D1}"/>
              </a:ext>
            </a:extLst>
          </p:cNvPr>
          <p:cNvSpPr/>
          <p:nvPr/>
        </p:nvSpPr>
        <p:spPr>
          <a:xfrm>
            <a:off x="5744956" y="2496981"/>
            <a:ext cx="176323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F6AA8D2A-E295-4156-91EC-C023D80536AB}"/>
              </a:ext>
            </a:extLst>
          </p:cNvPr>
          <p:cNvSpPr txBox="1"/>
          <p:nvPr/>
        </p:nvSpPr>
        <p:spPr>
          <a:xfrm>
            <a:off x="339409" y="2818697"/>
            <a:ext cx="1380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Lung-only CT images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9E2A37AD-DEF9-4F17-AAF6-33A159C8FDF0}"/>
              </a:ext>
            </a:extLst>
          </p:cNvPr>
          <p:cNvSpPr/>
          <p:nvPr/>
        </p:nvSpPr>
        <p:spPr>
          <a:xfrm>
            <a:off x="1969780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D1A41A0-EAED-4F56-9E2D-BF6BB050007F}"/>
              </a:ext>
            </a:extLst>
          </p:cNvPr>
          <p:cNvSpPr/>
          <p:nvPr/>
        </p:nvSpPr>
        <p:spPr>
          <a:xfrm>
            <a:off x="2034930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480E67E-4817-434C-8B5B-C91FB0E8E5A3}"/>
              </a:ext>
            </a:extLst>
          </p:cNvPr>
          <p:cNvSpPr/>
          <p:nvPr/>
        </p:nvSpPr>
        <p:spPr>
          <a:xfrm>
            <a:off x="2105928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6527EBBA-6981-4FE4-BB29-B3B66677BD14}"/>
              </a:ext>
            </a:extLst>
          </p:cNvPr>
          <p:cNvSpPr/>
          <p:nvPr/>
        </p:nvSpPr>
        <p:spPr>
          <a:xfrm>
            <a:off x="2356343" y="1440409"/>
            <a:ext cx="497026" cy="1165949"/>
          </a:xfrm>
          <a:prstGeom prst="cube">
            <a:avLst>
              <a:gd name="adj" fmla="val 921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BCAE39ED-EAA5-4883-B621-DFB87803CF9F}"/>
              </a:ext>
            </a:extLst>
          </p:cNvPr>
          <p:cNvSpPr/>
          <p:nvPr/>
        </p:nvSpPr>
        <p:spPr>
          <a:xfrm>
            <a:off x="2597049" y="1449846"/>
            <a:ext cx="497026" cy="1165949"/>
          </a:xfrm>
          <a:prstGeom prst="cube">
            <a:avLst>
              <a:gd name="adj" fmla="val 74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ABDDECB6-8E0A-4EEC-BF0A-6CB054C4CD20}"/>
              </a:ext>
            </a:extLst>
          </p:cNvPr>
          <p:cNvSpPr/>
          <p:nvPr/>
        </p:nvSpPr>
        <p:spPr>
          <a:xfrm>
            <a:off x="2741912" y="1449382"/>
            <a:ext cx="497026" cy="1165949"/>
          </a:xfrm>
          <a:prstGeom prst="cube">
            <a:avLst>
              <a:gd name="adj" fmla="val 74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CA575452-69A2-49ED-82E9-2A85394B12C9}"/>
              </a:ext>
            </a:extLst>
          </p:cNvPr>
          <p:cNvSpPr/>
          <p:nvPr/>
        </p:nvSpPr>
        <p:spPr>
          <a:xfrm>
            <a:off x="2946095" y="1627989"/>
            <a:ext cx="377981" cy="764322"/>
          </a:xfrm>
          <a:prstGeom prst="cube">
            <a:avLst>
              <a:gd name="adj" fmla="val 746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509E148B-0CDE-472E-8014-AE923BB4F1D5}"/>
              </a:ext>
            </a:extLst>
          </p:cNvPr>
          <p:cNvSpPr/>
          <p:nvPr/>
        </p:nvSpPr>
        <p:spPr>
          <a:xfrm>
            <a:off x="3256896" y="1612702"/>
            <a:ext cx="377981" cy="764322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B4C80E2A-977B-4B65-96F4-98748FC44365}"/>
              </a:ext>
            </a:extLst>
          </p:cNvPr>
          <p:cNvSpPr/>
          <p:nvPr/>
        </p:nvSpPr>
        <p:spPr>
          <a:xfrm>
            <a:off x="3428625" y="1613604"/>
            <a:ext cx="377981" cy="764322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B1877B54-6E97-40AE-BAB5-999A88C7E1DA}"/>
              </a:ext>
            </a:extLst>
          </p:cNvPr>
          <p:cNvSpPr/>
          <p:nvPr/>
        </p:nvSpPr>
        <p:spPr>
          <a:xfrm>
            <a:off x="3601648" y="1717012"/>
            <a:ext cx="306059" cy="549837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DEB0EA9E-816B-4BEB-862E-A3C8F087F62F}"/>
              </a:ext>
            </a:extLst>
          </p:cNvPr>
          <p:cNvSpPr/>
          <p:nvPr/>
        </p:nvSpPr>
        <p:spPr>
          <a:xfrm>
            <a:off x="3876540" y="1727117"/>
            <a:ext cx="306059" cy="549837"/>
          </a:xfrm>
          <a:prstGeom prst="cube">
            <a:avLst>
              <a:gd name="adj" fmla="val 468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CE38B117-6A7B-4876-840A-E6DA47CA3037}"/>
              </a:ext>
            </a:extLst>
          </p:cNvPr>
          <p:cNvSpPr/>
          <p:nvPr/>
        </p:nvSpPr>
        <p:spPr>
          <a:xfrm>
            <a:off x="4048382" y="1727116"/>
            <a:ext cx="306059" cy="549837"/>
          </a:xfrm>
          <a:prstGeom prst="cube">
            <a:avLst>
              <a:gd name="adj" fmla="val 468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0EE090EB-256E-4774-9ED9-E8099199D1CA}"/>
              </a:ext>
            </a:extLst>
          </p:cNvPr>
          <p:cNvSpPr/>
          <p:nvPr/>
        </p:nvSpPr>
        <p:spPr>
          <a:xfrm>
            <a:off x="4256586" y="1817262"/>
            <a:ext cx="195211" cy="356067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DC1DED3-BE8D-4699-88A8-E4DB3694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9" y="1734075"/>
            <a:ext cx="1013087" cy="993222"/>
          </a:xfrm>
          <a:prstGeom prst="rect">
            <a:avLst/>
          </a:prstGeom>
        </p:spPr>
      </p:pic>
      <p:sp>
        <p:nvSpPr>
          <p:cNvPr id="22" name="立方体 21">
            <a:extLst>
              <a:ext uri="{FF2B5EF4-FFF2-40B4-BE49-F238E27FC236}">
                <a16:creationId xmlns:a16="http://schemas.microsoft.com/office/drawing/2014/main" id="{CA69C9F8-054D-4F00-8582-F577546A4EE5}"/>
              </a:ext>
            </a:extLst>
          </p:cNvPr>
          <p:cNvSpPr/>
          <p:nvPr/>
        </p:nvSpPr>
        <p:spPr>
          <a:xfrm>
            <a:off x="328212" y="1642545"/>
            <a:ext cx="1208112" cy="1199200"/>
          </a:xfrm>
          <a:prstGeom prst="cub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4" name="文本框 610">
            <a:extLst>
              <a:ext uri="{FF2B5EF4-FFF2-40B4-BE49-F238E27FC236}">
                <a16:creationId xmlns:a16="http://schemas.microsoft.com/office/drawing/2014/main" id="{4C4DCE67-53DE-40CF-8239-4B566EAC7657}"/>
              </a:ext>
            </a:extLst>
          </p:cNvPr>
          <p:cNvSpPr txBox="1"/>
          <p:nvPr/>
        </p:nvSpPr>
        <p:spPr>
          <a:xfrm>
            <a:off x="2516585" y="2576323"/>
            <a:ext cx="303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VGG16: 3D Convolutional features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文本框 621">
            <a:extLst>
              <a:ext uri="{FF2B5EF4-FFF2-40B4-BE49-F238E27FC236}">
                <a16:creationId xmlns:a16="http://schemas.microsoft.com/office/drawing/2014/main" id="{FA24E5B1-A365-435D-8F4C-88D39B4737A0}"/>
              </a:ext>
            </a:extLst>
          </p:cNvPr>
          <p:cNvSpPr txBox="1"/>
          <p:nvPr/>
        </p:nvSpPr>
        <p:spPr>
          <a:xfrm>
            <a:off x="120805" y="5147900"/>
            <a:ext cx="18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Mini-batch inputs</a:t>
            </a: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943920EB-06C1-4D5B-B7D4-0B4B54C0B04D}"/>
              </a:ext>
            </a:extLst>
          </p:cNvPr>
          <p:cNvSpPr/>
          <p:nvPr/>
        </p:nvSpPr>
        <p:spPr>
          <a:xfrm>
            <a:off x="1593508" y="2126024"/>
            <a:ext cx="351484" cy="1887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85" name="文本框 1174">
            <a:extLst>
              <a:ext uri="{FF2B5EF4-FFF2-40B4-BE49-F238E27FC236}">
                <a16:creationId xmlns:a16="http://schemas.microsoft.com/office/drawing/2014/main" id="{DC000A15-5CB7-436B-94E3-30EF59982C8C}"/>
              </a:ext>
            </a:extLst>
          </p:cNvPr>
          <p:cNvSpPr txBox="1"/>
          <p:nvPr/>
        </p:nvSpPr>
        <p:spPr>
          <a:xfrm>
            <a:off x="8146218" y="5178678"/>
            <a:ext cx="352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2: Recovery-time prediction</a:t>
            </a: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4D226CB-FF8C-4EC6-89B0-92A5B6C392B5}"/>
              </a:ext>
            </a:extLst>
          </p:cNvPr>
          <p:cNvSpPr/>
          <p:nvPr/>
        </p:nvSpPr>
        <p:spPr>
          <a:xfrm>
            <a:off x="5050835" y="1771245"/>
            <a:ext cx="530356" cy="305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718CC625-B308-449C-8472-838986C468A7}"/>
              </a:ext>
            </a:extLst>
          </p:cNvPr>
          <p:cNvSpPr/>
          <p:nvPr/>
        </p:nvSpPr>
        <p:spPr>
          <a:xfrm>
            <a:off x="5777397" y="1763109"/>
            <a:ext cx="112284" cy="305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2" name="直接箭头连接符 671">
            <a:extLst>
              <a:ext uri="{FF2B5EF4-FFF2-40B4-BE49-F238E27FC236}">
                <a16:creationId xmlns:a16="http://schemas.microsoft.com/office/drawing/2014/main" id="{275EB70C-5697-41DF-B46D-311654480E25}"/>
              </a:ext>
            </a:extLst>
          </p:cNvPr>
          <p:cNvCxnSpPr>
            <a:cxnSpLocks/>
          </p:cNvCxnSpPr>
          <p:nvPr/>
        </p:nvCxnSpPr>
        <p:spPr>
          <a:xfrm>
            <a:off x="5597826" y="1922927"/>
            <a:ext cx="1855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矩形 885">
            <a:extLst>
              <a:ext uri="{FF2B5EF4-FFF2-40B4-BE49-F238E27FC236}">
                <a16:creationId xmlns:a16="http://schemas.microsoft.com/office/drawing/2014/main" id="{5357AC1E-E078-4F49-B007-B16E52E0B7DC}"/>
              </a:ext>
            </a:extLst>
          </p:cNvPr>
          <p:cNvSpPr/>
          <p:nvPr/>
        </p:nvSpPr>
        <p:spPr>
          <a:xfrm>
            <a:off x="8367543" y="3137420"/>
            <a:ext cx="365441" cy="1790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7" name="文本框 1161">
            <a:extLst>
              <a:ext uri="{FF2B5EF4-FFF2-40B4-BE49-F238E27FC236}">
                <a16:creationId xmlns:a16="http://schemas.microsoft.com/office/drawing/2014/main" id="{593FBE92-0A83-4A0D-A542-3210E3269AA1}"/>
              </a:ext>
            </a:extLst>
          </p:cNvPr>
          <p:cNvSpPr txBox="1"/>
          <p:nvPr/>
        </p:nvSpPr>
        <p:spPr>
          <a:xfrm>
            <a:off x="8163333" y="2852643"/>
            <a:ext cx="104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927" name="文本框 627">
            <a:extLst>
              <a:ext uri="{FF2B5EF4-FFF2-40B4-BE49-F238E27FC236}">
                <a16:creationId xmlns:a16="http://schemas.microsoft.com/office/drawing/2014/main" id="{E1C449C0-50D4-4618-8516-15A7FC6EA505}"/>
              </a:ext>
            </a:extLst>
          </p:cNvPr>
          <p:cNvSpPr txBox="1"/>
          <p:nvPr/>
        </p:nvSpPr>
        <p:spPr>
          <a:xfrm rot="5400000">
            <a:off x="8374802" y="4377934"/>
            <a:ext cx="4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930" name="椭圆 929">
            <a:extLst>
              <a:ext uri="{FF2B5EF4-FFF2-40B4-BE49-F238E27FC236}">
                <a16:creationId xmlns:a16="http://schemas.microsoft.com/office/drawing/2014/main" id="{5B8C969D-7B9D-4D28-AE08-4B51E22EB286}"/>
              </a:ext>
            </a:extLst>
          </p:cNvPr>
          <p:cNvSpPr/>
          <p:nvPr/>
        </p:nvSpPr>
        <p:spPr>
          <a:xfrm>
            <a:off x="8395955" y="4601453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784D5963-D11D-46D0-A3DC-0013F6CBA853}"/>
              </a:ext>
            </a:extLst>
          </p:cNvPr>
          <p:cNvSpPr/>
          <p:nvPr/>
        </p:nvSpPr>
        <p:spPr>
          <a:xfrm>
            <a:off x="11110121" y="306921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7" name="矩形 936">
            <a:extLst>
              <a:ext uri="{FF2B5EF4-FFF2-40B4-BE49-F238E27FC236}">
                <a16:creationId xmlns:a16="http://schemas.microsoft.com/office/drawing/2014/main" id="{ABFFBBFC-E441-4B94-81C5-386A1957398E}"/>
              </a:ext>
            </a:extLst>
          </p:cNvPr>
          <p:cNvSpPr/>
          <p:nvPr/>
        </p:nvSpPr>
        <p:spPr>
          <a:xfrm>
            <a:off x="11067428" y="3026861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文本框 937">
                <a:extLst>
                  <a:ext uri="{FF2B5EF4-FFF2-40B4-BE49-F238E27FC236}">
                    <a16:creationId xmlns:a16="http://schemas.microsoft.com/office/drawing/2014/main" id="{4EFC54F8-58DB-40F1-A244-E3D0537E3F74}"/>
                  </a:ext>
                </a:extLst>
              </p:cNvPr>
              <p:cNvSpPr txBox="1"/>
              <p:nvPr/>
            </p:nvSpPr>
            <p:spPr>
              <a:xfrm>
                <a:off x="11132406" y="306565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8" name="文本框 937">
                <a:extLst>
                  <a:ext uri="{FF2B5EF4-FFF2-40B4-BE49-F238E27FC236}">
                    <a16:creationId xmlns:a16="http://schemas.microsoft.com/office/drawing/2014/main" id="{4EFC54F8-58DB-40F1-A244-E3D0537E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406" y="3065658"/>
                <a:ext cx="256355" cy="277961"/>
              </a:xfrm>
              <a:prstGeom prst="rect">
                <a:avLst/>
              </a:prstGeom>
              <a:blipFill>
                <a:blip r:embed="rId3"/>
                <a:stretch>
                  <a:fillRect l="-4762" r="-952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9" name="椭圆 938">
            <a:extLst>
              <a:ext uri="{FF2B5EF4-FFF2-40B4-BE49-F238E27FC236}">
                <a16:creationId xmlns:a16="http://schemas.microsoft.com/office/drawing/2014/main" id="{1538B2B6-DCCB-433E-BC5F-A88969D75E75}"/>
              </a:ext>
            </a:extLst>
          </p:cNvPr>
          <p:cNvSpPr/>
          <p:nvPr/>
        </p:nvSpPr>
        <p:spPr>
          <a:xfrm>
            <a:off x="11113427" y="3575981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D20D22A2-A54A-4EB3-811F-01B5B0004B8B}"/>
              </a:ext>
            </a:extLst>
          </p:cNvPr>
          <p:cNvSpPr txBox="1"/>
          <p:nvPr/>
        </p:nvSpPr>
        <p:spPr>
          <a:xfrm>
            <a:off x="11145072" y="3573016"/>
            <a:ext cx="256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 8</a:t>
            </a:r>
            <a:endParaRPr lang="zh-CN" altLang="en-US" dirty="0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504A0D15-42FD-4E90-985A-4C6DBF9F63E6}"/>
              </a:ext>
            </a:extLst>
          </p:cNvPr>
          <p:cNvSpPr/>
          <p:nvPr/>
        </p:nvSpPr>
        <p:spPr>
          <a:xfrm rot="16200000">
            <a:off x="2043168" y="3849859"/>
            <a:ext cx="144000" cy="14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7241E333-C6B1-4336-BD14-84AFF6C6891F}"/>
              </a:ext>
            </a:extLst>
          </p:cNvPr>
          <p:cNvSpPr/>
          <p:nvPr/>
        </p:nvSpPr>
        <p:spPr>
          <a:xfrm rot="16200000">
            <a:off x="2043168" y="3661850"/>
            <a:ext cx="144000" cy="14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8" name="文本框 118">
            <a:extLst>
              <a:ext uri="{FF2B5EF4-FFF2-40B4-BE49-F238E27FC236}">
                <a16:creationId xmlns:a16="http://schemas.microsoft.com/office/drawing/2014/main" id="{688960A6-6D76-4174-B4DE-BFA17E178E4C}"/>
              </a:ext>
            </a:extLst>
          </p:cNvPr>
          <p:cNvSpPr txBox="1"/>
          <p:nvPr/>
        </p:nvSpPr>
        <p:spPr>
          <a:xfrm rot="5400000">
            <a:off x="1991083" y="3940578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2D9D08FD-BC9E-44CA-B23E-25BA2ECE8063}"/>
              </a:ext>
            </a:extLst>
          </p:cNvPr>
          <p:cNvSpPr/>
          <p:nvPr/>
        </p:nvSpPr>
        <p:spPr>
          <a:xfrm rot="16200000">
            <a:off x="2043168" y="325781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D49891C2-3089-428C-8415-BF098C8C3788}"/>
              </a:ext>
            </a:extLst>
          </p:cNvPr>
          <p:cNvCxnSpPr>
            <a:cxnSpLocks/>
            <a:stCxn id="742" idx="1"/>
            <a:endCxn id="283" idx="4"/>
          </p:cNvCxnSpPr>
          <p:nvPr/>
        </p:nvCxnSpPr>
        <p:spPr>
          <a:xfrm flipH="1" flipV="1">
            <a:off x="2187168" y="3921859"/>
            <a:ext cx="565930" cy="136878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ED5FF621-20CF-4219-B1DD-8028DFDABFDB}"/>
              </a:ext>
            </a:extLst>
          </p:cNvPr>
          <p:cNvCxnSpPr>
            <a:cxnSpLocks/>
            <a:stCxn id="299" idx="4"/>
            <a:endCxn id="742" idx="1"/>
          </p:cNvCxnSpPr>
          <p:nvPr/>
        </p:nvCxnSpPr>
        <p:spPr>
          <a:xfrm flipV="1">
            <a:off x="2187169" y="4058737"/>
            <a:ext cx="565929" cy="23914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58A74F08-2782-4DCA-BC42-64FD8D5E09CD}"/>
              </a:ext>
            </a:extLst>
          </p:cNvPr>
          <p:cNvCxnSpPr>
            <a:cxnSpLocks/>
            <a:stCxn id="302" idx="4"/>
            <a:endCxn id="742" idx="1"/>
          </p:cNvCxnSpPr>
          <p:nvPr/>
        </p:nvCxnSpPr>
        <p:spPr>
          <a:xfrm flipV="1">
            <a:off x="2187168" y="4058737"/>
            <a:ext cx="565930" cy="427149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785BCA12-E899-4113-BAB8-9DF055AFEA6C}"/>
              </a:ext>
            </a:extLst>
          </p:cNvPr>
          <p:cNvCxnSpPr>
            <a:cxnSpLocks/>
            <a:stCxn id="301" idx="4"/>
            <a:endCxn id="742" idx="1"/>
          </p:cNvCxnSpPr>
          <p:nvPr/>
        </p:nvCxnSpPr>
        <p:spPr>
          <a:xfrm flipV="1">
            <a:off x="2187168" y="4058737"/>
            <a:ext cx="565930" cy="615158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椭圆 298">
            <a:extLst>
              <a:ext uri="{FF2B5EF4-FFF2-40B4-BE49-F238E27FC236}">
                <a16:creationId xmlns:a16="http://schemas.microsoft.com/office/drawing/2014/main" id="{9B5765AA-5270-4647-B831-5CD92B0B6DB3}"/>
              </a:ext>
            </a:extLst>
          </p:cNvPr>
          <p:cNvSpPr/>
          <p:nvPr/>
        </p:nvSpPr>
        <p:spPr>
          <a:xfrm rot="16200000">
            <a:off x="2043169" y="4225877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C4910F3D-90CA-4BBE-9EFD-8BAC401E9A59}"/>
              </a:ext>
            </a:extLst>
          </p:cNvPr>
          <p:cNvSpPr/>
          <p:nvPr/>
        </p:nvSpPr>
        <p:spPr>
          <a:xfrm rot="16200000">
            <a:off x="2043168" y="4601895"/>
            <a:ext cx="144000" cy="144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FC9C1ABE-69D4-4D5D-B362-6F6E682AC6D0}"/>
              </a:ext>
            </a:extLst>
          </p:cNvPr>
          <p:cNvSpPr/>
          <p:nvPr/>
        </p:nvSpPr>
        <p:spPr>
          <a:xfrm rot="16200000">
            <a:off x="2043168" y="4413886"/>
            <a:ext cx="144000" cy="144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4681B92A-426B-4EB4-B864-9A7CC7D35805}"/>
              </a:ext>
            </a:extLst>
          </p:cNvPr>
          <p:cNvCxnSpPr>
            <a:cxnSpLocks/>
            <a:stCxn id="290" idx="3"/>
            <a:endCxn id="742" idx="1"/>
          </p:cNvCxnSpPr>
          <p:nvPr/>
        </p:nvCxnSpPr>
        <p:spPr>
          <a:xfrm>
            <a:off x="2166080" y="3380728"/>
            <a:ext cx="587018" cy="67800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>
            <a:extLst>
              <a:ext uri="{FF2B5EF4-FFF2-40B4-BE49-F238E27FC236}">
                <a16:creationId xmlns:a16="http://schemas.microsoft.com/office/drawing/2014/main" id="{CC0A3437-CD5F-4043-ACF8-017807E046F1}"/>
              </a:ext>
            </a:extLst>
          </p:cNvPr>
          <p:cNvSpPr/>
          <p:nvPr/>
        </p:nvSpPr>
        <p:spPr>
          <a:xfrm>
            <a:off x="329069" y="4227603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350CA039-4836-4298-A826-C54ABEA893A1}"/>
              </a:ext>
            </a:extLst>
          </p:cNvPr>
          <p:cNvSpPr/>
          <p:nvPr/>
        </p:nvSpPr>
        <p:spPr>
          <a:xfrm>
            <a:off x="926503" y="4228631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14AD3E37-A064-4AF8-B22C-D75C2E3C165D}"/>
              </a:ext>
            </a:extLst>
          </p:cNvPr>
          <p:cNvSpPr/>
          <p:nvPr/>
        </p:nvSpPr>
        <p:spPr>
          <a:xfrm>
            <a:off x="1225816" y="4227603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A20EC5A5-4AE2-4713-BECC-33B94916240A}"/>
              </a:ext>
            </a:extLst>
          </p:cNvPr>
          <p:cNvSpPr/>
          <p:nvPr/>
        </p:nvSpPr>
        <p:spPr>
          <a:xfrm>
            <a:off x="622932" y="4227603"/>
            <a:ext cx="299085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1" name="文本框 5">
            <a:extLst>
              <a:ext uri="{FF2B5EF4-FFF2-40B4-BE49-F238E27FC236}">
                <a16:creationId xmlns:a16="http://schemas.microsoft.com/office/drawing/2014/main" id="{15E5FB2D-94E0-4DF7-BABF-A5C8AA530420}"/>
              </a:ext>
            </a:extLst>
          </p:cNvPr>
          <p:cNvSpPr txBox="1"/>
          <p:nvPr/>
        </p:nvSpPr>
        <p:spPr>
          <a:xfrm>
            <a:off x="157441" y="4818638"/>
            <a:ext cx="1995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Clinical features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BA6B2750-28CF-4231-BD4E-C1BAB59F7BFD}"/>
              </a:ext>
            </a:extLst>
          </p:cNvPr>
          <p:cNvSpPr/>
          <p:nvPr/>
        </p:nvSpPr>
        <p:spPr>
          <a:xfrm>
            <a:off x="329211" y="4493917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1FA07AFF-3F6B-42BC-82E2-F92149049FB7}"/>
              </a:ext>
            </a:extLst>
          </p:cNvPr>
          <p:cNvSpPr/>
          <p:nvPr/>
        </p:nvSpPr>
        <p:spPr>
          <a:xfrm>
            <a:off x="926645" y="4494945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49499A1E-EF2D-4D65-92EB-6314C3073741}"/>
              </a:ext>
            </a:extLst>
          </p:cNvPr>
          <p:cNvSpPr/>
          <p:nvPr/>
        </p:nvSpPr>
        <p:spPr>
          <a:xfrm>
            <a:off x="1225958" y="4493917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4132D3B2-2CC1-43B7-9CE2-317DFE327516}"/>
              </a:ext>
            </a:extLst>
          </p:cNvPr>
          <p:cNvSpPr/>
          <p:nvPr/>
        </p:nvSpPr>
        <p:spPr>
          <a:xfrm>
            <a:off x="623074" y="4493917"/>
            <a:ext cx="299085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3654726-7077-4C20-AB0B-E3B7DEF45E49}"/>
              </a:ext>
            </a:extLst>
          </p:cNvPr>
          <p:cNvSpPr/>
          <p:nvPr/>
        </p:nvSpPr>
        <p:spPr>
          <a:xfrm>
            <a:off x="330711" y="3429000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F2E1DFB7-182C-4329-9E0E-B6CE38A5465D}"/>
              </a:ext>
            </a:extLst>
          </p:cNvPr>
          <p:cNvSpPr/>
          <p:nvPr/>
        </p:nvSpPr>
        <p:spPr>
          <a:xfrm>
            <a:off x="928145" y="3430028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B187D146-BED3-4F13-819E-92DE47E4CDB8}"/>
              </a:ext>
            </a:extLst>
          </p:cNvPr>
          <p:cNvSpPr/>
          <p:nvPr/>
        </p:nvSpPr>
        <p:spPr>
          <a:xfrm>
            <a:off x="1227458" y="3429000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09FC34A1-6DAB-4CEE-9A77-CCB77AA83DAD}"/>
              </a:ext>
            </a:extLst>
          </p:cNvPr>
          <p:cNvSpPr/>
          <p:nvPr/>
        </p:nvSpPr>
        <p:spPr>
          <a:xfrm>
            <a:off x="624574" y="3429000"/>
            <a:ext cx="299085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794473F8-5E20-4E54-8822-BCB8DDCD2CD3}"/>
              </a:ext>
            </a:extLst>
          </p:cNvPr>
          <p:cNvSpPr/>
          <p:nvPr/>
        </p:nvSpPr>
        <p:spPr>
          <a:xfrm>
            <a:off x="330853" y="3695314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3785D905-1D22-4331-B75E-C74A44039E7B}"/>
              </a:ext>
            </a:extLst>
          </p:cNvPr>
          <p:cNvSpPr/>
          <p:nvPr/>
        </p:nvSpPr>
        <p:spPr>
          <a:xfrm>
            <a:off x="928287" y="3696342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61950FE5-7B68-49F6-8D99-B5A9DC0CA131}"/>
              </a:ext>
            </a:extLst>
          </p:cNvPr>
          <p:cNvSpPr/>
          <p:nvPr/>
        </p:nvSpPr>
        <p:spPr>
          <a:xfrm>
            <a:off x="1227600" y="3695314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8CCE69E2-3E77-4B67-8D1D-1F6F54D926E6}"/>
              </a:ext>
            </a:extLst>
          </p:cNvPr>
          <p:cNvSpPr/>
          <p:nvPr/>
        </p:nvSpPr>
        <p:spPr>
          <a:xfrm>
            <a:off x="624716" y="3695314"/>
            <a:ext cx="299085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210E08F9-4D05-423C-999C-7ECE3B8701D6}"/>
              </a:ext>
            </a:extLst>
          </p:cNvPr>
          <p:cNvSpPr/>
          <p:nvPr/>
        </p:nvSpPr>
        <p:spPr>
          <a:xfrm>
            <a:off x="330925" y="3961289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75EDAE5A-038D-4B62-B409-DF4BBC55E629}"/>
              </a:ext>
            </a:extLst>
          </p:cNvPr>
          <p:cNvSpPr/>
          <p:nvPr/>
        </p:nvSpPr>
        <p:spPr>
          <a:xfrm>
            <a:off x="928359" y="3962317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9A0E795-0E23-471C-A720-ABD7640FC669}"/>
              </a:ext>
            </a:extLst>
          </p:cNvPr>
          <p:cNvSpPr/>
          <p:nvPr/>
        </p:nvSpPr>
        <p:spPr>
          <a:xfrm>
            <a:off x="1227672" y="3961289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A90CA9BA-7F33-445B-99D6-726E99671D00}"/>
              </a:ext>
            </a:extLst>
          </p:cNvPr>
          <p:cNvSpPr/>
          <p:nvPr/>
        </p:nvSpPr>
        <p:spPr>
          <a:xfrm>
            <a:off x="624788" y="3961289"/>
            <a:ext cx="299085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9" name="椭圆 358">
            <a:extLst>
              <a:ext uri="{FF2B5EF4-FFF2-40B4-BE49-F238E27FC236}">
                <a16:creationId xmlns:a16="http://schemas.microsoft.com/office/drawing/2014/main" id="{9C33C803-056C-423E-A1EF-BB7B84F538F5}"/>
              </a:ext>
            </a:extLst>
          </p:cNvPr>
          <p:cNvSpPr/>
          <p:nvPr/>
        </p:nvSpPr>
        <p:spPr>
          <a:xfrm rot="16200000">
            <a:off x="2043168" y="3473841"/>
            <a:ext cx="144000" cy="14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23E644AE-4C59-45B2-A570-C9F9C8C8A497}"/>
              </a:ext>
            </a:extLst>
          </p:cNvPr>
          <p:cNvSpPr/>
          <p:nvPr/>
        </p:nvSpPr>
        <p:spPr>
          <a:xfrm rot="16200000">
            <a:off x="2043168" y="4789904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BCD29A6E-C2D2-4C78-965F-47A34404C0F4}"/>
              </a:ext>
            </a:extLst>
          </p:cNvPr>
          <p:cNvCxnSpPr>
            <a:cxnSpLocks/>
            <a:stCxn id="671" idx="2"/>
            <a:endCxn id="330" idx="0"/>
          </p:cNvCxnSpPr>
          <p:nvPr/>
        </p:nvCxnSpPr>
        <p:spPr>
          <a:xfrm flipH="1">
            <a:off x="5833118" y="2068609"/>
            <a:ext cx="421" cy="4283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B6E9F842-AEF1-43A3-9324-4ACBB230DEBC}"/>
              </a:ext>
            </a:extLst>
          </p:cNvPr>
          <p:cNvCxnSpPr>
            <a:cxnSpLocks/>
            <a:stCxn id="742" idx="1"/>
            <a:endCxn id="359" idx="4"/>
          </p:cNvCxnSpPr>
          <p:nvPr/>
        </p:nvCxnSpPr>
        <p:spPr>
          <a:xfrm flipH="1" flipV="1">
            <a:off x="2187168" y="3545841"/>
            <a:ext cx="565930" cy="512896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C6FB5DAC-0E01-4F9D-B578-FB65E9EEA4EC}"/>
              </a:ext>
            </a:extLst>
          </p:cNvPr>
          <p:cNvCxnSpPr>
            <a:cxnSpLocks/>
            <a:stCxn id="286" idx="4"/>
            <a:endCxn id="742" idx="1"/>
          </p:cNvCxnSpPr>
          <p:nvPr/>
        </p:nvCxnSpPr>
        <p:spPr>
          <a:xfrm>
            <a:off x="2187168" y="3733850"/>
            <a:ext cx="565930" cy="324887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470F8EB-7460-43B5-801F-C10B6119B0FF}"/>
              </a:ext>
            </a:extLst>
          </p:cNvPr>
          <p:cNvCxnSpPr>
            <a:cxnSpLocks/>
            <a:stCxn id="362" idx="4"/>
            <a:endCxn id="742" idx="1"/>
          </p:cNvCxnSpPr>
          <p:nvPr/>
        </p:nvCxnSpPr>
        <p:spPr>
          <a:xfrm flipV="1">
            <a:off x="2187168" y="4058737"/>
            <a:ext cx="565930" cy="803167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 569">
            <a:extLst>
              <a:ext uri="{FF2B5EF4-FFF2-40B4-BE49-F238E27FC236}">
                <a16:creationId xmlns:a16="http://schemas.microsoft.com/office/drawing/2014/main" id="{78356561-253C-4FD7-B066-4BE13C81BBF4}"/>
              </a:ext>
            </a:extLst>
          </p:cNvPr>
          <p:cNvSpPr/>
          <p:nvPr/>
        </p:nvSpPr>
        <p:spPr>
          <a:xfrm rot="16200000">
            <a:off x="4487441" y="2780913"/>
            <a:ext cx="4399018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0572B4E-59BB-42A3-86BE-C64274B35F27}"/>
              </a:ext>
            </a:extLst>
          </p:cNvPr>
          <p:cNvSpPr/>
          <p:nvPr/>
        </p:nvSpPr>
        <p:spPr>
          <a:xfrm rot="16200000">
            <a:off x="5247958" y="2780652"/>
            <a:ext cx="439902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492BA5A-183A-4BA2-9F8F-F835C2094C25}"/>
              </a:ext>
            </a:extLst>
          </p:cNvPr>
          <p:cNvSpPr txBox="1"/>
          <p:nvPr/>
        </p:nvSpPr>
        <p:spPr>
          <a:xfrm>
            <a:off x="2108400" y="1042382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48x48x48x16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4065159-0670-475C-96EF-BB13058F46CD}"/>
              </a:ext>
            </a:extLst>
          </p:cNvPr>
          <p:cNvSpPr txBox="1"/>
          <p:nvPr/>
        </p:nvSpPr>
        <p:spPr>
          <a:xfrm>
            <a:off x="2789102" y="1204729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24x24x24x32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F865ED2-0968-459F-9FB7-4DDFAE128542}"/>
              </a:ext>
            </a:extLst>
          </p:cNvPr>
          <p:cNvSpPr txBox="1"/>
          <p:nvPr/>
        </p:nvSpPr>
        <p:spPr>
          <a:xfrm>
            <a:off x="3233922" y="1356743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12x12x12x64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CB0FF0C-3880-40CA-B781-FEB326488EE5}"/>
              </a:ext>
            </a:extLst>
          </p:cNvPr>
          <p:cNvSpPr txBox="1"/>
          <p:nvPr/>
        </p:nvSpPr>
        <p:spPr>
          <a:xfrm>
            <a:off x="3767501" y="1507378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6x6x6x128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ECA180D-B17E-43B1-B60C-9DFAF9740F82}"/>
              </a:ext>
            </a:extLst>
          </p:cNvPr>
          <p:cNvSpPr txBox="1"/>
          <p:nvPr/>
        </p:nvSpPr>
        <p:spPr>
          <a:xfrm>
            <a:off x="5316013" y="1518266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1x1x1x256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立方体 200">
            <a:extLst>
              <a:ext uri="{FF2B5EF4-FFF2-40B4-BE49-F238E27FC236}">
                <a16:creationId xmlns:a16="http://schemas.microsoft.com/office/drawing/2014/main" id="{70BD5835-CDF3-45C5-83B2-6279D9798C41}"/>
              </a:ext>
            </a:extLst>
          </p:cNvPr>
          <p:cNvSpPr/>
          <p:nvPr/>
        </p:nvSpPr>
        <p:spPr>
          <a:xfrm>
            <a:off x="4435977" y="1809657"/>
            <a:ext cx="195211" cy="356067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2" name="立方体 201">
            <a:extLst>
              <a:ext uri="{FF2B5EF4-FFF2-40B4-BE49-F238E27FC236}">
                <a16:creationId xmlns:a16="http://schemas.microsoft.com/office/drawing/2014/main" id="{5EEB0410-7917-46FE-A600-0C1E36707856}"/>
              </a:ext>
            </a:extLst>
          </p:cNvPr>
          <p:cNvSpPr/>
          <p:nvPr/>
        </p:nvSpPr>
        <p:spPr>
          <a:xfrm>
            <a:off x="4528358" y="1809221"/>
            <a:ext cx="195211" cy="356067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3" name="立方体 202">
            <a:extLst>
              <a:ext uri="{FF2B5EF4-FFF2-40B4-BE49-F238E27FC236}">
                <a16:creationId xmlns:a16="http://schemas.microsoft.com/office/drawing/2014/main" id="{D47DC849-86E9-49BF-B209-3124B45A758B}"/>
              </a:ext>
            </a:extLst>
          </p:cNvPr>
          <p:cNvSpPr/>
          <p:nvPr/>
        </p:nvSpPr>
        <p:spPr>
          <a:xfrm>
            <a:off x="4663154" y="1855628"/>
            <a:ext cx="134470" cy="207085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B3F0EE8-BB62-43F6-9773-99CEB96BFEEA}"/>
              </a:ext>
            </a:extLst>
          </p:cNvPr>
          <p:cNvSpPr txBox="1"/>
          <p:nvPr/>
        </p:nvSpPr>
        <p:spPr>
          <a:xfrm>
            <a:off x="4272582" y="1616174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3x3x3x256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A3BA3E1E-FA20-4071-945E-B39ABD85489B}"/>
              </a:ext>
            </a:extLst>
          </p:cNvPr>
          <p:cNvCxnSpPr>
            <a:cxnSpLocks/>
          </p:cNvCxnSpPr>
          <p:nvPr/>
        </p:nvCxnSpPr>
        <p:spPr>
          <a:xfrm>
            <a:off x="4768430" y="1941588"/>
            <a:ext cx="2999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621">
            <a:extLst>
              <a:ext uri="{FF2B5EF4-FFF2-40B4-BE49-F238E27FC236}">
                <a16:creationId xmlns:a16="http://schemas.microsoft.com/office/drawing/2014/main" id="{228E3FB6-0EB9-40B9-9022-2B61C4D92B6F}"/>
              </a:ext>
            </a:extLst>
          </p:cNvPr>
          <p:cNvSpPr txBox="1"/>
          <p:nvPr/>
        </p:nvSpPr>
        <p:spPr>
          <a:xfrm>
            <a:off x="6529872" y="5178678"/>
            <a:ext cx="161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F059CD46-0380-4CA7-ABE3-14F417DA0130}"/>
              </a:ext>
            </a:extLst>
          </p:cNvPr>
          <p:cNvSpPr/>
          <p:nvPr/>
        </p:nvSpPr>
        <p:spPr>
          <a:xfrm>
            <a:off x="6038189" y="2765973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C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1F4FB950-6C1A-43AF-AF3E-42A1A7100B32}"/>
              </a:ext>
            </a:extLst>
          </p:cNvPr>
          <p:cNvCxnSpPr>
            <a:cxnSpLocks/>
            <a:stCxn id="1047" idx="3"/>
            <a:endCxn id="236" idx="4"/>
          </p:cNvCxnSpPr>
          <p:nvPr/>
        </p:nvCxnSpPr>
        <p:spPr>
          <a:xfrm flipV="1">
            <a:off x="5986125" y="3053973"/>
            <a:ext cx="196064" cy="10382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E4A4944-E078-4BA1-937C-AE227BB03E9A}"/>
              </a:ext>
            </a:extLst>
          </p:cNvPr>
          <p:cNvCxnSpPr>
            <a:cxnSpLocks/>
            <a:stCxn id="236" idx="6"/>
            <a:endCxn id="570" idx="0"/>
          </p:cNvCxnSpPr>
          <p:nvPr/>
        </p:nvCxnSpPr>
        <p:spPr>
          <a:xfrm>
            <a:off x="6326189" y="2909973"/>
            <a:ext cx="229223" cy="2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27DD276-C297-446E-9AAD-CC37E10DF398}"/>
              </a:ext>
            </a:extLst>
          </p:cNvPr>
          <p:cNvSpPr txBox="1"/>
          <p:nvPr/>
        </p:nvSpPr>
        <p:spPr>
          <a:xfrm>
            <a:off x="7463123" y="5623748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E75BF92-9FC5-48B9-B2F0-EC44BBEC86A7}"/>
              </a:ext>
            </a:extLst>
          </p:cNvPr>
          <p:cNvSpPr/>
          <p:nvPr/>
        </p:nvSpPr>
        <p:spPr>
          <a:xfrm>
            <a:off x="7209793" y="5634194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C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263" name="立方体 262">
            <a:extLst>
              <a:ext uri="{FF2B5EF4-FFF2-40B4-BE49-F238E27FC236}">
                <a16:creationId xmlns:a16="http://schemas.microsoft.com/office/drawing/2014/main" id="{6AB4CA17-7B50-4B58-A930-3C96E10D633A}"/>
              </a:ext>
            </a:extLst>
          </p:cNvPr>
          <p:cNvSpPr/>
          <p:nvPr/>
        </p:nvSpPr>
        <p:spPr>
          <a:xfrm>
            <a:off x="1200390" y="5601144"/>
            <a:ext cx="191160" cy="347781"/>
          </a:xfrm>
          <a:prstGeom prst="cube">
            <a:avLst>
              <a:gd name="adj" fmla="val 720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A03B10E4-5790-40DE-84F6-3993288E70F0}"/>
              </a:ext>
            </a:extLst>
          </p:cNvPr>
          <p:cNvSpPr txBox="1"/>
          <p:nvPr/>
        </p:nvSpPr>
        <p:spPr>
          <a:xfrm>
            <a:off x="1345409" y="5629137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3D Conv + Relu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立方体 265">
            <a:extLst>
              <a:ext uri="{FF2B5EF4-FFF2-40B4-BE49-F238E27FC236}">
                <a16:creationId xmlns:a16="http://schemas.microsoft.com/office/drawing/2014/main" id="{3E5A174E-5775-4730-A89B-F2299BF3997A}"/>
              </a:ext>
            </a:extLst>
          </p:cNvPr>
          <p:cNvSpPr/>
          <p:nvPr/>
        </p:nvSpPr>
        <p:spPr>
          <a:xfrm>
            <a:off x="2910273" y="5591813"/>
            <a:ext cx="191160" cy="347781"/>
          </a:xfrm>
          <a:prstGeom prst="cube">
            <a:avLst>
              <a:gd name="adj" fmla="val 720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5DD93BF2-AD92-483F-8937-C995D83B874B}"/>
              </a:ext>
            </a:extLst>
          </p:cNvPr>
          <p:cNvSpPr txBox="1"/>
          <p:nvPr/>
        </p:nvSpPr>
        <p:spPr>
          <a:xfrm>
            <a:off x="3054778" y="5613665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3D Max-pooling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B569037C-9BC1-4BA5-9701-E7F7D2431C5E}"/>
              </a:ext>
            </a:extLst>
          </p:cNvPr>
          <p:cNvSpPr/>
          <p:nvPr/>
        </p:nvSpPr>
        <p:spPr>
          <a:xfrm>
            <a:off x="6596321" y="303034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790D21C7-3BD1-4598-8AF2-5D47BADD60DA}"/>
              </a:ext>
            </a:extLst>
          </p:cNvPr>
          <p:cNvSpPr/>
          <p:nvPr/>
        </p:nvSpPr>
        <p:spPr>
          <a:xfrm>
            <a:off x="6596321" y="332334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676A4BA0-CCC5-4B27-AA26-E46EBD11920C}"/>
              </a:ext>
            </a:extLst>
          </p:cNvPr>
          <p:cNvSpPr/>
          <p:nvPr/>
        </p:nvSpPr>
        <p:spPr>
          <a:xfrm>
            <a:off x="6596321" y="360801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65FA21D4-FD83-48C4-A363-4373E3CA6DC3}"/>
              </a:ext>
            </a:extLst>
          </p:cNvPr>
          <p:cNvSpPr/>
          <p:nvPr/>
        </p:nvSpPr>
        <p:spPr>
          <a:xfrm>
            <a:off x="6597687" y="427445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9755BA0C-6FEE-41E5-895A-D3D74D93627A}"/>
              </a:ext>
            </a:extLst>
          </p:cNvPr>
          <p:cNvSpPr/>
          <p:nvPr/>
        </p:nvSpPr>
        <p:spPr>
          <a:xfrm>
            <a:off x="6597687" y="457679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F964CCBD-6589-410E-AB71-9E5D1B3FE96A}"/>
              </a:ext>
            </a:extLst>
          </p:cNvPr>
          <p:cNvSpPr/>
          <p:nvPr/>
        </p:nvSpPr>
        <p:spPr>
          <a:xfrm>
            <a:off x="6597687" y="488012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4" name="文本框 121">
            <a:extLst>
              <a:ext uri="{FF2B5EF4-FFF2-40B4-BE49-F238E27FC236}">
                <a16:creationId xmlns:a16="http://schemas.microsoft.com/office/drawing/2014/main" id="{BBADB0C3-F046-4AE7-9EF0-111CA16A227A}"/>
              </a:ext>
            </a:extLst>
          </p:cNvPr>
          <p:cNvSpPr txBox="1"/>
          <p:nvPr/>
        </p:nvSpPr>
        <p:spPr>
          <a:xfrm rot="5400000">
            <a:off x="6554950" y="386943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E4B767DE-2279-4E79-A33A-14EE2D2782C6}"/>
              </a:ext>
            </a:extLst>
          </p:cNvPr>
          <p:cNvSpPr/>
          <p:nvPr/>
        </p:nvSpPr>
        <p:spPr>
          <a:xfrm>
            <a:off x="7365459" y="303382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F4C6DC9E-5135-4B74-8971-00846FA4A54F}"/>
              </a:ext>
            </a:extLst>
          </p:cNvPr>
          <p:cNvSpPr/>
          <p:nvPr/>
        </p:nvSpPr>
        <p:spPr>
          <a:xfrm>
            <a:off x="7365459" y="332682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C0C03893-B412-4334-8654-2FAE203EF402}"/>
              </a:ext>
            </a:extLst>
          </p:cNvPr>
          <p:cNvSpPr/>
          <p:nvPr/>
        </p:nvSpPr>
        <p:spPr>
          <a:xfrm>
            <a:off x="7365459" y="361149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36C50EB0-0C79-435E-B8DE-64DB18478E3B}"/>
              </a:ext>
            </a:extLst>
          </p:cNvPr>
          <p:cNvSpPr/>
          <p:nvPr/>
        </p:nvSpPr>
        <p:spPr>
          <a:xfrm>
            <a:off x="7366825" y="427793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4628E52F-4542-47B2-BB90-2A46F68F5620}"/>
              </a:ext>
            </a:extLst>
          </p:cNvPr>
          <p:cNvSpPr/>
          <p:nvPr/>
        </p:nvSpPr>
        <p:spPr>
          <a:xfrm>
            <a:off x="7366825" y="458026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B4651165-F2A9-4C03-8D01-9B45E042535A}"/>
              </a:ext>
            </a:extLst>
          </p:cNvPr>
          <p:cNvSpPr/>
          <p:nvPr/>
        </p:nvSpPr>
        <p:spPr>
          <a:xfrm>
            <a:off x="7366825" y="488359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6" name="文本框 121">
            <a:extLst>
              <a:ext uri="{FF2B5EF4-FFF2-40B4-BE49-F238E27FC236}">
                <a16:creationId xmlns:a16="http://schemas.microsoft.com/office/drawing/2014/main" id="{8B4BC006-BFE2-4A03-B43E-3DDB14988504}"/>
              </a:ext>
            </a:extLst>
          </p:cNvPr>
          <p:cNvSpPr txBox="1"/>
          <p:nvPr/>
        </p:nvSpPr>
        <p:spPr>
          <a:xfrm rot="5400000">
            <a:off x="7322300" y="387290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8213C79C-9C17-4436-89E4-6DACC44BED4A}"/>
              </a:ext>
            </a:extLst>
          </p:cNvPr>
          <p:cNvSpPr/>
          <p:nvPr/>
        </p:nvSpPr>
        <p:spPr>
          <a:xfrm rot="16200000">
            <a:off x="8898534" y="5624663"/>
            <a:ext cx="288001" cy="289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椭圆 321">
            <a:extLst>
              <a:ext uri="{FF2B5EF4-FFF2-40B4-BE49-F238E27FC236}">
                <a16:creationId xmlns:a16="http://schemas.microsoft.com/office/drawing/2014/main" id="{D5FA283F-B3E6-4BFB-8117-75D00D79C00D}"/>
              </a:ext>
            </a:extLst>
          </p:cNvPr>
          <p:cNvSpPr/>
          <p:nvPr/>
        </p:nvSpPr>
        <p:spPr>
          <a:xfrm>
            <a:off x="8954372" y="5687226"/>
            <a:ext cx="176323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7FD9C427-6D63-4AB2-951E-6E7388595C0A}"/>
              </a:ext>
            </a:extLst>
          </p:cNvPr>
          <p:cNvSpPr txBox="1"/>
          <p:nvPr/>
        </p:nvSpPr>
        <p:spPr>
          <a:xfrm>
            <a:off x="9136588" y="5644106"/>
            <a:ext cx="187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Fully-connected layer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2F2ACCA3-3CF4-47E7-B1C2-0E70218187FA}"/>
              </a:ext>
            </a:extLst>
          </p:cNvPr>
          <p:cNvCxnSpPr>
            <a:cxnSpLocks/>
            <a:stCxn id="330" idx="4"/>
            <a:endCxn id="290" idx="6"/>
          </p:cNvCxnSpPr>
          <p:nvPr/>
        </p:nvCxnSpPr>
        <p:spPr>
          <a:xfrm rot="5400000">
            <a:off x="3681533" y="1106231"/>
            <a:ext cx="585220" cy="3717950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9BAB6EF0-25B1-46C9-9843-A899FECF5A49}"/>
              </a:ext>
            </a:extLst>
          </p:cNvPr>
          <p:cNvSpPr/>
          <p:nvPr/>
        </p:nvSpPr>
        <p:spPr>
          <a:xfrm>
            <a:off x="4594906" y="5643280"/>
            <a:ext cx="504000" cy="30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20BB01FA-E46B-4841-88A3-7145FE4753A5}"/>
              </a:ext>
            </a:extLst>
          </p:cNvPr>
          <p:cNvSpPr txBox="1"/>
          <p:nvPr/>
        </p:nvSpPr>
        <p:spPr>
          <a:xfrm>
            <a:off x="5049348" y="5626427"/>
            <a:ext cx="218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Global Average Pooling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CB77242-4A0E-43F2-87BB-6F5F0BE86186}"/>
                  </a:ext>
                </a:extLst>
              </p:cNvPr>
              <p:cNvSpPr/>
              <p:nvPr/>
            </p:nvSpPr>
            <p:spPr>
              <a:xfrm>
                <a:off x="11398672" y="3527720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CB77242-4A0E-43F2-87BB-6F5F0BE8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672" y="3527720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CD3CF6-19E6-4A9D-9357-40E3EDACE395}"/>
                  </a:ext>
                </a:extLst>
              </p:cNvPr>
              <p:cNvSpPr/>
              <p:nvPr/>
            </p:nvSpPr>
            <p:spPr>
              <a:xfrm>
                <a:off x="11388699" y="3024353"/>
                <a:ext cx="47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CD3CF6-19E6-4A9D-9357-40E3EDACE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699" y="3024353"/>
                <a:ext cx="471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椭圆 228">
            <a:extLst>
              <a:ext uri="{FF2B5EF4-FFF2-40B4-BE49-F238E27FC236}">
                <a16:creationId xmlns:a16="http://schemas.microsoft.com/office/drawing/2014/main" id="{1B42BF4E-BAF7-4C54-A516-1DA8166DD6D3}"/>
              </a:ext>
            </a:extLst>
          </p:cNvPr>
          <p:cNvSpPr/>
          <p:nvPr/>
        </p:nvSpPr>
        <p:spPr>
          <a:xfrm>
            <a:off x="7366857" y="195304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389F4DB3-BC6C-4DF7-83C1-7D22E458D224}"/>
              </a:ext>
            </a:extLst>
          </p:cNvPr>
          <p:cNvSpPr/>
          <p:nvPr/>
        </p:nvSpPr>
        <p:spPr>
          <a:xfrm>
            <a:off x="7366857" y="224604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80577DA6-487B-4CC0-A08C-53F45A3A5F67}"/>
              </a:ext>
            </a:extLst>
          </p:cNvPr>
          <p:cNvSpPr/>
          <p:nvPr/>
        </p:nvSpPr>
        <p:spPr>
          <a:xfrm>
            <a:off x="7366857" y="253071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F9766ECE-4DA1-4DBA-961A-4AC77BAD909E}"/>
              </a:ext>
            </a:extLst>
          </p:cNvPr>
          <p:cNvSpPr/>
          <p:nvPr/>
        </p:nvSpPr>
        <p:spPr>
          <a:xfrm>
            <a:off x="7359866" y="75481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18D6B816-D14E-4934-BDFC-5FD7E7641D70}"/>
              </a:ext>
            </a:extLst>
          </p:cNvPr>
          <p:cNvSpPr/>
          <p:nvPr/>
        </p:nvSpPr>
        <p:spPr>
          <a:xfrm>
            <a:off x="7359866" y="104781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3A2F04CC-50CF-4C55-A47C-843407E48843}"/>
              </a:ext>
            </a:extLst>
          </p:cNvPr>
          <p:cNvSpPr/>
          <p:nvPr/>
        </p:nvSpPr>
        <p:spPr>
          <a:xfrm>
            <a:off x="7359866" y="133248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00A224F2-C7F9-4C3D-8364-A35A3864AC11}"/>
              </a:ext>
            </a:extLst>
          </p:cNvPr>
          <p:cNvSpPr/>
          <p:nvPr/>
        </p:nvSpPr>
        <p:spPr>
          <a:xfrm>
            <a:off x="6607826" y="194605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8CCFCADF-1634-4DBA-9E8A-C6C25A156AA5}"/>
              </a:ext>
            </a:extLst>
          </p:cNvPr>
          <p:cNvSpPr/>
          <p:nvPr/>
        </p:nvSpPr>
        <p:spPr>
          <a:xfrm>
            <a:off x="6607826" y="223905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274686CE-339A-4FE5-8A64-148965809FC6}"/>
              </a:ext>
            </a:extLst>
          </p:cNvPr>
          <p:cNvSpPr/>
          <p:nvPr/>
        </p:nvSpPr>
        <p:spPr>
          <a:xfrm>
            <a:off x="6607826" y="2523721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35C6CC89-F73E-446C-986C-BCE200A80157}"/>
              </a:ext>
            </a:extLst>
          </p:cNvPr>
          <p:cNvSpPr/>
          <p:nvPr/>
        </p:nvSpPr>
        <p:spPr>
          <a:xfrm>
            <a:off x="6600835" y="74782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F9C7F74A-167B-4D01-B492-E5CCAF623D46}"/>
              </a:ext>
            </a:extLst>
          </p:cNvPr>
          <p:cNvSpPr/>
          <p:nvPr/>
        </p:nvSpPr>
        <p:spPr>
          <a:xfrm>
            <a:off x="6600835" y="104082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301432F9-3696-4E27-B72E-66A363916B8B}"/>
              </a:ext>
            </a:extLst>
          </p:cNvPr>
          <p:cNvSpPr/>
          <p:nvPr/>
        </p:nvSpPr>
        <p:spPr>
          <a:xfrm>
            <a:off x="6600835" y="132549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1" name="文本框 5">
            <a:extLst>
              <a:ext uri="{FF2B5EF4-FFF2-40B4-BE49-F238E27FC236}">
                <a16:creationId xmlns:a16="http://schemas.microsoft.com/office/drawing/2014/main" id="{0DC2A5E9-2871-436B-9B0F-71EBC089C2A9}"/>
              </a:ext>
            </a:extLst>
          </p:cNvPr>
          <p:cNvSpPr txBox="1"/>
          <p:nvPr/>
        </p:nvSpPr>
        <p:spPr>
          <a:xfrm>
            <a:off x="323495" y="1175529"/>
            <a:ext cx="126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Treatments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箭头: 右 341">
            <a:extLst>
              <a:ext uri="{FF2B5EF4-FFF2-40B4-BE49-F238E27FC236}">
                <a16:creationId xmlns:a16="http://schemas.microsoft.com/office/drawing/2014/main" id="{007698FD-DEFB-4F6A-BBE7-2174774A459B}"/>
              </a:ext>
            </a:extLst>
          </p:cNvPr>
          <p:cNvSpPr/>
          <p:nvPr/>
        </p:nvSpPr>
        <p:spPr>
          <a:xfrm>
            <a:off x="1599691" y="4005064"/>
            <a:ext cx="351484" cy="1887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8818C06F-34B8-492C-8098-A4ECCEF7EFE1}"/>
              </a:ext>
            </a:extLst>
          </p:cNvPr>
          <p:cNvCxnSpPr>
            <a:cxnSpLocks/>
            <a:stCxn id="284" idx="3"/>
            <a:endCxn id="236" idx="0"/>
          </p:cNvCxnSpPr>
          <p:nvPr/>
        </p:nvCxnSpPr>
        <p:spPr>
          <a:xfrm>
            <a:off x="5974021" y="723605"/>
            <a:ext cx="208168" cy="20423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文本框 121">
            <a:extLst>
              <a:ext uri="{FF2B5EF4-FFF2-40B4-BE49-F238E27FC236}">
                <a16:creationId xmlns:a16="http://schemas.microsoft.com/office/drawing/2014/main" id="{6D55A8F7-FD38-4008-86D3-FB0F42D9ED8E}"/>
              </a:ext>
            </a:extLst>
          </p:cNvPr>
          <p:cNvSpPr txBox="1"/>
          <p:nvPr/>
        </p:nvSpPr>
        <p:spPr>
          <a:xfrm rot="5400000">
            <a:off x="7336744" y="269568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46" name="文本框 121">
            <a:extLst>
              <a:ext uri="{FF2B5EF4-FFF2-40B4-BE49-F238E27FC236}">
                <a16:creationId xmlns:a16="http://schemas.microsoft.com/office/drawing/2014/main" id="{A770AE6B-219E-439B-BA60-20A4CB125D31}"/>
              </a:ext>
            </a:extLst>
          </p:cNvPr>
          <p:cNvSpPr txBox="1"/>
          <p:nvPr/>
        </p:nvSpPr>
        <p:spPr>
          <a:xfrm rot="5400000">
            <a:off x="7322300" y="155725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63" name="文本框 121">
            <a:extLst>
              <a:ext uri="{FF2B5EF4-FFF2-40B4-BE49-F238E27FC236}">
                <a16:creationId xmlns:a16="http://schemas.microsoft.com/office/drawing/2014/main" id="{6415EAEC-91E5-44F5-B32D-36A0268FCD0A}"/>
              </a:ext>
            </a:extLst>
          </p:cNvPr>
          <p:cNvSpPr txBox="1"/>
          <p:nvPr/>
        </p:nvSpPr>
        <p:spPr>
          <a:xfrm rot="5400000">
            <a:off x="6554918" y="156328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64" name="文本框 121">
            <a:extLst>
              <a:ext uri="{FF2B5EF4-FFF2-40B4-BE49-F238E27FC236}">
                <a16:creationId xmlns:a16="http://schemas.microsoft.com/office/drawing/2014/main" id="{4A5B4273-EBB0-45CF-9E41-A3D20865683A}"/>
              </a:ext>
            </a:extLst>
          </p:cNvPr>
          <p:cNvSpPr txBox="1"/>
          <p:nvPr/>
        </p:nvSpPr>
        <p:spPr>
          <a:xfrm rot="5400000">
            <a:off x="6554950" y="2699797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C0F4636C-01D1-454F-A594-D2A2F219FA3E}"/>
              </a:ext>
            </a:extLst>
          </p:cNvPr>
          <p:cNvSpPr/>
          <p:nvPr/>
        </p:nvSpPr>
        <p:spPr>
          <a:xfrm>
            <a:off x="8405286" y="319729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A590DF8F-AE11-4F31-8901-41B97630D925}"/>
                  </a:ext>
                </a:extLst>
              </p:cNvPr>
              <p:cNvSpPr txBox="1"/>
              <p:nvPr/>
            </p:nvSpPr>
            <p:spPr>
              <a:xfrm>
                <a:off x="8435198" y="3176972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A590DF8F-AE11-4F31-8901-41B97630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98" y="3176972"/>
                <a:ext cx="256355" cy="276999"/>
              </a:xfrm>
              <a:prstGeom prst="rect">
                <a:avLst/>
              </a:prstGeom>
              <a:blipFill>
                <a:blip r:embed="rId8"/>
                <a:stretch>
                  <a:fillRect l="-26190" r="-1190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椭圆 368">
            <a:extLst>
              <a:ext uri="{FF2B5EF4-FFF2-40B4-BE49-F238E27FC236}">
                <a16:creationId xmlns:a16="http://schemas.microsoft.com/office/drawing/2014/main" id="{1760F66E-CF1C-48F1-A549-3628BD534A20}"/>
              </a:ext>
            </a:extLst>
          </p:cNvPr>
          <p:cNvSpPr/>
          <p:nvPr/>
        </p:nvSpPr>
        <p:spPr>
          <a:xfrm>
            <a:off x="8402806" y="3557305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16EDDAB-4AD9-43AA-B1E7-15C08B23954E}"/>
              </a:ext>
            </a:extLst>
          </p:cNvPr>
          <p:cNvSpPr/>
          <p:nvPr/>
        </p:nvSpPr>
        <p:spPr>
          <a:xfrm>
            <a:off x="8399059" y="409739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5" name="文本框 118">
            <a:extLst>
              <a:ext uri="{FF2B5EF4-FFF2-40B4-BE49-F238E27FC236}">
                <a16:creationId xmlns:a16="http://schemas.microsoft.com/office/drawing/2014/main" id="{D1C55942-76C3-460E-91AC-0FE17C006D07}"/>
              </a:ext>
            </a:extLst>
          </p:cNvPr>
          <p:cNvSpPr txBox="1"/>
          <p:nvPr/>
        </p:nvSpPr>
        <p:spPr>
          <a:xfrm rot="5400000">
            <a:off x="11051692" y="3963128"/>
            <a:ext cx="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50"/>
                </a:solidFill>
              </a:rPr>
              <a:t>…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55798BD5-2B76-44F0-A38F-CF2F9D7C3BF5}"/>
              </a:ext>
            </a:extLst>
          </p:cNvPr>
          <p:cNvSpPr/>
          <p:nvPr/>
        </p:nvSpPr>
        <p:spPr>
          <a:xfrm>
            <a:off x="11109570" y="428807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11468243-F772-4411-B682-E39EF5F85A24}"/>
              </a:ext>
            </a:extLst>
          </p:cNvPr>
          <p:cNvSpPr/>
          <p:nvPr/>
        </p:nvSpPr>
        <p:spPr>
          <a:xfrm>
            <a:off x="11066877" y="4205991"/>
            <a:ext cx="365441" cy="879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4716E21F-20DC-461A-A49D-C7BDE6FAE51F}"/>
                  </a:ext>
                </a:extLst>
              </p:cNvPr>
              <p:cNvSpPr txBox="1"/>
              <p:nvPr/>
            </p:nvSpPr>
            <p:spPr>
              <a:xfrm>
                <a:off x="11135654" y="4290795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4716E21F-20DC-461A-A49D-C7BDE6FAE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654" y="4290795"/>
                <a:ext cx="256355" cy="277961"/>
              </a:xfrm>
              <a:prstGeom prst="rect">
                <a:avLst/>
              </a:prstGeom>
              <a:blipFill>
                <a:blip r:embed="rId9"/>
                <a:stretch>
                  <a:fillRect l="-7143" r="-7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椭圆 378">
            <a:extLst>
              <a:ext uri="{FF2B5EF4-FFF2-40B4-BE49-F238E27FC236}">
                <a16:creationId xmlns:a16="http://schemas.microsoft.com/office/drawing/2014/main" id="{6692455F-160E-4540-9E91-ABE928C87BB2}"/>
              </a:ext>
            </a:extLst>
          </p:cNvPr>
          <p:cNvSpPr/>
          <p:nvPr/>
        </p:nvSpPr>
        <p:spPr>
          <a:xfrm>
            <a:off x="11112876" y="4728109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7D24A14C-2780-4B2D-A33D-E01E8F1B3C29}"/>
              </a:ext>
            </a:extLst>
          </p:cNvPr>
          <p:cNvSpPr txBox="1"/>
          <p:nvPr/>
        </p:nvSpPr>
        <p:spPr>
          <a:xfrm>
            <a:off x="11139698" y="4725602"/>
            <a:ext cx="256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D580BDF2-DE54-4FD0-84C9-E31A46EC40E4}"/>
                  </a:ext>
                </a:extLst>
              </p:cNvPr>
              <p:cNvSpPr/>
              <p:nvPr/>
            </p:nvSpPr>
            <p:spPr>
              <a:xfrm>
                <a:off x="11398121" y="4679848"/>
                <a:ext cx="465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D580BDF2-DE54-4FD0-84C9-E31A46EC4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121" y="4679848"/>
                <a:ext cx="4656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91B23730-2034-485D-9E0B-D876C4FC50FC}"/>
                  </a:ext>
                </a:extLst>
              </p:cNvPr>
              <p:cNvSpPr/>
              <p:nvPr/>
            </p:nvSpPr>
            <p:spPr>
              <a:xfrm>
                <a:off x="11388148" y="4243211"/>
                <a:ext cx="509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91B23730-2034-485D-9E0B-D876C4FC5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148" y="4243211"/>
                <a:ext cx="5091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A0DD01B-6AB2-4417-8D68-7214E6A94460}"/>
              </a:ext>
            </a:extLst>
          </p:cNvPr>
          <p:cNvSpPr/>
          <p:nvPr/>
        </p:nvSpPr>
        <p:spPr>
          <a:xfrm>
            <a:off x="9166062" y="3794297"/>
            <a:ext cx="1452575" cy="4730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Multi-event regression loss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4" name="连接符: 肘形 393">
            <a:extLst>
              <a:ext uri="{FF2B5EF4-FFF2-40B4-BE49-F238E27FC236}">
                <a16:creationId xmlns:a16="http://schemas.microsoft.com/office/drawing/2014/main" id="{BF2DF010-8B91-4653-AAD9-6172B16CCCB8}"/>
              </a:ext>
            </a:extLst>
          </p:cNvPr>
          <p:cNvCxnSpPr>
            <a:cxnSpLocks/>
            <a:stCxn id="937" idx="1"/>
            <a:endCxn id="51" idx="3"/>
          </p:cNvCxnSpPr>
          <p:nvPr/>
        </p:nvCxnSpPr>
        <p:spPr>
          <a:xfrm rot="10800000" flipV="1">
            <a:off x="10618638" y="3479959"/>
            <a:ext cx="448791" cy="55088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6A51A064-AB58-498B-8C40-CF6618CB21EC}"/>
              </a:ext>
            </a:extLst>
          </p:cNvPr>
          <p:cNvCxnSpPr>
            <a:cxnSpLocks/>
            <a:stCxn id="377" idx="1"/>
            <a:endCxn id="51" idx="3"/>
          </p:cNvCxnSpPr>
          <p:nvPr/>
        </p:nvCxnSpPr>
        <p:spPr>
          <a:xfrm rot="10800000">
            <a:off x="10618637" y="4030842"/>
            <a:ext cx="448240" cy="61474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5">
            <a:extLst>
              <a:ext uri="{FF2B5EF4-FFF2-40B4-BE49-F238E27FC236}">
                <a16:creationId xmlns:a16="http://schemas.microsoft.com/office/drawing/2014/main" id="{185B4E80-B86B-49DB-AB08-E788403952F4}"/>
              </a:ext>
            </a:extLst>
          </p:cNvPr>
          <p:cNvSpPr txBox="1"/>
          <p:nvPr/>
        </p:nvSpPr>
        <p:spPr>
          <a:xfrm>
            <a:off x="2185966" y="438596"/>
            <a:ext cx="286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Treatment scheme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0A75868A-62DA-443B-AFD9-90C8F6749AAD}"/>
                  </a:ext>
                </a:extLst>
              </p:cNvPr>
              <p:cNvSpPr txBox="1"/>
              <p:nvPr/>
            </p:nvSpPr>
            <p:spPr>
              <a:xfrm>
                <a:off x="8427600" y="3549307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0A75868A-62DA-443B-AFD9-90C8F674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600" y="3549307"/>
                <a:ext cx="256355" cy="276999"/>
              </a:xfrm>
              <a:prstGeom prst="rect">
                <a:avLst/>
              </a:prstGeom>
              <a:blipFill>
                <a:blip r:embed="rId12"/>
                <a:stretch>
                  <a:fillRect l="-23256" r="-1395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6FDFB11B-FD3F-46DD-A9CA-7CF62F78BACE}"/>
                  </a:ext>
                </a:extLst>
              </p:cNvPr>
              <p:cNvSpPr txBox="1"/>
              <p:nvPr/>
            </p:nvSpPr>
            <p:spPr>
              <a:xfrm>
                <a:off x="8428244" y="4100118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6FDFB11B-FD3F-46DD-A9CA-7CF62F78B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44" y="4100118"/>
                <a:ext cx="256355" cy="276999"/>
              </a:xfrm>
              <a:prstGeom prst="rect">
                <a:avLst/>
              </a:prstGeom>
              <a:blipFill>
                <a:blip r:embed="rId13"/>
                <a:stretch>
                  <a:fillRect l="-23810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574D033D-8ED0-4FB8-94C8-0D8AD2D403DE}"/>
                  </a:ext>
                </a:extLst>
              </p:cNvPr>
              <p:cNvSpPr txBox="1"/>
              <p:nvPr/>
            </p:nvSpPr>
            <p:spPr>
              <a:xfrm>
                <a:off x="8422236" y="4592129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574D033D-8ED0-4FB8-94C8-0D8AD2D4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36" y="4592129"/>
                <a:ext cx="256355" cy="276999"/>
              </a:xfrm>
              <a:prstGeom prst="rect">
                <a:avLst/>
              </a:prstGeom>
              <a:blipFill>
                <a:blip r:embed="rId14"/>
                <a:stretch>
                  <a:fillRect l="-30952" r="-1428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椭圆 253">
            <a:extLst>
              <a:ext uri="{FF2B5EF4-FFF2-40B4-BE49-F238E27FC236}">
                <a16:creationId xmlns:a16="http://schemas.microsoft.com/office/drawing/2014/main" id="{A8FC5DB2-8ABC-41BB-8D9B-6E2CA836CA58}"/>
              </a:ext>
            </a:extLst>
          </p:cNvPr>
          <p:cNvSpPr/>
          <p:nvPr/>
        </p:nvSpPr>
        <p:spPr>
          <a:xfrm>
            <a:off x="4806772" y="620844"/>
            <a:ext cx="234999" cy="23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6" name="文本框 627">
            <a:extLst>
              <a:ext uri="{FF2B5EF4-FFF2-40B4-BE49-F238E27FC236}">
                <a16:creationId xmlns:a16="http://schemas.microsoft.com/office/drawing/2014/main" id="{573B18DD-743A-49A0-8CE9-782B9F2E59F3}"/>
              </a:ext>
            </a:extLst>
          </p:cNvPr>
          <p:cNvSpPr txBox="1"/>
          <p:nvPr/>
        </p:nvSpPr>
        <p:spPr>
          <a:xfrm>
            <a:off x="5376793" y="499033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3CC4740D-E220-4849-B172-3EAE23E50396}"/>
              </a:ext>
            </a:extLst>
          </p:cNvPr>
          <p:cNvSpPr/>
          <p:nvPr/>
        </p:nvSpPr>
        <p:spPr>
          <a:xfrm rot="5400000">
            <a:off x="5227404" y="143268"/>
            <a:ext cx="284784" cy="1197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39E3E56A-C11A-437B-8B6E-1BE2E6758F9A}"/>
                  </a:ext>
                </a:extLst>
              </p:cNvPr>
              <p:cNvSpPr txBox="1"/>
              <p:nvPr/>
            </p:nvSpPr>
            <p:spPr>
              <a:xfrm>
                <a:off x="4823069" y="622932"/>
                <a:ext cx="20917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39E3E56A-C11A-437B-8B6E-1BE2E6758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69" y="622932"/>
                <a:ext cx="209178" cy="215444"/>
              </a:xfrm>
              <a:prstGeom prst="rect">
                <a:avLst/>
              </a:prstGeom>
              <a:blipFill>
                <a:blip r:embed="rId15"/>
                <a:stretch>
                  <a:fillRect l="-2941" r="-2941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椭圆 259">
            <a:extLst>
              <a:ext uri="{FF2B5EF4-FFF2-40B4-BE49-F238E27FC236}">
                <a16:creationId xmlns:a16="http://schemas.microsoft.com/office/drawing/2014/main" id="{7BCA0E84-6852-4539-8F79-76EC6876C854}"/>
              </a:ext>
            </a:extLst>
          </p:cNvPr>
          <p:cNvSpPr/>
          <p:nvPr/>
        </p:nvSpPr>
        <p:spPr>
          <a:xfrm>
            <a:off x="5138979" y="620532"/>
            <a:ext cx="234999" cy="2368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2F573F92-987E-4B1D-A397-A0A5C4C59CFB}"/>
                  </a:ext>
                </a:extLst>
              </p:cNvPr>
              <p:cNvSpPr txBox="1"/>
              <p:nvPr/>
            </p:nvSpPr>
            <p:spPr>
              <a:xfrm>
                <a:off x="5159228" y="629265"/>
                <a:ext cx="20917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2F573F92-987E-4B1D-A397-A0A5C4C59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28" y="629265"/>
                <a:ext cx="209178" cy="215444"/>
              </a:xfrm>
              <a:prstGeom prst="rect">
                <a:avLst/>
              </a:prstGeom>
              <a:blipFill>
                <a:blip r:embed="rId16"/>
                <a:stretch>
                  <a:fillRect l="-2857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椭圆 279">
            <a:extLst>
              <a:ext uri="{FF2B5EF4-FFF2-40B4-BE49-F238E27FC236}">
                <a16:creationId xmlns:a16="http://schemas.microsoft.com/office/drawing/2014/main" id="{70AE309C-2565-4F9D-93F7-5455AB5F3D3B}"/>
              </a:ext>
            </a:extLst>
          </p:cNvPr>
          <p:cNvSpPr/>
          <p:nvPr/>
        </p:nvSpPr>
        <p:spPr>
          <a:xfrm>
            <a:off x="5683035" y="617947"/>
            <a:ext cx="234999" cy="23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BA5602B4-7C38-4CF1-BCD2-4DB6A13D32A5}"/>
              </a:ext>
            </a:extLst>
          </p:cNvPr>
          <p:cNvSpPr txBox="1"/>
          <p:nvPr/>
        </p:nvSpPr>
        <p:spPr>
          <a:xfrm>
            <a:off x="5764843" y="615883"/>
            <a:ext cx="209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2C91C875-2CF4-467E-A66D-684035D10140}"/>
              </a:ext>
            </a:extLst>
          </p:cNvPr>
          <p:cNvCxnSpPr>
            <a:cxnSpLocks/>
            <a:endCxn id="258" idx="2"/>
          </p:cNvCxnSpPr>
          <p:nvPr/>
        </p:nvCxnSpPr>
        <p:spPr>
          <a:xfrm>
            <a:off x="1593508" y="736593"/>
            <a:ext cx="3177698" cy="5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>
            <a:extLst>
              <a:ext uri="{FF2B5EF4-FFF2-40B4-BE49-F238E27FC236}">
                <a16:creationId xmlns:a16="http://schemas.microsoft.com/office/drawing/2014/main" id="{8255F2B0-2DF3-4B0D-A082-0B3DECF1D72A}"/>
              </a:ext>
            </a:extLst>
          </p:cNvPr>
          <p:cNvSpPr/>
          <p:nvPr/>
        </p:nvSpPr>
        <p:spPr>
          <a:xfrm>
            <a:off x="425214" y="579790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3A3260A8-202C-4CD5-9FE0-B7B6B686A195}"/>
              </a:ext>
            </a:extLst>
          </p:cNvPr>
          <p:cNvSpPr/>
          <p:nvPr/>
        </p:nvSpPr>
        <p:spPr>
          <a:xfrm rot="5400000">
            <a:off x="856613" y="91448"/>
            <a:ext cx="216081" cy="1150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6272AC0C-E750-431E-9C39-0D3523248F31}"/>
                  </a:ext>
                </a:extLst>
              </p:cNvPr>
              <p:cNvSpPr txBox="1"/>
              <p:nvPr/>
            </p:nvSpPr>
            <p:spPr>
              <a:xfrm>
                <a:off x="407858" y="569349"/>
                <a:ext cx="2091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6272AC0C-E750-431E-9C39-0D352324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" y="569349"/>
                <a:ext cx="209178" cy="184666"/>
              </a:xfrm>
              <a:prstGeom prst="rect">
                <a:avLst/>
              </a:prstGeom>
              <a:blipFill>
                <a:blip r:embed="rId1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椭圆 310">
            <a:extLst>
              <a:ext uri="{FF2B5EF4-FFF2-40B4-BE49-F238E27FC236}">
                <a16:creationId xmlns:a16="http://schemas.microsoft.com/office/drawing/2014/main" id="{CA408F73-BF36-4D56-A286-6B5D07BEFE51}"/>
              </a:ext>
            </a:extLst>
          </p:cNvPr>
          <p:cNvSpPr/>
          <p:nvPr/>
        </p:nvSpPr>
        <p:spPr>
          <a:xfrm>
            <a:off x="757421" y="579478"/>
            <a:ext cx="162000" cy="1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FC50D01B-6E20-4D93-863A-AE8D650A803F}"/>
                  </a:ext>
                </a:extLst>
              </p:cNvPr>
              <p:cNvSpPr txBox="1"/>
              <p:nvPr/>
            </p:nvSpPr>
            <p:spPr>
              <a:xfrm>
                <a:off x="734755" y="574193"/>
                <a:ext cx="216551" cy="18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FC50D01B-6E20-4D93-863A-AE8D650A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5" y="574193"/>
                <a:ext cx="216551" cy="186578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椭圆 312">
            <a:extLst>
              <a:ext uri="{FF2B5EF4-FFF2-40B4-BE49-F238E27FC236}">
                <a16:creationId xmlns:a16="http://schemas.microsoft.com/office/drawing/2014/main" id="{DEE0AE3B-DCB4-4E54-88F3-7E5FF32505C8}"/>
              </a:ext>
            </a:extLst>
          </p:cNvPr>
          <p:cNvSpPr/>
          <p:nvPr/>
        </p:nvSpPr>
        <p:spPr>
          <a:xfrm>
            <a:off x="1301477" y="576893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51895F11-70A3-4136-8C76-F9FD8EDA1E6A}"/>
              </a:ext>
            </a:extLst>
          </p:cNvPr>
          <p:cNvSpPr txBox="1"/>
          <p:nvPr/>
        </p:nvSpPr>
        <p:spPr>
          <a:xfrm>
            <a:off x="1350318" y="565675"/>
            <a:ext cx="20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15" name="文本框 627">
            <a:extLst>
              <a:ext uri="{FF2B5EF4-FFF2-40B4-BE49-F238E27FC236}">
                <a16:creationId xmlns:a16="http://schemas.microsoft.com/office/drawing/2014/main" id="{56B090FD-CEB4-435C-A32A-C99AB3B25DBE}"/>
              </a:ext>
            </a:extLst>
          </p:cNvPr>
          <p:cNvSpPr txBox="1"/>
          <p:nvPr/>
        </p:nvSpPr>
        <p:spPr>
          <a:xfrm>
            <a:off x="934648" y="414264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365EBE6B-17E8-4F32-AFFA-98AB074349FC}"/>
              </a:ext>
            </a:extLst>
          </p:cNvPr>
          <p:cNvSpPr/>
          <p:nvPr/>
        </p:nvSpPr>
        <p:spPr>
          <a:xfrm>
            <a:off x="759344" y="826284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3C24B481-E2BC-4E90-91EB-BD0DBFD2EE40}"/>
              </a:ext>
            </a:extLst>
          </p:cNvPr>
          <p:cNvSpPr/>
          <p:nvPr/>
        </p:nvSpPr>
        <p:spPr>
          <a:xfrm rot="5400000">
            <a:off x="856613" y="333686"/>
            <a:ext cx="216081" cy="1150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B7A02E0-382C-4841-98AE-97600D0FB094}"/>
                  </a:ext>
                </a:extLst>
              </p:cNvPr>
              <p:cNvSpPr txBox="1"/>
              <p:nvPr/>
            </p:nvSpPr>
            <p:spPr>
              <a:xfrm>
                <a:off x="741988" y="815843"/>
                <a:ext cx="2091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B7A02E0-382C-4841-98AE-97600D0FB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8" y="815843"/>
                <a:ext cx="209178" cy="184666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椭圆 318">
            <a:extLst>
              <a:ext uri="{FF2B5EF4-FFF2-40B4-BE49-F238E27FC236}">
                <a16:creationId xmlns:a16="http://schemas.microsoft.com/office/drawing/2014/main" id="{CCBB6BD4-1406-4A19-87F3-9DF9685ADC1A}"/>
              </a:ext>
            </a:extLst>
          </p:cNvPr>
          <p:cNvSpPr/>
          <p:nvPr/>
        </p:nvSpPr>
        <p:spPr>
          <a:xfrm>
            <a:off x="424538" y="825209"/>
            <a:ext cx="162000" cy="1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0B7B87DB-7F5D-4305-8D70-95241DD535BF}"/>
                  </a:ext>
                </a:extLst>
              </p:cNvPr>
              <p:cNvSpPr txBox="1"/>
              <p:nvPr/>
            </p:nvSpPr>
            <p:spPr>
              <a:xfrm>
                <a:off x="401872" y="819924"/>
                <a:ext cx="216551" cy="18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0B7B87DB-7F5D-4305-8D70-95241DD5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2" y="819924"/>
                <a:ext cx="216551" cy="186578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椭圆 332">
            <a:extLst>
              <a:ext uri="{FF2B5EF4-FFF2-40B4-BE49-F238E27FC236}">
                <a16:creationId xmlns:a16="http://schemas.microsoft.com/office/drawing/2014/main" id="{FA3563F3-2D97-4374-9163-5E8A05AF8B8A}"/>
              </a:ext>
            </a:extLst>
          </p:cNvPr>
          <p:cNvSpPr/>
          <p:nvPr/>
        </p:nvSpPr>
        <p:spPr>
          <a:xfrm>
            <a:off x="1301477" y="819131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50DBA59D-C62A-444C-93BB-0F4A2A9EE432}"/>
              </a:ext>
            </a:extLst>
          </p:cNvPr>
          <p:cNvSpPr txBox="1"/>
          <p:nvPr/>
        </p:nvSpPr>
        <p:spPr>
          <a:xfrm>
            <a:off x="1350318" y="807913"/>
            <a:ext cx="20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70" name="文本框 627">
            <a:extLst>
              <a:ext uri="{FF2B5EF4-FFF2-40B4-BE49-F238E27FC236}">
                <a16:creationId xmlns:a16="http://schemas.microsoft.com/office/drawing/2014/main" id="{6415E752-6DA4-4114-81FF-659C725C0FDF}"/>
              </a:ext>
            </a:extLst>
          </p:cNvPr>
          <p:cNvSpPr txBox="1"/>
          <p:nvPr/>
        </p:nvSpPr>
        <p:spPr>
          <a:xfrm>
            <a:off x="934648" y="683404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19057F3-5404-461F-BE7C-447513D5D3A2}"/>
                  </a:ext>
                </a:extLst>
              </p:cNvPr>
              <p:cNvSpPr/>
              <p:nvPr/>
            </p:nvSpPr>
            <p:spPr>
              <a:xfrm>
                <a:off x="4715065" y="791416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19057F3-5404-461F-BE7C-447513D5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65" y="791416"/>
                <a:ext cx="4624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C57D2F17-ADAF-463D-805C-7B7F7BFE46E4}"/>
                  </a:ext>
                </a:extLst>
              </p:cNvPr>
              <p:cNvSpPr/>
              <p:nvPr/>
            </p:nvSpPr>
            <p:spPr>
              <a:xfrm>
                <a:off x="5059579" y="791416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C57D2F17-ADAF-463D-805C-7B7F7BFE4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79" y="791416"/>
                <a:ext cx="4677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426A2B53-3F4C-4899-A468-047783D6B6F0}"/>
                  </a:ext>
                </a:extLst>
              </p:cNvPr>
              <p:cNvSpPr/>
              <p:nvPr/>
            </p:nvSpPr>
            <p:spPr>
              <a:xfrm>
                <a:off x="5594712" y="791416"/>
                <a:ext cx="475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426A2B53-3F4C-4899-A468-047783D6B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712" y="791416"/>
                <a:ext cx="47577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A3A909A5-6F4F-45A5-B2AD-CA75BD50EBF0}"/>
              </a:ext>
            </a:extLst>
          </p:cNvPr>
          <p:cNvCxnSpPr>
            <a:cxnSpLocks/>
            <a:stCxn id="671" idx="3"/>
          </p:cNvCxnSpPr>
          <p:nvPr/>
        </p:nvCxnSpPr>
        <p:spPr>
          <a:xfrm>
            <a:off x="5889681" y="1915859"/>
            <a:ext cx="269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>
            <a:extLst>
              <a:ext uri="{FF2B5EF4-FFF2-40B4-BE49-F238E27FC236}">
                <a16:creationId xmlns:a16="http://schemas.microsoft.com/office/drawing/2014/main" id="{9FBD2CC1-4741-432C-B0B3-B3CD684EE7E0}"/>
              </a:ext>
            </a:extLst>
          </p:cNvPr>
          <p:cNvSpPr/>
          <p:nvPr/>
        </p:nvSpPr>
        <p:spPr>
          <a:xfrm>
            <a:off x="7740214" y="303295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E1122161-C9A1-4AC1-9424-412232F4C11C}"/>
              </a:ext>
            </a:extLst>
          </p:cNvPr>
          <p:cNvSpPr/>
          <p:nvPr/>
        </p:nvSpPr>
        <p:spPr>
          <a:xfrm>
            <a:off x="7740214" y="332595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0CA7A7A5-98F2-427E-9070-4D05D8290DF4}"/>
              </a:ext>
            </a:extLst>
          </p:cNvPr>
          <p:cNvSpPr/>
          <p:nvPr/>
        </p:nvSpPr>
        <p:spPr>
          <a:xfrm>
            <a:off x="7740214" y="361062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0BBC90B8-4D7F-4133-9CA9-4DC93F66CBA8}"/>
              </a:ext>
            </a:extLst>
          </p:cNvPr>
          <p:cNvSpPr/>
          <p:nvPr/>
        </p:nvSpPr>
        <p:spPr>
          <a:xfrm>
            <a:off x="7741580" y="427706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8" name="椭圆 387">
            <a:extLst>
              <a:ext uri="{FF2B5EF4-FFF2-40B4-BE49-F238E27FC236}">
                <a16:creationId xmlns:a16="http://schemas.microsoft.com/office/drawing/2014/main" id="{C002F04D-D548-48E3-912B-A93F6EFF0BBF}"/>
              </a:ext>
            </a:extLst>
          </p:cNvPr>
          <p:cNvSpPr/>
          <p:nvPr/>
        </p:nvSpPr>
        <p:spPr>
          <a:xfrm>
            <a:off x="7741580" y="457939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19CAEC19-01DE-4926-BD37-F7100137AB38}"/>
              </a:ext>
            </a:extLst>
          </p:cNvPr>
          <p:cNvSpPr/>
          <p:nvPr/>
        </p:nvSpPr>
        <p:spPr>
          <a:xfrm>
            <a:off x="7741580" y="488272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5" name="文本框 121">
            <a:extLst>
              <a:ext uri="{FF2B5EF4-FFF2-40B4-BE49-F238E27FC236}">
                <a16:creationId xmlns:a16="http://schemas.microsoft.com/office/drawing/2014/main" id="{A20A2C24-07C2-4505-AF58-483D060C97D6}"/>
              </a:ext>
            </a:extLst>
          </p:cNvPr>
          <p:cNvSpPr txBox="1"/>
          <p:nvPr/>
        </p:nvSpPr>
        <p:spPr>
          <a:xfrm rot="5400000">
            <a:off x="7696578" y="387160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4AC8EB39-FF6F-41D4-A332-B0693E2DADB0}"/>
              </a:ext>
            </a:extLst>
          </p:cNvPr>
          <p:cNvSpPr/>
          <p:nvPr/>
        </p:nvSpPr>
        <p:spPr>
          <a:xfrm rot="16200000">
            <a:off x="6799044" y="1605449"/>
            <a:ext cx="205797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椭圆 416">
            <a:extLst>
              <a:ext uri="{FF2B5EF4-FFF2-40B4-BE49-F238E27FC236}">
                <a16:creationId xmlns:a16="http://schemas.microsoft.com/office/drawing/2014/main" id="{27DA55F5-D576-4BD2-A8E4-D33E04937A0F}"/>
              </a:ext>
            </a:extLst>
          </p:cNvPr>
          <p:cNvSpPr/>
          <p:nvPr/>
        </p:nvSpPr>
        <p:spPr>
          <a:xfrm>
            <a:off x="7750904" y="195563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8" name="椭圆 417">
            <a:extLst>
              <a:ext uri="{FF2B5EF4-FFF2-40B4-BE49-F238E27FC236}">
                <a16:creationId xmlns:a16="http://schemas.microsoft.com/office/drawing/2014/main" id="{CCAA051C-7D95-4E2A-8231-42B4CBA7E4C8}"/>
              </a:ext>
            </a:extLst>
          </p:cNvPr>
          <p:cNvSpPr/>
          <p:nvPr/>
        </p:nvSpPr>
        <p:spPr>
          <a:xfrm>
            <a:off x="7750904" y="224863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9" name="椭圆 418">
            <a:extLst>
              <a:ext uri="{FF2B5EF4-FFF2-40B4-BE49-F238E27FC236}">
                <a16:creationId xmlns:a16="http://schemas.microsoft.com/office/drawing/2014/main" id="{7DA9FE21-465F-4947-B24A-92FB3A473429}"/>
              </a:ext>
            </a:extLst>
          </p:cNvPr>
          <p:cNvSpPr/>
          <p:nvPr/>
        </p:nvSpPr>
        <p:spPr>
          <a:xfrm>
            <a:off x="7750904" y="253330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0" name="椭圆 419">
            <a:extLst>
              <a:ext uri="{FF2B5EF4-FFF2-40B4-BE49-F238E27FC236}">
                <a16:creationId xmlns:a16="http://schemas.microsoft.com/office/drawing/2014/main" id="{6D132FBF-4DE2-4F57-9FB6-231440A14DC0}"/>
              </a:ext>
            </a:extLst>
          </p:cNvPr>
          <p:cNvSpPr/>
          <p:nvPr/>
        </p:nvSpPr>
        <p:spPr>
          <a:xfrm>
            <a:off x="7743913" y="75740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1" name="椭圆 420">
            <a:extLst>
              <a:ext uri="{FF2B5EF4-FFF2-40B4-BE49-F238E27FC236}">
                <a16:creationId xmlns:a16="http://schemas.microsoft.com/office/drawing/2014/main" id="{73997B4A-044F-4084-843C-22820472318C}"/>
              </a:ext>
            </a:extLst>
          </p:cNvPr>
          <p:cNvSpPr/>
          <p:nvPr/>
        </p:nvSpPr>
        <p:spPr>
          <a:xfrm>
            <a:off x="7743913" y="105040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76F2EFDA-9E29-418C-8D52-EAEC6B6BDC9D}"/>
              </a:ext>
            </a:extLst>
          </p:cNvPr>
          <p:cNvSpPr/>
          <p:nvPr/>
        </p:nvSpPr>
        <p:spPr>
          <a:xfrm>
            <a:off x="7743913" y="133507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3" name="文本框 121">
            <a:extLst>
              <a:ext uri="{FF2B5EF4-FFF2-40B4-BE49-F238E27FC236}">
                <a16:creationId xmlns:a16="http://schemas.microsoft.com/office/drawing/2014/main" id="{AA282FFB-1C9A-4BF6-88C0-1151D8D2832E}"/>
              </a:ext>
            </a:extLst>
          </p:cNvPr>
          <p:cNvSpPr txBox="1"/>
          <p:nvPr/>
        </p:nvSpPr>
        <p:spPr>
          <a:xfrm rot="5400000">
            <a:off x="7027702" y="184339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27" name="椭圆 426">
            <a:extLst>
              <a:ext uri="{FF2B5EF4-FFF2-40B4-BE49-F238E27FC236}">
                <a16:creationId xmlns:a16="http://schemas.microsoft.com/office/drawing/2014/main" id="{882EFA1F-3557-448C-856B-A86F1B1D694D}"/>
              </a:ext>
            </a:extLst>
          </p:cNvPr>
          <p:cNvSpPr/>
          <p:nvPr/>
        </p:nvSpPr>
        <p:spPr>
          <a:xfrm>
            <a:off x="8398772" y="102967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FAFB53A4-50E0-454A-8D8C-9E4333FA1C18}"/>
                  </a:ext>
                </a:extLst>
              </p:cNvPr>
              <p:cNvSpPr txBox="1"/>
              <p:nvPr/>
            </p:nvSpPr>
            <p:spPr>
              <a:xfrm>
                <a:off x="8432977" y="1015875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FAFB53A4-50E0-454A-8D8C-9E4333FA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77" y="1015875"/>
                <a:ext cx="256355" cy="276999"/>
              </a:xfrm>
              <a:prstGeom prst="rect">
                <a:avLst/>
              </a:prstGeom>
              <a:blipFill>
                <a:blip r:embed="rId30"/>
                <a:stretch>
                  <a:fillRect l="-21429" r="-1190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椭圆 428">
            <a:extLst>
              <a:ext uri="{FF2B5EF4-FFF2-40B4-BE49-F238E27FC236}">
                <a16:creationId xmlns:a16="http://schemas.microsoft.com/office/drawing/2014/main" id="{32EB3852-A859-491B-89F7-46B7AAF1C4AA}"/>
              </a:ext>
            </a:extLst>
          </p:cNvPr>
          <p:cNvSpPr/>
          <p:nvPr/>
        </p:nvSpPr>
        <p:spPr>
          <a:xfrm>
            <a:off x="8396521" y="2158492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82CC0D44-73AC-4227-AA50-C2D54D30D0C4}"/>
                  </a:ext>
                </a:extLst>
              </p:cNvPr>
              <p:cNvSpPr txBox="1"/>
              <p:nvPr/>
            </p:nvSpPr>
            <p:spPr>
              <a:xfrm>
                <a:off x="8429832" y="2140231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82CC0D44-73AC-4227-AA50-C2D54D30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832" y="2140231"/>
                <a:ext cx="256355" cy="276999"/>
              </a:xfrm>
              <a:prstGeom prst="rect">
                <a:avLst/>
              </a:prstGeom>
              <a:blipFill>
                <a:blip r:embed="rId31"/>
                <a:stretch>
                  <a:fillRect l="-26190" r="-952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文本框 1161">
            <a:extLst>
              <a:ext uri="{FF2B5EF4-FFF2-40B4-BE49-F238E27FC236}">
                <a16:creationId xmlns:a16="http://schemas.microsoft.com/office/drawing/2014/main" id="{3D3724F5-AD04-4B9F-A1E8-3FF2EE31E810}"/>
              </a:ext>
            </a:extLst>
          </p:cNvPr>
          <p:cNvSpPr txBox="1"/>
          <p:nvPr/>
        </p:nvSpPr>
        <p:spPr>
          <a:xfrm>
            <a:off x="8169382" y="548680"/>
            <a:ext cx="104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464" name="矩形: 圆角 463">
            <a:extLst>
              <a:ext uri="{FF2B5EF4-FFF2-40B4-BE49-F238E27FC236}">
                <a16:creationId xmlns:a16="http://schemas.microsoft.com/office/drawing/2014/main" id="{98FE0CC7-1407-459D-98EE-D1223E5FB6CA}"/>
              </a:ext>
            </a:extLst>
          </p:cNvPr>
          <p:cNvSpPr/>
          <p:nvPr/>
        </p:nvSpPr>
        <p:spPr>
          <a:xfrm>
            <a:off x="9166062" y="1518266"/>
            <a:ext cx="1449573" cy="4730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 classification loss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E2AD623A-95F3-4476-9A9B-1C8F05E5BE86}"/>
              </a:ext>
            </a:extLst>
          </p:cNvPr>
          <p:cNvCxnSpPr>
            <a:cxnSpLocks/>
            <a:endCxn id="464" idx="1"/>
          </p:cNvCxnSpPr>
          <p:nvPr/>
        </p:nvCxnSpPr>
        <p:spPr>
          <a:xfrm flipV="1">
            <a:off x="8723241" y="1754810"/>
            <a:ext cx="442821" cy="1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6E2FEBB6-D9D9-4C34-9D7C-73A937FFF42B}"/>
              </a:ext>
            </a:extLst>
          </p:cNvPr>
          <p:cNvCxnSpPr>
            <a:cxnSpLocks/>
            <a:stCxn id="409" idx="2"/>
            <a:endCxn id="390" idx="1"/>
          </p:cNvCxnSpPr>
          <p:nvPr/>
        </p:nvCxnSpPr>
        <p:spPr>
          <a:xfrm flipV="1">
            <a:off x="7959568" y="1732042"/>
            <a:ext cx="404517" cy="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4B00194C-93CE-4E55-9045-B644FEBC2482}"/>
              </a:ext>
            </a:extLst>
          </p:cNvPr>
          <p:cNvCxnSpPr>
            <a:cxnSpLocks/>
            <a:stCxn id="886" idx="3"/>
            <a:endCxn id="51" idx="1"/>
          </p:cNvCxnSpPr>
          <p:nvPr/>
        </p:nvCxnSpPr>
        <p:spPr>
          <a:xfrm flipV="1">
            <a:off x="8732984" y="4030841"/>
            <a:ext cx="433078" cy="1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CC0C09A-AADA-4113-BA3D-5038D748CE98}"/>
                  </a:ext>
                </a:extLst>
              </p:cNvPr>
              <p:cNvSpPr/>
              <p:nvPr/>
            </p:nvSpPr>
            <p:spPr>
              <a:xfrm>
                <a:off x="11347719" y="714947"/>
                <a:ext cx="453133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CC0C09A-AADA-4113-BA3D-5038D748C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719" y="714947"/>
                <a:ext cx="453133" cy="371961"/>
              </a:xfrm>
              <a:prstGeom prst="rect">
                <a:avLst/>
              </a:prstGeom>
              <a:blipFill>
                <a:blip r:embed="rId3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D7326CE3-F957-43A2-A64D-6AE59584587A}"/>
                  </a:ext>
                </a:extLst>
              </p:cNvPr>
              <p:cNvSpPr/>
              <p:nvPr/>
            </p:nvSpPr>
            <p:spPr>
              <a:xfrm>
                <a:off x="11324504" y="1177554"/>
                <a:ext cx="496290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D7326CE3-F957-43A2-A64D-6AE59584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504" y="1177554"/>
                <a:ext cx="496290" cy="372538"/>
              </a:xfrm>
              <a:prstGeom prst="rect">
                <a:avLst/>
              </a:prstGeom>
              <a:blipFill>
                <a:blip r:embed="rId3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1" name="矩形 510">
            <a:extLst>
              <a:ext uri="{FF2B5EF4-FFF2-40B4-BE49-F238E27FC236}">
                <a16:creationId xmlns:a16="http://schemas.microsoft.com/office/drawing/2014/main" id="{088EDECC-CFDF-41C4-93B9-30D030C6A19C}"/>
              </a:ext>
            </a:extLst>
          </p:cNvPr>
          <p:cNvSpPr/>
          <p:nvPr/>
        </p:nvSpPr>
        <p:spPr>
          <a:xfrm>
            <a:off x="11060839" y="656692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文本框 118">
            <a:extLst>
              <a:ext uri="{FF2B5EF4-FFF2-40B4-BE49-F238E27FC236}">
                <a16:creationId xmlns:a16="http://schemas.microsoft.com/office/drawing/2014/main" id="{1CC717A9-7E6A-4F90-9FD1-95884868F320}"/>
              </a:ext>
            </a:extLst>
          </p:cNvPr>
          <p:cNvSpPr txBox="1"/>
          <p:nvPr/>
        </p:nvSpPr>
        <p:spPr>
          <a:xfrm rot="5400000">
            <a:off x="11045103" y="1592959"/>
            <a:ext cx="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50"/>
                </a:solidFill>
              </a:rPr>
              <a:t>…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525" name="连接符: 肘形 524">
            <a:extLst>
              <a:ext uri="{FF2B5EF4-FFF2-40B4-BE49-F238E27FC236}">
                <a16:creationId xmlns:a16="http://schemas.microsoft.com/office/drawing/2014/main" id="{064A40B4-190E-4180-9A1C-1FE46D6F1E78}"/>
              </a:ext>
            </a:extLst>
          </p:cNvPr>
          <p:cNvCxnSpPr>
            <a:cxnSpLocks/>
            <a:stCxn id="511" idx="1"/>
          </p:cNvCxnSpPr>
          <p:nvPr/>
        </p:nvCxnSpPr>
        <p:spPr>
          <a:xfrm rot="10800000" flipV="1">
            <a:off x="10612377" y="1109789"/>
            <a:ext cx="448462" cy="6527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7336DA84-2FF5-49F9-95BE-D888293E9FCE}"/>
              </a:ext>
            </a:extLst>
          </p:cNvPr>
          <p:cNvCxnSpPr>
            <a:cxnSpLocks/>
          </p:cNvCxnSpPr>
          <p:nvPr/>
        </p:nvCxnSpPr>
        <p:spPr>
          <a:xfrm rot="10800000">
            <a:off x="10612378" y="1762571"/>
            <a:ext cx="447911" cy="51284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>
            <a:extLst>
              <a:ext uri="{FF2B5EF4-FFF2-40B4-BE49-F238E27FC236}">
                <a16:creationId xmlns:a16="http://schemas.microsoft.com/office/drawing/2014/main" id="{11376A81-F309-4443-9689-815ECB5045AE}"/>
              </a:ext>
            </a:extLst>
          </p:cNvPr>
          <p:cNvSpPr/>
          <p:nvPr/>
        </p:nvSpPr>
        <p:spPr>
          <a:xfrm>
            <a:off x="11125708" y="765842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06DAE05F-C68D-4519-9201-8865B83E6BEA}"/>
                  </a:ext>
                </a:extLst>
              </p:cNvPr>
              <p:cNvSpPr txBox="1"/>
              <p:nvPr/>
            </p:nvSpPr>
            <p:spPr>
              <a:xfrm>
                <a:off x="11128698" y="75231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06DAE05F-C68D-4519-9201-8865B83E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98" y="752318"/>
                <a:ext cx="256355" cy="277961"/>
              </a:xfrm>
              <a:prstGeom prst="rect">
                <a:avLst/>
              </a:prstGeom>
              <a:blipFill>
                <a:blip r:embed="rId34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椭圆 528">
            <a:extLst>
              <a:ext uri="{FF2B5EF4-FFF2-40B4-BE49-F238E27FC236}">
                <a16:creationId xmlns:a16="http://schemas.microsoft.com/office/drawing/2014/main" id="{23661657-AAC2-4B3B-9F99-D2AD0F678E87}"/>
              </a:ext>
            </a:extLst>
          </p:cNvPr>
          <p:cNvSpPr/>
          <p:nvPr/>
        </p:nvSpPr>
        <p:spPr>
          <a:xfrm>
            <a:off x="11124148" y="1215222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72B94E98-5FBC-4555-89EC-4C5C9787E70C}"/>
                  </a:ext>
                </a:extLst>
              </p:cNvPr>
              <p:cNvSpPr txBox="1"/>
              <p:nvPr/>
            </p:nvSpPr>
            <p:spPr>
              <a:xfrm>
                <a:off x="11129619" y="120722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72B94E98-5FBC-4555-89EC-4C5C9787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619" y="1207228"/>
                <a:ext cx="256355" cy="277961"/>
              </a:xfrm>
              <a:prstGeom prst="rect">
                <a:avLst/>
              </a:prstGeom>
              <a:blipFill>
                <a:blip r:embed="rId35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8" name="椭圆 537">
            <a:extLst>
              <a:ext uri="{FF2B5EF4-FFF2-40B4-BE49-F238E27FC236}">
                <a16:creationId xmlns:a16="http://schemas.microsoft.com/office/drawing/2014/main" id="{C9C3D462-EA8C-490C-8714-6D13E08A208B}"/>
              </a:ext>
            </a:extLst>
          </p:cNvPr>
          <p:cNvSpPr/>
          <p:nvPr/>
        </p:nvSpPr>
        <p:spPr>
          <a:xfrm>
            <a:off x="11125680" y="1941546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9" name="椭圆 538">
            <a:extLst>
              <a:ext uri="{FF2B5EF4-FFF2-40B4-BE49-F238E27FC236}">
                <a16:creationId xmlns:a16="http://schemas.microsoft.com/office/drawing/2014/main" id="{8F176D88-1C09-44FD-A1AF-ACF3050F1A2C}"/>
              </a:ext>
            </a:extLst>
          </p:cNvPr>
          <p:cNvSpPr/>
          <p:nvPr/>
        </p:nvSpPr>
        <p:spPr>
          <a:xfrm>
            <a:off x="11125680" y="2391514"/>
            <a:ext cx="252000" cy="25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文本框 540">
                <a:extLst>
                  <a:ext uri="{FF2B5EF4-FFF2-40B4-BE49-F238E27FC236}">
                    <a16:creationId xmlns:a16="http://schemas.microsoft.com/office/drawing/2014/main" id="{2AA4F394-0658-4C14-B09F-E4461208507A}"/>
                  </a:ext>
                </a:extLst>
              </p:cNvPr>
              <p:cNvSpPr txBox="1"/>
              <p:nvPr/>
            </p:nvSpPr>
            <p:spPr>
              <a:xfrm>
                <a:off x="11129619" y="1924395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1" name="文本框 540">
                <a:extLst>
                  <a:ext uri="{FF2B5EF4-FFF2-40B4-BE49-F238E27FC236}">
                    <a16:creationId xmlns:a16="http://schemas.microsoft.com/office/drawing/2014/main" id="{2AA4F394-0658-4C14-B09F-E4461208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619" y="1924395"/>
                <a:ext cx="256355" cy="277961"/>
              </a:xfrm>
              <a:prstGeom prst="rect">
                <a:avLst/>
              </a:prstGeom>
              <a:blipFill>
                <a:blip r:embed="rId36"/>
                <a:stretch>
                  <a:fillRect l="-7143" r="-7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" name="矩形 541">
            <a:extLst>
              <a:ext uri="{FF2B5EF4-FFF2-40B4-BE49-F238E27FC236}">
                <a16:creationId xmlns:a16="http://schemas.microsoft.com/office/drawing/2014/main" id="{29A61CD1-8E8C-4D94-ADC1-F2635C21A666}"/>
              </a:ext>
            </a:extLst>
          </p:cNvPr>
          <p:cNvSpPr/>
          <p:nvPr/>
        </p:nvSpPr>
        <p:spPr>
          <a:xfrm>
            <a:off x="11061938" y="1808820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B76136C7-8E9D-4A90-A660-B1FF8E60B0BD}"/>
                  </a:ext>
                </a:extLst>
              </p:cNvPr>
              <p:cNvSpPr txBox="1"/>
              <p:nvPr/>
            </p:nvSpPr>
            <p:spPr>
              <a:xfrm>
                <a:off x="11133623" y="2376639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B76136C7-8E9D-4A90-A660-B1FF8E60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623" y="2376639"/>
                <a:ext cx="256355" cy="277961"/>
              </a:xfrm>
              <a:prstGeom prst="rect">
                <a:avLst/>
              </a:prstGeom>
              <a:blipFill>
                <a:blip r:embed="rId37"/>
                <a:stretch>
                  <a:fillRect l="-4762" r="-952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99CFC1AE-ACBB-468E-AB75-64199D4AF07A}"/>
                  </a:ext>
                </a:extLst>
              </p:cNvPr>
              <p:cNvSpPr/>
              <p:nvPr/>
            </p:nvSpPr>
            <p:spPr>
              <a:xfrm>
                <a:off x="11353647" y="1890273"/>
                <a:ext cx="50199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99CFC1AE-ACBB-468E-AB75-64199D4AF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647" y="1890273"/>
                <a:ext cx="501997" cy="372603"/>
              </a:xfrm>
              <a:prstGeom prst="rect">
                <a:avLst/>
              </a:prstGeom>
              <a:blipFill>
                <a:blip r:embed="rId3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C392A2B2-409C-415E-BA58-1307FA2FA901}"/>
                  </a:ext>
                </a:extLst>
              </p:cNvPr>
              <p:cNvSpPr/>
              <p:nvPr/>
            </p:nvSpPr>
            <p:spPr>
              <a:xfrm>
                <a:off x="11334762" y="2348880"/>
                <a:ext cx="50199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C392A2B2-409C-415E-BA58-1307FA2FA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62" y="2348880"/>
                <a:ext cx="501997" cy="372603"/>
              </a:xfrm>
              <a:prstGeom prst="rect">
                <a:avLst/>
              </a:prstGeom>
              <a:blipFill>
                <a:blip r:embed="rId3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" name="文本框 1174">
            <a:extLst>
              <a:ext uri="{FF2B5EF4-FFF2-40B4-BE49-F238E27FC236}">
                <a16:creationId xmlns:a16="http://schemas.microsoft.com/office/drawing/2014/main" id="{4A03A1CD-12D6-4AC3-8DAE-9E49E1D4500A}"/>
              </a:ext>
            </a:extLst>
          </p:cNvPr>
          <p:cNvSpPr txBox="1"/>
          <p:nvPr/>
        </p:nvSpPr>
        <p:spPr>
          <a:xfrm>
            <a:off x="8286098" y="187914"/>
            <a:ext cx="3514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1: Severity-level grading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FF5255FB-2F13-44B1-B9BD-7E76622B3BDD}"/>
              </a:ext>
            </a:extLst>
          </p:cNvPr>
          <p:cNvSpPr/>
          <p:nvPr/>
        </p:nvSpPr>
        <p:spPr>
          <a:xfrm rot="16200000">
            <a:off x="4872705" y="2780913"/>
            <a:ext cx="439902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椭圆 424">
            <a:extLst>
              <a:ext uri="{FF2B5EF4-FFF2-40B4-BE49-F238E27FC236}">
                <a16:creationId xmlns:a16="http://schemas.microsoft.com/office/drawing/2014/main" id="{03DFF64C-4147-4390-9A20-F958965C353C}"/>
              </a:ext>
            </a:extLst>
          </p:cNvPr>
          <p:cNvSpPr/>
          <p:nvPr/>
        </p:nvSpPr>
        <p:spPr>
          <a:xfrm>
            <a:off x="6990206" y="303408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6" name="椭圆 425">
            <a:extLst>
              <a:ext uri="{FF2B5EF4-FFF2-40B4-BE49-F238E27FC236}">
                <a16:creationId xmlns:a16="http://schemas.microsoft.com/office/drawing/2014/main" id="{95A5407F-408E-4E6A-94C2-5D9882223437}"/>
              </a:ext>
            </a:extLst>
          </p:cNvPr>
          <p:cNvSpPr/>
          <p:nvPr/>
        </p:nvSpPr>
        <p:spPr>
          <a:xfrm>
            <a:off x="6990206" y="332708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0" name="椭圆 429">
            <a:extLst>
              <a:ext uri="{FF2B5EF4-FFF2-40B4-BE49-F238E27FC236}">
                <a16:creationId xmlns:a16="http://schemas.microsoft.com/office/drawing/2014/main" id="{1C89E62E-3F58-494B-BD4D-BBB9E19D7E15}"/>
              </a:ext>
            </a:extLst>
          </p:cNvPr>
          <p:cNvSpPr/>
          <p:nvPr/>
        </p:nvSpPr>
        <p:spPr>
          <a:xfrm>
            <a:off x="6990206" y="361175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1" name="椭圆 430">
            <a:extLst>
              <a:ext uri="{FF2B5EF4-FFF2-40B4-BE49-F238E27FC236}">
                <a16:creationId xmlns:a16="http://schemas.microsoft.com/office/drawing/2014/main" id="{3414D64A-72FE-427F-B221-721158C35BFB}"/>
              </a:ext>
            </a:extLst>
          </p:cNvPr>
          <p:cNvSpPr/>
          <p:nvPr/>
        </p:nvSpPr>
        <p:spPr>
          <a:xfrm>
            <a:off x="6991572" y="427819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3" name="椭圆 432">
            <a:extLst>
              <a:ext uri="{FF2B5EF4-FFF2-40B4-BE49-F238E27FC236}">
                <a16:creationId xmlns:a16="http://schemas.microsoft.com/office/drawing/2014/main" id="{A2BAFC02-9444-4053-B4C4-F932CA52CBCD}"/>
              </a:ext>
            </a:extLst>
          </p:cNvPr>
          <p:cNvSpPr/>
          <p:nvPr/>
        </p:nvSpPr>
        <p:spPr>
          <a:xfrm>
            <a:off x="6991572" y="458053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5" name="椭圆 464">
            <a:extLst>
              <a:ext uri="{FF2B5EF4-FFF2-40B4-BE49-F238E27FC236}">
                <a16:creationId xmlns:a16="http://schemas.microsoft.com/office/drawing/2014/main" id="{62BA7051-2A93-4762-9471-6B258432F7C7}"/>
              </a:ext>
            </a:extLst>
          </p:cNvPr>
          <p:cNvSpPr/>
          <p:nvPr/>
        </p:nvSpPr>
        <p:spPr>
          <a:xfrm>
            <a:off x="6991572" y="488386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6" name="椭圆 465">
            <a:extLst>
              <a:ext uri="{FF2B5EF4-FFF2-40B4-BE49-F238E27FC236}">
                <a16:creationId xmlns:a16="http://schemas.microsoft.com/office/drawing/2014/main" id="{7AE999B0-3C45-48DF-87FE-875E17887AD6}"/>
              </a:ext>
            </a:extLst>
          </p:cNvPr>
          <p:cNvSpPr/>
          <p:nvPr/>
        </p:nvSpPr>
        <p:spPr>
          <a:xfrm>
            <a:off x="6991604" y="195330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7" name="椭圆 466">
            <a:extLst>
              <a:ext uri="{FF2B5EF4-FFF2-40B4-BE49-F238E27FC236}">
                <a16:creationId xmlns:a16="http://schemas.microsoft.com/office/drawing/2014/main" id="{8D6FC371-7A60-44D4-841F-E43A8F748149}"/>
              </a:ext>
            </a:extLst>
          </p:cNvPr>
          <p:cNvSpPr/>
          <p:nvPr/>
        </p:nvSpPr>
        <p:spPr>
          <a:xfrm>
            <a:off x="6991604" y="224630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8" name="椭圆 467">
            <a:extLst>
              <a:ext uri="{FF2B5EF4-FFF2-40B4-BE49-F238E27FC236}">
                <a16:creationId xmlns:a16="http://schemas.microsoft.com/office/drawing/2014/main" id="{E2DE0334-EE50-4BDF-BD8E-CC4FAFC0F52E}"/>
              </a:ext>
            </a:extLst>
          </p:cNvPr>
          <p:cNvSpPr/>
          <p:nvPr/>
        </p:nvSpPr>
        <p:spPr>
          <a:xfrm>
            <a:off x="6991604" y="253097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9" name="椭圆 468">
            <a:extLst>
              <a:ext uri="{FF2B5EF4-FFF2-40B4-BE49-F238E27FC236}">
                <a16:creationId xmlns:a16="http://schemas.microsoft.com/office/drawing/2014/main" id="{4C273DE8-B81B-4EB0-A3F6-C3F541461BBB}"/>
              </a:ext>
            </a:extLst>
          </p:cNvPr>
          <p:cNvSpPr/>
          <p:nvPr/>
        </p:nvSpPr>
        <p:spPr>
          <a:xfrm>
            <a:off x="6984613" y="75507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0" name="椭圆 469">
            <a:extLst>
              <a:ext uri="{FF2B5EF4-FFF2-40B4-BE49-F238E27FC236}">
                <a16:creationId xmlns:a16="http://schemas.microsoft.com/office/drawing/2014/main" id="{AD0E425B-CA04-49BD-9F13-FE13E2273C90}"/>
              </a:ext>
            </a:extLst>
          </p:cNvPr>
          <p:cNvSpPr/>
          <p:nvPr/>
        </p:nvSpPr>
        <p:spPr>
          <a:xfrm>
            <a:off x="6984613" y="104807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1" name="椭圆 470">
            <a:extLst>
              <a:ext uri="{FF2B5EF4-FFF2-40B4-BE49-F238E27FC236}">
                <a16:creationId xmlns:a16="http://schemas.microsoft.com/office/drawing/2014/main" id="{EDA3D628-D564-4393-8B46-122406B9173C}"/>
              </a:ext>
            </a:extLst>
          </p:cNvPr>
          <p:cNvSpPr/>
          <p:nvPr/>
        </p:nvSpPr>
        <p:spPr>
          <a:xfrm>
            <a:off x="6984613" y="133274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61A087-EA53-4CF1-B8A2-71370FF03CD5}"/>
              </a:ext>
            </a:extLst>
          </p:cNvPr>
          <p:cNvSpPr/>
          <p:nvPr/>
        </p:nvSpPr>
        <p:spPr>
          <a:xfrm>
            <a:off x="6459873" y="47667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sz="1200" dirty="0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CEBDAC20-B4A2-4435-8A29-F4539E52FB9E}"/>
              </a:ext>
            </a:extLst>
          </p:cNvPr>
          <p:cNvSpPr/>
          <p:nvPr/>
        </p:nvSpPr>
        <p:spPr>
          <a:xfrm>
            <a:off x="6843443" y="47667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zh-CN" altLang="en-US" sz="1200" dirty="0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139C32FF-ED0A-4E0D-892E-E59931492E69}"/>
              </a:ext>
            </a:extLst>
          </p:cNvPr>
          <p:cNvSpPr/>
          <p:nvPr/>
        </p:nvSpPr>
        <p:spPr>
          <a:xfrm>
            <a:off x="7231991" y="476672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zh-CN" altLang="en-US" sz="1200" dirty="0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85D25EFE-A0FE-403F-AFBF-10F3041CE932}"/>
              </a:ext>
            </a:extLst>
          </p:cNvPr>
          <p:cNvSpPr/>
          <p:nvPr/>
        </p:nvSpPr>
        <p:spPr>
          <a:xfrm>
            <a:off x="7593305" y="48222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sz="1200" dirty="0"/>
          </a:p>
        </p:txBody>
      </p:sp>
      <p:sp>
        <p:nvSpPr>
          <p:cNvPr id="483" name="文本框 121">
            <a:extLst>
              <a:ext uri="{FF2B5EF4-FFF2-40B4-BE49-F238E27FC236}">
                <a16:creationId xmlns:a16="http://schemas.microsoft.com/office/drawing/2014/main" id="{50D255D8-2408-4697-B22B-D200FB761DC8}"/>
              </a:ext>
            </a:extLst>
          </p:cNvPr>
          <p:cNvSpPr txBox="1"/>
          <p:nvPr/>
        </p:nvSpPr>
        <p:spPr>
          <a:xfrm rot="5400000">
            <a:off x="6951282" y="387170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84" name="文本框 121">
            <a:extLst>
              <a:ext uri="{FF2B5EF4-FFF2-40B4-BE49-F238E27FC236}">
                <a16:creationId xmlns:a16="http://schemas.microsoft.com/office/drawing/2014/main" id="{2B2686D7-53B5-4B0B-98B1-D7F0428573D4}"/>
              </a:ext>
            </a:extLst>
          </p:cNvPr>
          <p:cNvSpPr txBox="1"/>
          <p:nvPr/>
        </p:nvSpPr>
        <p:spPr>
          <a:xfrm rot="5400000">
            <a:off x="6944306" y="2699167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85" name="文本框 121">
            <a:extLst>
              <a:ext uri="{FF2B5EF4-FFF2-40B4-BE49-F238E27FC236}">
                <a16:creationId xmlns:a16="http://schemas.microsoft.com/office/drawing/2014/main" id="{FED6C11B-71BD-49C3-BCEA-3197FB2F0B7F}"/>
              </a:ext>
            </a:extLst>
          </p:cNvPr>
          <p:cNvSpPr txBox="1"/>
          <p:nvPr/>
        </p:nvSpPr>
        <p:spPr>
          <a:xfrm rot="5400000">
            <a:off x="6962589" y="155725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58E973B1-88EA-4606-86E4-20E4F2853FE1}"/>
              </a:ext>
            </a:extLst>
          </p:cNvPr>
          <p:cNvSpPr/>
          <p:nvPr/>
        </p:nvSpPr>
        <p:spPr>
          <a:xfrm>
            <a:off x="7604904" y="275540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文本框 1161">
                <a:extLst>
                  <a:ext uri="{FF2B5EF4-FFF2-40B4-BE49-F238E27FC236}">
                    <a16:creationId xmlns:a16="http://schemas.microsoft.com/office/drawing/2014/main" id="{3D3724F5-AD04-4B9F-A1E8-3FF2EE31E810}"/>
                  </a:ext>
                </a:extLst>
              </p:cNvPr>
              <p:cNvSpPr txBox="1"/>
              <p:nvPr/>
            </p:nvSpPr>
            <p:spPr>
              <a:xfrm>
                <a:off x="1361284" y="6037547"/>
                <a:ext cx="6426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for Low-risk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mild &amp; moderate) and High-risk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severe &amp; critical)</a:t>
                </a:r>
              </a:p>
            </p:txBody>
          </p:sp>
        </mc:Choice>
        <mc:Fallback xmlns="">
          <p:sp>
            <p:nvSpPr>
              <p:cNvPr id="373" name="文本框 1161">
                <a:extLst>
                  <a:ext uri="{FF2B5EF4-FFF2-40B4-BE49-F238E27FC236}">
                    <a16:creationId xmlns:a16="http://schemas.microsoft.com/office/drawing/2014/main" id="{3D3724F5-AD04-4B9F-A1E8-3FF2EE31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84" y="6037547"/>
                <a:ext cx="6426904" cy="307777"/>
              </a:xfrm>
              <a:prstGeom prst="rect">
                <a:avLst/>
              </a:prstGeom>
              <a:blipFill>
                <a:blip r:embed="rId40"/>
                <a:stretch>
                  <a:fillRect l="-284" t="-1961" r="-1043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文本框 627">
            <a:extLst>
              <a:ext uri="{FF2B5EF4-FFF2-40B4-BE49-F238E27FC236}">
                <a16:creationId xmlns:a16="http://schemas.microsoft.com/office/drawing/2014/main" id="{E1C449C0-50D4-4618-8516-15A7FC6EA505}"/>
              </a:ext>
            </a:extLst>
          </p:cNvPr>
          <p:cNvSpPr txBox="1"/>
          <p:nvPr/>
        </p:nvSpPr>
        <p:spPr>
          <a:xfrm rot="5400000">
            <a:off x="8439162" y="3804041"/>
            <a:ext cx="3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92" name="椭圆 391">
            <a:extLst>
              <a:ext uri="{FF2B5EF4-FFF2-40B4-BE49-F238E27FC236}">
                <a16:creationId xmlns:a16="http://schemas.microsoft.com/office/drawing/2014/main" id="{D855AD3A-4A2A-4B20-9CBC-0D993ABC2901}"/>
              </a:ext>
            </a:extLst>
          </p:cNvPr>
          <p:cNvSpPr/>
          <p:nvPr/>
        </p:nvSpPr>
        <p:spPr>
          <a:xfrm>
            <a:off x="1127480" y="6037547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E41BC3C7-6D01-4749-9BC4-B6BAF36999D2}"/>
                  </a:ext>
                </a:extLst>
              </p:cNvPr>
              <p:cNvSpPr txBox="1"/>
              <p:nvPr/>
            </p:nvSpPr>
            <p:spPr>
              <a:xfrm>
                <a:off x="1167792" y="6024634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E41BC3C7-6D01-4749-9BC4-B6BAF369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92" y="6024634"/>
                <a:ext cx="256355" cy="276999"/>
              </a:xfrm>
              <a:prstGeom prst="rect">
                <a:avLst/>
              </a:prstGeom>
              <a:blipFill>
                <a:blip r:embed="rId41"/>
                <a:stretch>
                  <a:fillRect l="-23810" r="-476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文本框 1161">
                <a:extLst>
                  <a:ext uri="{FF2B5EF4-FFF2-40B4-BE49-F238E27FC236}">
                    <a16:creationId xmlns:a16="http://schemas.microsoft.com/office/drawing/2014/main" id="{C674C44A-D30C-459B-8D03-69C844964829}"/>
                  </a:ext>
                </a:extLst>
              </p:cNvPr>
              <p:cNvSpPr txBox="1"/>
              <p:nvPr/>
            </p:nvSpPr>
            <p:spPr>
              <a:xfrm>
                <a:off x="8338713" y="6014157"/>
                <a:ext cx="2869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of recovery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day </a:t>
                </a:r>
              </a:p>
            </p:txBody>
          </p:sp>
        </mc:Choice>
        <mc:Fallback xmlns="">
          <p:sp>
            <p:nvSpPr>
              <p:cNvPr id="403" name="文本框 1161">
                <a:extLst>
                  <a:ext uri="{FF2B5EF4-FFF2-40B4-BE49-F238E27FC236}">
                    <a16:creationId xmlns:a16="http://schemas.microsoft.com/office/drawing/2014/main" id="{C674C44A-D30C-459B-8D03-69C84496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713" y="6014157"/>
                <a:ext cx="2869855" cy="307777"/>
              </a:xfrm>
              <a:prstGeom prst="rect">
                <a:avLst/>
              </a:prstGeom>
              <a:blipFill>
                <a:blip r:embed="rId42"/>
                <a:stretch>
                  <a:fillRect l="-63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椭圆 405">
            <a:extLst>
              <a:ext uri="{FF2B5EF4-FFF2-40B4-BE49-F238E27FC236}">
                <a16:creationId xmlns:a16="http://schemas.microsoft.com/office/drawing/2014/main" id="{111B4B48-EE3C-4EBC-91E7-01C99841EF03}"/>
              </a:ext>
            </a:extLst>
          </p:cNvPr>
          <p:cNvSpPr/>
          <p:nvPr/>
        </p:nvSpPr>
        <p:spPr>
          <a:xfrm>
            <a:off x="8102489" y="6037579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5673AD74-2E9D-42BA-9D6B-2BE53DFF3C3B}"/>
                  </a:ext>
                </a:extLst>
              </p:cNvPr>
              <p:cNvSpPr txBox="1"/>
              <p:nvPr/>
            </p:nvSpPr>
            <p:spPr>
              <a:xfrm>
                <a:off x="8131123" y="6001543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5673AD74-2E9D-42BA-9D6B-2BE53DFF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123" y="6001543"/>
                <a:ext cx="256355" cy="276999"/>
              </a:xfrm>
              <a:prstGeom prst="rect">
                <a:avLst/>
              </a:prstGeom>
              <a:blipFill>
                <a:blip r:embed="rId43"/>
                <a:stretch>
                  <a:fillRect l="-23810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文本框 621">
            <a:extLst>
              <a:ext uri="{FF2B5EF4-FFF2-40B4-BE49-F238E27FC236}">
                <a16:creationId xmlns:a16="http://schemas.microsoft.com/office/drawing/2014/main" id="{B7E22193-784B-4EF6-9ADF-1E4958F06FE3}"/>
              </a:ext>
            </a:extLst>
          </p:cNvPr>
          <p:cNvSpPr txBox="1"/>
          <p:nvPr/>
        </p:nvSpPr>
        <p:spPr>
          <a:xfrm>
            <a:off x="2881322" y="5178678"/>
            <a:ext cx="3036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Information combination</a:t>
            </a:r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43438D7F-7D49-4DA7-9A52-9145C320DA7B}"/>
              </a:ext>
            </a:extLst>
          </p:cNvPr>
          <p:cNvCxnSpPr>
            <a:cxnSpLocks/>
            <a:stCxn id="407" idx="2"/>
            <a:endCxn id="886" idx="1"/>
          </p:cNvCxnSpPr>
          <p:nvPr/>
        </p:nvCxnSpPr>
        <p:spPr>
          <a:xfrm>
            <a:off x="7959565" y="4031075"/>
            <a:ext cx="407978" cy="1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>
            <a:extLst>
              <a:ext uri="{FF2B5EF4-FFF2-40B4-BE49-F238E27FC236}">
                <a16:creationId xmlns:a16="http://schemas.microsoft.com/office/drawing/2014/main" id="{1A224008-6D5D-4212-A837-D7E3B0CC57B8}"/>
              </a:ext>
            </a:extLst>
          </p:cNvPr>
          <p:cNvSpPr/>
          <p:nvPr/>
        </p:nvSpPr>
        <p:spPr>
          <a:xfrm>
            <a:off x="8364085" y="836712"/>
            <a:ext cx="365441" cy="1790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A32D3F29-BD5F-4404-9C37-79B681793076}"/>
                  </a:ext>
                </a:extLst>
              </p:cNvPr>
              <p:cNvSpPr/>
              <p:nvPr/>
            </p:nvSpPr>
            <p:spPr>
              <a:xfrm>
                <a:off x="277186" y="899428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A32D3F29-BD5F-4404-9C37-79B681793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6" y="899428"/>
                <a:ext cx="462434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F646CBE-C893-41F2-8D02-9718B1FB27EC}"/>
                  </a:ext>
                </a:extLst>
              </p:cNvPr>
              <p:cNvSpPr/>
              <p:nvPr/>
            </p:nvSpPr>
            <p:spPr>
              <a:xfrm>
                <a:off x="621700" y="89942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F646CBE-C893-41F2-8D02-9718B1FB2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00" y="899428"/>
                <a:ext cx="46775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245541B2-31F9-4116-B285-9287EA2C1198}"/>
                  </a:ext>
                </a:extLst>
              </p:cNvPr>
              <p:cNvSpPr/>
              <p:nvPr/>
            </p:nvSpPr>
            <p:spPr>
              <a:xfrm>
                <a:off x="1156833" y="899428"/>
                <a:ext cx="475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245541B2-31F9-4116-B285-9287EA2C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33" y="899428"/>
                <a:ext cx="475771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椭圆 414">
            <a:extLst>
              <a:ext uri="{FF2B5EF4-FFF2-40B4-BE49-F238E27FC236}">
                <a16:creationId xmlns:a16="http://schemas.microsoft.com/office/drawing/2014/main" id="{3A09A986-EDCA-4E57-908A-197AD50ED7DC}"/>
              </a:ext>
            </a:extLst>
          </p:cNvPr>
          <p:cNvSpPr/>
          <p:nvPr/>
        </p:nvSpPr>
        <p:spPr>
          <a:xfrm rot="16200000">
            <a:off x="5777665" y="3834874"/>
            <a:ext cx="144000" cy="14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4" name="椭圆 423">
            <a:extLst>
              <a:ext uri="{FF2B5EF4-FFF2-40B4-BE49-F238E27FC236}">
                <a16:creationId xmlns:a16="http://schemas.microsoft.com/office/drawing/2014/main" id="{26B8F7DA-9300-40A7-8B2B-0F5B70D9B8EC}"/>
              </a:ext>
            </a:extLst>
          </p:cNvPr>
          <p:cNvSpPr/>
          <p:nvPr/>
        </p:nvSpPr>
        <p:spPr>
          <a:xfrm rot="16200000">
            <a:off x="5777665" y="3646865"/>
            <a:ext cx="144000" cy="14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8" name="椭圆 477">
            <a:extLst>
              <a:ext uri="{FF2B5EF4-FFF2-40B4-BE49-F238E27FC236}">
                <a16:creationId xmlns:a16="http://schemas.microsoft.com/office/drawing/2014/main" id="{F562027A-6DAB-4F83-BBC8-5645B3D40FE6}"/>
              </a:ext>
            </a:extLst>
          </p:cNvPr>
          <p:cNvSpPr/>
          <p:nvPr/>
        </p:nvSpPr>
        <p:spPr>
          <a:xfrm rot="16200000">
            <a:off x="5777665" y="325781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9" name="椭圆 478">
            <a:extLst>
              <a:ext uri="{FF2B5EF4-FFF2-40B4-BE49-F238E27FC236}">
                <a16:creationId xmlns:a16="http://schemas.microsoft.com/office/drawing/2014/main" id="{AA4932AE-4F73-408C-8817-531E70653AE1}"/>
              </a:ext>
            </a:extLst>
          </p:cNvPr>
          <p:cNvSpPr/>
          <p:nvPr/>
        </p:nvSpPr>
        <p:spPr>
          <a:xfrm rot="16200000">
            <a:off x="5777666" y="4210892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1" name="椭圆 480">
            <a:extLst>
              <a:ext uri="{FF2B5EF4-FFF2-40B4-BE49-F238E27FC236}">
                <a16:creationId xmlns:a16="http://schemas.microsoft.com/office/drawing/2014/main" id="{C902B60B-2500-44F0-ACEB-E6AC13A4F324}"/>
              </a:ext>
            </a:extLst>
          </p:cNvPr>
          <p:cNvSpPr/>
          <p:nvPr/>
        </p:nvSpPr>
        <p:spPr>
          <a:xfrm rot="16200000">
            <a:off x="5777665" y="4586910"/>
            <a:ext cx="144000" cy="144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2" name="椭圆 481">
            <a:extLst>
              <a:ext uri="{FF2B5EF4-FFF2-40B4-BE49-F238E27FC236}">
                <a16:creationId xmlns:a16="http://schemas.microsoft.com/office/drawing/2014/main" id="{03E6C28F-BB26-4854-8976-FB6996AC5D6C}"/>
              </a:ext>
            </a:extLst>
          </p:cNvPr>
          <p:cNvSpPr/>
          <p:nvPr/>
        </p:nvSpPr>
        <p:spPr>
          <a:xfrm rot="16200000">
            <a:off x="5777665" y="4398901"/>
            <a:ext cx="144000" cy="144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0" name="椭圆 489">
            <a:extLst>
              <a:ext uri="{FF2B5EF4-FFF2-40B4-BE49-F238E27FC236}">
                <a16:creationId xmlns:a16="http://schemas.microsoft.com/office/drawing/2014/main" id="{48698D30-0C2A-4399-B270-848238D3B79F}"/>
              </a:ext>
            </a:extLst>
          </p:cNvPr>
          <p:cNvSpPr/>
          <p:nvPr/>
        </p:nvSpPr>
        <p:spPr>
          <a:xfrm rot="16200000">
            <a:off x="5777665" y="3458856"/>
            <a:ext cx="144000" cy="14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93" name="椭圆 492">
            <a:extLst>
              <a:ext uri="{FF2B5EF4-FFF2-40B4-BE49-F238E27FC236}">
                <a16:creationId xmlns:a16="http://schemas.microsoft.com/office/drawing/2014/main" id="{DA36A5CA-C86B-417F-8201-18CA03BB2B36}"/>
              </a:ext>
            </a:extLst>
          </p:cNvPr>
          <p:cNvSpPr/>
          <p:nvPr/>
        </p:nvSpPr>
        <p:spPr>
          <a:xfrm rot="16200000">
            <a:off x="5777665" y="4774919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4" name="文本框 118">
            <a:extLst>
              <a:ext uri="{FF2B5EF4-FFF2-40B4-BE49-F238E27FC236}">
                <a16:creationId xmlns:a16="http://schemas.microsoft.com/office/drawing/2014/main" id="{FA2E3DDE-BAB4-4474-B3BF-777AD93D9BA1}"/>
              </a:ext>
            </a:extLst>
          </p:cNvPr>
          <p:cNvSpPr txBox="1"/>
          <p:nvPr/>
        </p:nvSpPr>
        <p:spPr>
          <a:xfrm rot="5400000">
            <a:off x="5722800" y="3922882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EA143BAF-3EC3-4213-A23B-DAFC9AB2A38E}"/>
              </a:ext>
            </a:extLst>
          </p:cNvPr>
          <p:cNvCxnSpPr>
            <a:cxnSpLocks/>
            <a:stCxn id="742" idx="3"/>
            <a:endCxn id="478" idx="0"/>
          </p:cNvCxnSpPr>
          <p:nvPr/>
        </p:nvCxnSpPr>
        <p:spPr>
          <a:xfrm flipV="1">
            <a:off x="5159896" y="3329816"/>
            <a:ext cx="617769" cy="72892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0EB6072F-3E7C-4013-B5A2-034CB67BBE6D}"/>
              </a:ext>
            </a:extLst>
          </p:cNvPr>
          <p:cNvCxnSpPr>
            <a:cxnSpLocks/>
            <a:stCxn id="490" idx="1"/>
            <a:endCxn id="742" idx="3"/>
          </p:cNvCxnSpPr>
          <p:nvPr/>
        </p:nvCxnSpPr>
        <p:spPr>
          <a:xfrm flipH="1">
            <a:off x="5159896" y="3581768"/>
            <a:ext cx="638857" cy="476969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>
            <a:extLst>
              <a:ext uri="{FF2B5EF4-FFF2-40B4-BE49-F238E27FC236}">
                <a16:creationId xmlns:a16="http://schemas.microsoft.com/office/drawing/2014/main" id="{E56F9D09-05C2-4372-AFDA-C6199AF3F96A}"/>
              </a:ext>
            </a:extLst>
          </p:cNvPr>
          <p:cNvCxnSpPr>
            <a:cxnSpLocks/>
            <a:stCxn id="742" idx="3"/>
            <a:endCxn id="424" idx="0"/>
          </p:cNvCxnSpPr>
          <p:nvPr/>
        </p:nvCxnSpPr>
        <p:spPr>
          <a:xfrm flipV="1">
            <a:off x="5159896" y="3718865"/>
            <a:ext cx="617769" cy="33987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>
            <a:extLst>
              <a:ext uri="{FF2B5EF4-FFF2-40B4-BE49-F238E27FC236}">
                <a16:creationId xmlns:a16="http://schemas.microsoft.com/office/drawing/2014/main" id="{2E93FE84-6870-4200-B82B-F1C248156F7B}"/>
              </a:ext>
            </a:extLst>
          </p:cNvPr>
          <p:cNvCxnSpPr>
            <a:cxnSpLocks/>
            <a:stCxn id="742" idx="3"/>
            <a:endCxn id="415" idx="0"/>
          </p:cNvCxnSpPr>
          <p:nvPr/>
        </p:nvCxnSpPr>
        <p:spPr>
          <a:xfrm flipV="1">
            <a:off x="5159896" y="3906874"/>
            <a:ext cx="617769" cy="15186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D2F2C1EF-60AA-4756-AB2F-826B66BB311B}"/>
              </a:ext>
            </a:extLst>
          </p:cNvPr>
          <p:cNvCxnSpPr>
            <a:cxnSpLocks/>
            <a:stCxn id="742" idx="3"/>
            <a:endCxn id="479" idx="0"/>
          </p:cNvCxnSpPr>
          <p:nvPr/>
        </p:nvCxnSpPr>
        <p:spPr>
          <a:xfrm>
            <a:off x="5159896" y="4058737"/>
            <a:ext cx="617770" cy="22415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257106CE-68FC-4539-83FE-A3BC9EFBA05C}"/>
              </a:ext>
            </a:extLst>
          </p:cNvPr>
          <p:cNvCxnSpPr>
            <a:cxnSpLocks/>
            <a:stCxn id="742" idx="3"/>
            <a:endCxn id="482" idx="0"/>
          </p:cNvCxnSpPr>
          <p:nvPr/>
        </p:nvCxnSpPr>
        <p:spPr>
          <a:xfrm>
            <a:off x="5159896" y="4058737"/>
            <a:ext cx="617769" cy="412164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CE0E8887-C5AB-42DB-9E28-3766B3461ECE}"/>
              </a:ext>
            </a:extLst>
          </p:cNvPr>
          <p:cNvCxnSpPr>
            <a:cxnSpLocks/>
            <a:stCxn id="742" idx="3"/>
            <a:endCxn id="481" idx="0"/>
          </p:cNvCxnSpPr>
          <p:nvPr/>
        </p:nvCxnSpPr>
        <p:spPr>
          <a:xfrm>
            <a:off x="5159896" y="4058737"/>
            <a:ext cx="617769" cy="600173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4FB27233-2A32-41A9-B6B2-A7F3C6C7195B}"/>
              </a:ext>
            </a:extLst>
          </p:cNvPr>
          <p:cNvCxnSpPr>
            <a:cxnSpLocks/>
            <a:stCxn id="742" idx="3"/>
            <a:endCxn id="493" idx="0"/>
          </p:cNvCxnSpPr>
          <p:nvPr/>
        </p:nvCxnSpPr>
        <p:spPr>
          <a:xfrm>
            <a:off x="5159896" y="4058737"/>
            <a:ext cx="617769" cy="788182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本框 121">
            <a:extLst>
              <a:ext uri="{FF2B5EF4-FFF2-40B4-BE49-F238E27FC236}">
                <a16:creationId xmlns:a16="http://schemas.microsoft.com/office/drawing/2014/main" id="{747376C0-4964-4507-8D19-002D07DBB5C5}"/>
              </a:ext>
            </a:extLst>
          </p:cNvPr>
          <p:cNvSpPr txBox="1"/>
          <p:nvPr/>
        </p:nvSpPr>
        <p:spPr>
          <a:xfrm rot="5400000">
            <a:off x="7706427" y="155725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42" name="矩形: 圆角 741">
            <a:extLst>
              <a:ext uri="{FF2B5EF4-FFF2-40B4-BE49-F238E27FC236}">
                <a16:creationId xmlns:a16="http://schemas.microsoft.com/office/drawing/2014/main" id="{E5AC38F9-E145-4B0E-91C6-4E283CAFBF89}"/>
              </a:ext>
            </a:extLst>
          </p:cNvPr>
          <p:cNvSpPr/>
          <p:nvPr/>
        </p:nvSpPr>
        <p:spPr>
          <a:xfrm>
            <a:off x="2753098" y="3789041"/>
            <a:ext cx="2406798" cy="5393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Sub-network for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 Significance Ranking (FSR)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1" name="文本框 610">
            <a:extLst>
              <a:ext uri="{FF2B5EF4-FFF2-40B4-BE49-F238E27FC236}">
                <a16:creationId xmlns:a16="http://schemas.microsoft.com/office/drawing/2014/main" id="{82E15A23-1A90-40B2-BF25-4B908E5893E4}"/>
              </a:ext>
            </a:extLst>
          </p:cNvPr>
          <p:cNvSpPr txBox="1"/>
          <p:nvPr/>
        </p:nvSpPr>
        <p:spPr>
          <a:xfrm>
            <a:off x="1786606" y="4913119"/>
            <a:ext cx="18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Original 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BBB15A96-B32D-4A0E-9EF7-85822C2D38B3}"/>
                  </a:ext>
                </a:extLst>
              </p:cNvPr>
              <p:cNvSpPr/>
              <p:nvPr/>
            </p:nvSpPr>
            <p:spPr>
              <a:xfrm>
                <a:off x="3287688" y="4905366"/>
                <a:ext cx="3497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BBB15A96-B32D-4A0E-9EF7-85822C2D3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4905366"/>
                <a:ext cx="349776" cy="33855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873470BC-D974-48D9-B40E-ACD92E1F5F71}"/>
                  </a:ext>
                </a:extLst>
              </p:cNvPr>
              <p:cNvSpPr/>
              <p:nvPr/>
            </p:nvSpPr>
            <p:spPr>
              <a:xfrm>
                <a:off x="6188853" y="4896032"/>
                <a:ext cx="411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873470BC-D974-48D9-B40E-ACD92E1F5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853" y="4896032"/>
                <a:ext cx="411203" cy="33855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7" name="文本框 610">
            <a:extLst>
              <a:ext uri="{FF2B5EF4-FFF2-40B4-BE49-F238E27FC236}">
                <a16:creationId xmlns:a16="http://schemas.microsoft.com/office/drawing/2014/main" id="{1184D1D8-2406-4396-8F88-D58C526E0240}"/>
              </a:ext>
            </a:extLst>
          </p:cNvPr>
          <p:cNvSpPr txBox="1"/>
          <p:nvPr/>
        </p:nvSpPr>
        <p:spPr>
          <a:xfrm>
            <a:off x="4541117" y="4907352"/>
            <a:ext cx="189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Weighted covariates   </a:t>
            </a:r>
          </a:p>
        </p:txBody>
      </p:sp>
      <p:sp>
        <p:nvSpPr>
          <p:cNvPr id="780" name="文本框 610">
            <a:extLst>
              <a:ext uri="{FF2B5EF4-FFF2-40B4-BE49-F238E27FC236}">
                <a16:creationId xmlns:a16="http://schemas.microsoft.com/office/drawing/2014/main" id="{BAB905E1-058E-40C6-8B37-90336059E601}"/>
              </a:ext>
            </a:extLst>
          </p:cNvPr>
          <p:cNvSpPr txBox="1"/>
          <p:nvPr/>
        </p:nvSpPr>
        <p:spPr>
          <a:xfrm>
            <a:off x="2362354" y="2926021"/>
            <a:ext cx="240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Append CT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51871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168</Words>
  <Application>Microsoft Office PowerPoint</Application>
  <PresentationFormat>宽屏</PresentationFormat>
  <Paragraphs>103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wjcongyu</dc:creator>
  <cp:lastModifiedBy>wjcongyu</cp:lastModifiedBy>
  <cp:revision>13</cp:revision>
  <dcterms:created xsi:type="dcterms:W3CDTF">2020-10-10T01:14:59Z</dcterms:created>
  <dcterms:modified xsi:type="dcterms:W3CDTF">2020-12-17T04:09:41Z</dcterms:modified>
</cp:coreProperties>
</file>