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7" r:id="rId4"/>
    <p:sldId id="317" r:id="rId5"/>
    <p:sldId id="336" r:id="rId6"/>
    <p:sldId id="338" r:id="rId7"/>
    <p:sldId id="347" r:id="rId8"/>
    <p:sldId id="339" r:id="rId9"/>
    <p:sldId id="340" r:id="rId10"/>
    <p:sldId id="344" r:id="rId11"/>
    <p:sldId id="345" r:id="rId12"/>
    <p:sldId id="346" r:id="rId13"/>
    <p:sldId id="341" r:id="rId14"/>
    <p:sldId id="342" r:id="rId15"/>
    <p:sldId id="343" r:id="rId16"/>
    <p:sldId id="348" r:id="rId17"/>
    <p:sldId id="349" r:id="rId18"/>
    <p:sldId id="350" r:id="rId19"/>
    <p:sldId id="259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6781" autoAdjust="0"/>
  </p:normalViewPr>
  <p:slideViewPr>
    <p:cSldViewPr snapToGrid="0">
      <p:cViewPr varScale="1">
        <p:scale>
          <a:sx n="75" d="100"/>
          <a:sy n="75" d="100"/>
        </p:scale>
        <p:origin x="1086" y="54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2018/4/14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0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API&amp;from=1012015a&amp;fenlei=mv6quAkxTZn0IZRqIHckPjm4nH00T1YdmHmYPHKBnjNBnvf3nAub0ZwV5Hcvrjm3rH6sPfKWUMw85HfYnjn4nH6sgvPsT6KdThsqpZwYTjCEQLGCpyw9Uz4Bmy-bIi4WUvYETgN-TLwGUv3En1mknj6kP1cLnjRdnWcdnHTz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baidu.com/s?wd=JPA&amp;from=1012015a&amp;fenlei=mv6quAkxTZn0IZRqIHckPjm4nH00T1YdmHmYPHKBnjNBnvf3nAub0ZwV5Hcvrjm3rH6sPfKWUMw85HfYnjn4nH6sgvPsT6KdThsqpZwYTjCEQLGCpyw9Uz4Bmy-bIi4WUvYETgN-TLwGUv3En1mknj6kP1cLnjRdnWcdnHTz" TargetMode="External"/><Relationship Id="rId4" Type="http://schemas.openxmlformats.org/officeDocument/2006/relationships/hyperlink" Target="https://www.baidu.com/s?wd=ORM&amp;from=1012015a&amp;fenlei=mv6quAkxTZn0IZRqIHckPjm4nH00T1YdmHmYPHKBnjNBnvf3nAub0ZwV5Hcvrjm3rH6sPfKWUMw85HfYnjn4nH6sgvPsT6KdThsqpZwYTjCEQLGCpyw9Uz4Bmy-bIi4WUvYETgN-TLwGUv3En1mknj6kP1cLnjRdnWcdnHTz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smtClean="0"/>
              <a:t>persistence-api-1.0.jar：</a:t>
            </a:r>
            <a:r>
              <a:rPr lang="en-US" altLang="zh-CN" smtClean="0"/>
              <a:t>java</a:t>
            </a:r>
            <a:r>
              <a:rPr lang="zh-CN" altLang="en-US" dirty="0" smtClean="0"/>
              <a:t>持久化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API</a:t>
            </a:r>
            <a:r>
              <a:rPr lang="zh-CN" altLang="en-US" dirty="0" smtClean="0"/>
              <a:t>，就是类似与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ORM</a:t>
            </a:r>
            <a:r>
              <a:rPr lang="zh-CN" altLang="en-US" dirty="0" smtClean="0"/>
              <a:t>的东西，主要用于和数据库交互的，比如</a:t>
            </a:r>
            <a:r>
              <a:rPr lang="en-US" altLang="zh-CN" dirty="0" smtClean="0"/>
              <a:t>Java bean</a:t>
            </a:r>
            <a:r>
              <a:rPr lang="zh-CN" altLang="en-US" dirty="0" smtClean="0"/>
              <a:t>和数据库表的对应关系，这个是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JPA</a:t>
            </a:r>
            <a:r>
              <a:rPr lang="zh-CN" altLang="en-US" dirty="0" smtClean="0"/>
              <a:t>的核心包，属于</a:t>
            </a:r>
            <a:r>
              <a:rPr lang="en-US" altLang="zh-CN" dirty="0" smtClean="0"/>
              <a:t>Java EE 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7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8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第四章 </a:t>
            </a:r>
            <a:r>
              <a:rPr lang="zh-CN" altLang="en-US" dirty="0">
                <a:latin typeface="+mj-ea"/>
              </a:rPr>
              <a:t>通用</a:t>
            </a:r>
            <a:r>
              <a:rPr lang="en-US" altLang="zh-CN" dirty="0">
                <a:latin typeface="+mj-ea"/>
              </a:rPr>
              <a:t>mapper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7"/>
            <a:ext cx="8661222" cy="4888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根据实体类中字段不为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的条件进行删除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条件全部使用</a:t>
            </a:r>
            <a:r>
              <a:rPr lang="en-US" altLang="zh-CN" sz="2000" b="0" i="1" dirty="0"/>
              <a:t>=</a:t>
            </a:r>
            <a:r>
              <a:rPr lang="zh-CN" altLang="en-US" sz="2000" b="0" i="1" dirty="0"/>
              <a:t>号</a:t>
            </a:r>
            <a:r>
              <a:rPr lang="en-US" altLang="zh-CN" sz="2000" b="0" i="1" dirty="0"/>
              <a:t>and</a:t>
            </a:r>
            <a:r>
              <a:rPr lang="zh-CN" altLang="en-US" sz="2000" b="0" i="1" dirty="0"/>
              <a:t>条件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delete</a:t>
            </a:r>
            <a:r>
              <a:rPr lang="en-US" altLang="zh-CN" sz="2000" b="0" dirty="0"/>
              <a:t>(T</a:t>
            </a:r>
            <a:r>
              <a:rPr lang="zh-CN" altLang="en-US" sz="2000" dirty="0"/>
              <a:t> </a:t>
            </a:r>
            <a:r>
              <a:rPr lang="en-US" altLang="zh-CN" sz="2000" b="0" dirty="0"/>
              <a:t>key</a:t>
            </a:r>
            <a:r>
              <a:rPr lang="en-US" altLang="zh-CN" sz="2000" dirty="0"/>
              <a:t>);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通过主键进行删除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这里最多只会删除一条数据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单个字段做主键时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可以直接写主键的值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联合主键时</a:t>
            </a:r>
            <a:r>
              <a:rPr lang="en-US" altLang="zh-CN" sz="2000" b="0" i="1" dirty="0"/>
              <a:t>,key</a:t>
            </a:r>
            <a:r>
              <a:rPr lang="zh-CN" altLang="en-US" sz="2000" b="0" i="1" dirty="0"/>
              <a:t>可以是实体类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也可以是</a:t>
            </a:r>
            <a:r>
              <a:rPr lang="en-US" altLang="zh-CN" sz="2000" b="0" i="1" dirty="0"/>
              <a:t>Map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deleteByPrimaryKey</a:t>
            </a:r>
            <a:r>
              <a:rPr lang="en-US" altLang="zh-CN" sz="2000" b="0" dirty="0"/>
              <a:t>(Object</a:t>
            </a:r>
            <a:r>
              <a:rPr lang="zh-CN" altLang="en-US" sz="2000" dirty="0"/>
              <a:t> </a:t>
            </a:r>
            <a:r>
              <a:rPr lang="en-US" altLang="zh-CN" sz="2000" b="0" dirty="0"/>
              <a:t>key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74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7"/>
            <a:ext cx="8661222" cy="4888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根据主键进行更新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这里最多只会更新一条数据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参数为实体类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updateByPrimaryKey</a:t>
            </a:r>
            <a:r>
              <a:rPr lang="en-US" altLang="zh-CN" sz="2000" b="0" dirty="0"/>
              <a:t>(T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 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根据主键进行更新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只会更新不是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的数据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updateByPrimaryKeySelective</a:t>
            </a:r>
            <a:r>
              <a:rPr lang="en-US" altLang="zh-CN" sz="2000" b="0" dirty="0"/>
              <a:t>(T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38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、实体类配置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zh-CN" altLang="en-US" sz="1800" b="0" dirty="0"/>
              <a:t>表名默认使用类名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驼峰转下划线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如</a:t>
            </a:r>
            <a:r>
              <a:rPr lang="en-US" altLang="zh-CN" sz="1800" b="0" dirty="0" err="1"/>
              <a:t>UserInfo</a:t>
            </a:r>
            <a:r>
              <a:rPr lang="zh-CN" altLang="en-US" sz="1800" b="0" dirty="0"/>
              <a:t>默认对应的表名为</a:t>
            </a:r>
            <a:r>
              <a:rPr lang="en-US" altLang="zh-CN" sz="1800" b="0" dirty="0" err="1"/>
              <a:t>user_info</a:t>
            </a:r>
            <a:r>
              <a:rPr lang="en-US" altLang="zh-CN" sz="1800" b="0" dirty="0"/>
              <a:t>.</a:t>
            </a:r>
          </a:p>
          <a:p>
            <a:r>
              <a:rPr lang="zh-CN" altLang="en-US" sz="1800" b="0" dirty="0"/>
              <a:t>表名可以使用</a:t>
            </a:r>
            <a:r>
              <a:rPr lang="en-US" altLang="zh-CN" sz="1800" b="0" dirty="0"/>
              <a:t>@Table(name = "</a:t>
            </a:r>
            <a:r>
              <a:rPr lang="en-US" altLang="zh-CN" sz="1800" b="0" dirty="0" err="1"/>
              <a:t>tableName</a:t>
            </a:r>
            <a:r>
              <a:rPr lang="en-US" altLang="zh-CN" sz="1800" b="0" dirty="0"/>
              <a:t>")</a:t>
            </a:r>
            <a:r>
              <a:rPr lang="zh-CN" altLang="en-US" sz="1800" b="0" dirty="0"/>
              <a:t>进行指定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对不符合第一条默认规则的可以通过这种方式指定表名</a:t>
            </a:r>
            <a:r>
              <a:rPr lang="en-US" altLang="zh-CN" sz="1800" b="0" dirty="0"/>
              <a:t>.</a:t>
            </a:r>
          </a:p>
          <a:p>
            <a:r>
              <a:rPr lang="zh-CN" altLang="en-US" sz="1800" b="0" dirty="0"/>
              <a:t>字段默认和</a:t>
            </a:r>
            <a:r>
              <a:rPr lang="en-US" altLang="zh-CN" sz="1800" b="0" dirty="0"/>
              <a:t>@Column</a:t>
            </a:r>
            <a:r>
              <a:rPr lang="zh-CN" altLang="en-US" sz="1800" b="0" dirty="0"/>
              <a:t>一样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都会作为表字段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表字段默认为</a:t>
            </a:r>
            <a:r>
              <a:rPr lang="en-US" altLang="zh-CN" sz="1800" b="0" dirty="0"/>
              <a:t>Java</a:t>
            </a:r>
            <a:r>
              <a:rPr lang="zh-CN" altLang="en-US" sz="1800" b="0" dirty="0"/>
              <a:t>对象的</a:t>
            </a:r>
            <a:r>
              <a:rPr lang="en-US" altLang="zh-CN" sz="1800" b="0" dirty="0"/>
              <a:t>Field</a:t>
            </a:r>
            <a:r>
              <a:rPr lang="zh-CN" altLang="en-US" sz="1800" b="0" dirty="0"/>
              <a:t>名字驼峰转下划线形式</a:t>
            </a:r>
            <a:r>
              <a:rPr lang="en-US" altLang="zh-CN" sz="1800" b="0" dirty="0"/>
              <a:t>.</a:t>
            </a:r>
          </a:p>
          <a:p>
            <a:r>
              <a:rPr lang="zh-CN" altLang="en-US" sz="1800" b="0" dirty="0"/>
              <a:t>可以使用</a:t>
            </a:r>
            <a:r>
              <a:rPr lang="en-US" altLang="zh-CN" sz="1800" b="0" dirty="0"/>
              <a:t>@Column(name = "</a:t>
            </a:r>
            <a:r>
              <a:rPr lang="en-US" altLang="zh-CN" sz="1800" b="0" dirty="0" err="1"/>
              <a:t>fieldName</a:t>
            </a:r>
            <a:r>
              <a:rPr lang="en-US" altLang="zh-CN" sz="1800" b="0" dirty="0"/>
              <a:t>")</a:t>
            </a:r>
            <a:r>
              <a:rPr lang="zh-CN" altLang="en-US" sz="1800" b="0" dirty="0"/>
              <a:t>指定不符合第</a:t>
            </a:r>
            <a:r>
              <a:rPr lang="en-US" altLang="zh-CN" sz="1800" b="0" dirty="0"/>
              <a:t>3</a:t>
            </a:r>
            <a:r>
              <a:rPr lang="zh-CN" altLang="en-US" sz="1800" b="0" dirty="0"/>
              <a:t>条规则的字段名</a:t>
            </a:r>
          </a:p>
          <a:p>
            <a:r>
              <a:rPr lang="zh-CN" altLang="en-US" sz="1800" b="0" dirty="0"/>
              <a:t>使用</a:t>
            </a:r>
            <a:r>
              <a:rPr lang="en-US" altLang="zh-CN" sz="1800" b="0" dirty="0"/>
              <a:t>@Transient</a:t>
            </a:r>
            <a:r>
              <a:rPr lang="zh-CN" altLang="en-US" sz="1800" b="0" dirty="0"/>
              <a:t>注解可以忽略字段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添加该注解的字段不会作为表字段使用</a:t>
            </a:r>
            <a:r>
              <a:rPr lang="en-US" altLang="zh-CN" sz="1800" b="0" dirty="0"/>
              <a:t>.</a:t>
            </a:r>
          </a:p>
          <a:p>
            <a:r>
              <a:rPr lang="zh-CN" altLang="en-US" sz="1800" b="0" dirty="0"/>
              <a:t>建议一定是有一个</a:t>
            </a:r>
            <a:r>
              <a:rPr lang="en-US" altLang="zh-CN" sz="1800" b="0" dirty="0"/>
              <a:t>@Id</a:t>
            </a:r>
            <a:r>
              <a:rPr lang="zh-CN" altLang="en-US" sz="1800" b="0" dirty="0"/>
              <a:t>注解作为主键的字段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可以有多个</a:t>
            </a:r>
            <a:r>
              <a:rPr lang="en-US" altLang="zh-CN" sz="1800" b="0" dirty="0"/>
              <a:t>@Id</a:t>
            </a:r>
            <a:r>
              <a:rPr lang="zh-CN" altLang="en-US" sz="1800" b="0" dirty="0"/>
              <a:t>注解的字段作为联合主键</a:t>
            </a:r>
            <a:r>
              <a:rPr lang="en-US" altLang="zh-CN" sz="1800" b="0" dirty="0"/>
              <a:t>.</a:t>
            </a:r>
          </a:p>
          <a:p>
            <a:r>
              <a:rPr lang="zh-CN" altLang="en-US" sz="1800" b="0" dirty="0"/>
              <a:t>默认情况下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实体类中如果不存在包含</a:t>
            </a:r>
            <a:r>
              <a:rPr lang="en-US" altLang="zh-CN" sz="1800" b="0" dirty="0"/>
              <a:t>@Id</a:t>
            </a:r>
            <a:r>
              <a:rPr lang="zh-CN" altLang="en-US" sz="1800" b="0" dirty="0"/>
              <a:t>注解的字段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所有的字段都会作为主键字段进行使用</a:t>
            </a:r>
            <a:r>
              <a:rPr lang="en-US" altLang="zh-CN" sz="1800" b="0" dirty="0"/>
              <a:t>(</a:t>
            </a:r>
            <a:r>
              <a:rPr lang="zh-CN" altLang="en-US" sz="1800" b="0" dirty="0"/>
              <a:t>这种效率极低</a:t>
            </a:r>
            <a:r>
              <a:rPr lang="en-US" altLang="zh-CN" sz="1800" b="0" dirty="0"/>
              <a:t>).</a:t>
            </a:r>
          </a:p>
          <a:p>
            <a:r>
              <a:rPr lang="zh-CN" altLang="en-US" sz="1800" b="0" dirty="0"/>
              <a:t>由于基本类型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如</a:t>
            </a:r>
            <a:r>
              <a:rPr lang="en-US" altLang="zh-CN" sz="1800" b="0" dirty="0" err="1"/>
              <a:t>int</a:t>
            </a:r>
            <a:r>
              <a:rPr lang="zh-CN" altLang="en-US" sz="1800" b="0" dirty="0"/>
              <a:t>作为实体类字段时会有默认值</a:t>
            </a:r>
            <a:r>
              <a:rPr lang="en-US" altLang="zh-CN" sz="1800" b="0" dirty="0"/>
              <a:t>0,</a:t>
            </a:r>
            <a:r>
              <a:rPr lang="zh-CN" altLang="en-US" sz="1800" b="0" dirty="0"/>
              <a:t>而且无法消除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所以实体类中建议不要使用基本类型</a:t>
            </a:r>
            <a:r>
              <a:rPr lang="en-US" altLang="zh-CN" sz="1800" b="0" dirty="0"/>
              <a:t>.</a:t>
            </a:r>
            <a:r>
              <a:rPr lang="zh-CN" altLang="en-US" sz="1800" b="0" dirty="0"/>
              <a:t>，使用</a:t>
            </a:r>
            <a:r>
              <a:rPr lang="en-US" altLang="zh-CN" sz="1800" b="0" dirty="0" err="1"/>
              <a:t>Interger,Double</a:t>
            </a:r>
            <a:endParaRPr lang="en-US" altLang="zh-CN" sz="2000" b="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70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zh-CN" altLang="en-US" sz="2000" b="0" dirty="0"/>
              <a:t>除了上面提到的这些</a:t>
            </a:r>
            <a:r>
              <a:rPr lang="en-US" altLang="zh-CN" sz="2000" b="0" dirty="0"/>
              <a:t>,Mapper</a:t>
            </a:r>
            <a:r>
              <a:rPr lang="zh-CN" altLang="en-US" sz="2000" b="0" dirty="0"/>
              <a:t>还提供了序列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支持</a:t>
            </a:r>
            <a:r>
              <a:rPr lang="en-US" altLang="zh-CN" sz="2000" b="0" dirty="0"/>
              <a:t>Oracle)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UUID(</a:t>
            </a:r>
            <a:r>
              <a:rPr lang="zh-CN" altLang="en-US" sz="2000" b="0" dirty="0"/>
              <a:t>任意数据库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字段长度</a:t>
            </a:r>
            <a:r>
              <a:rPr lang="en-US" altLang="zh-CN" sz="2000" b="0" dirty="0"/>
              <a:t>32)</a:t>
            </a:r>
            <a:r>
              <a:rPr lang="zh-CN" altLang="en-US" sz="2000" b="0" dirty="0"/>
              <a:t>、主键自增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类似</a:t>
            </a:r>
            <a:r>
              <a:rPr lang="en-US" altLang="zh-CN" sz="2000" b="0" dirty="0" err="1"/>
              <a:t>Mysql,Hsqldb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三种方式，其中序列和</a:t>
            </a:r>
            <a:r>
              <a:rPr lang="en-US" altLang="zh-CN" sz="2000" b="0" dirty="0"/>
              <a:t>UUID</a:t>
            </a:r>
            <a:r>
              <a:rPr lang="zh-CN" altLang="en-US" sz="2000" b="0" dirty="0"/>
              <a:t>可以配置多个，主键自增只能配置一个。</a:t>
            </a:r>
            <a:endParaRPr lang="en-US" altLang="zh-CN" sz="2000" b="0" dirty="0"/>
          </a:p>
          <a:p>
            <a:r>
              <a:rPr lang="zh-CN" altLang="en-US" sz="1800" b="0" dirty="0"/>
              <a:t>使用主键自增</a:t>
            </a:r>
            <a:r>
              <a:rPr lang="en-US" altLang="zh-CN" sz="1800" b="0" dirty="0"/>
              <a:t>:</a:t>
            </a:r>
          </a:p>
          <a:p>
            <a:pPr marL="0" indent="0">
              <a:buNone/>
            </a:pPr>
            <a:r>
              <a:rPr lang="en-US" altLang="zh-CN" sz="1800" b="0" i="1" dirty="0"/>
              <a:t>      //</a:t>
            </a:r>
            <a:r>
              <a:rPr lang="zh-CN" altLang="en-US" sz="1800" b="0" i="1" dirty="0"/>
              <a:t>不限于</a:t>
            </a:r>
            <a:r>
              <a:rPr lang="en-US" altLang="zh-CN" sz="1800" b="0" i="1" dirty="0"/>
              <a:t>@Id</a:t>
            </a:r>
            <a:r>
              <a:rPr lang="zh-CN" altLang="en-US" sz="1800" b="0" i="1" dirty="0"/>
              <a:t>注解的字段</a:t>
            </a:r>
            <a:r>
              <a:rPr lang="en-US" altLang="zh-CN" sz="1800" b="0" i="1" dirty="0"/>
              <a:t>,</a:t>
            </a:r>
            <a:r>
              <a:rPr lang="zh-CN" altLang="en-US" sz="1800" b="0" i="1" dirty="0"/>
              <a:t>但是一个实体类中只能存在一个</a:t>
            </a:r>
            <a:r>
              <a:rPr lang="en-US" altLang="zh-CN" sz="1800" b="0" i="1" dirty="0"/>
              <a:t>(</a:t>
            </a:r>
            <a:r>
              <a:rPr lang="zh-CN" altLang="en-US" sz="1800" b="0" i="1" dirty="0"/>
              <a:t>继承关系中也只能存在一个</a:t>
            </a:r>
            <a:r>
              <a:rPr lang="en-US" altLang="zh-CN" sz="1800" b="0" i="1" dirty="0"/>
              <a:t>)</a:t>
            </a:r>
            <a:r>
              <a:rPr lang="zh-CN" altLang="en-US" sz="1800" b="0" dirty="0"/>
              <a:t> </a:t>
            </a: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	@Id </a:t>
            </a:r>
          </a:p>
          <a:p>
            <a:pPr marL="0" indent="0">
              <a:buNone/>
            </a:pPr>
            <a:r>
              <a:rPr lang="en-US" altLang="zh-CN" sz="1800" b="0" dirty="0"/>
              <a:t>	@</a:t>
            </a:r>
            <a:r>
              <a:rPr lang="en-US" altLang="zh-CN" sz="1800" b="0" dirty="0" err="1"/>
              <a:t>GeneratedValue</a:t>
            </a:r>
            <a:r>
              <a:rPr lang="en-US" altLang="zh-CN" sz="1800" dirty="0"/>
              <a:t>(</a:t>
            </a:r>
            <a:r>
              <a:rPr lang="en-US" altLang="zh-CN" sz="1800" b="0" dirty="0"/>
              <a:t>strategy </a:t>
            </a:r>
            <a:r>
              <a:rPr lang="en-US" altLang="zh-CN" sz="1800" dirty="0"/>
              <a:t>=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GenerationType</a:t>
            </a:r>
            <a:r>
              <a:rPr lang="en-US" altLang="zh-CN" sz="1800" dirty="0" err="1"/>
              <a:t>.</a:t>
            </a:r>
            <a:r>
              <a:rPr lang="en-US" altLang="zh-CN" sz="1800" b="0" dirty="0" err="1"/>
              <a:t>IDENTITY</a:t>
            </a:r>
            <a:r>
              <a:rPr lang="en-US" altLang="zh-CN" sz="1800" dirty="0"/>
              <a:t>)</a:t>
            </a:r>
            <a:r>
              <a:rPr lang="en-US" altLang="zh-CN" sz="1800" b="0" dirty="0"/>
              <a:t> </a:t>
            </a:r>
          </a:p>
          <a:p>
            <a:pPr marL="0" indent="0">
              <a:buNone/>
            </a:pPr>
            <a:r>
              <a:rPr lang="en-US" altLang="zh-CN" sz="1800" dirty="0"/>
              <a:t>	private</a:t>
            </a:r>
            <a:r>
              <a:rPr lang="en-US" altLang="zh-CN" sz="1800" b="0" dirty="0"/>
              <a:t> Integer id</a:t>
            </a:r>
            <a:r>
              <a:rPr lang="en-US" altLang="zh-CN" sz="1800" dirty="0"/>
              <a:t>;</a:t>
            </a:r>
            <a:endParaRPr lang="en-US" altLang="zh-CN" sz="1800" b="0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示例：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2" y="4237944"/>
            <a:ext cx="6038290" cy="194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测试用例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0" dirty="0" err="1"/>
              <a:t>UserMapper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userMapper</a:t>
            </a:r>
            <a:r>
              <a:rPr lang="en-US" altLang="zh-CN" sz="1800" b="0" dirty="0"/>
              <a:t> ;</a:t>
            </a:r>
          </a:p>
          <a:p>
            <a:pPr marL="0" indent="0">
              <a:buNone/>
            </a:pPr>
            <a:r>
              <a:rPr lang="en-US" altLang="zh-CN" sz="1800" b="0" dirty="0"/>
              <a:t>@Before</a:t>
            </a:r>
          </a:p>
          <a:p>
            <a:pPr marL="0" indent="0">
              <a:buNone/>
            </a:pPr>
            <a:r>
              <a:rPr lang="en-US" altLang="zh-CN" sz="1800" b="0" dirty="0"/>
              <a:t>public void before() {</a:t>
            </a:r>
          </a:p>
          <a:p>
            <a:pPr marL="0" indent="0">
              <a:buNone/>
            </a:pPr>
            <a:r>
              <a:rPr lang="en-US" altLang="zh-CN" sz="1800" b="0" dirty="0"/>
              <a:t>// </a:t>
            </a:r>
            <a:r>
              <a:rPr lang="zh-CN" altLang="en-US" sz="1800" b="0" dirty="0"/>
              <a:t>初始化</a:t>
            </a:r>
            <a:r>
              <a:rPr lang="en-US" altLang="zh-CN" sz="1800" b="0" u="sng" dirty="0" err="1"/>
              <a:t>spirng</a:t>
            </a:r>
            <a:r>
              <a:rPr lang="zh-CN" altLang="en-US" sz="1800" b="0" u="sng" dirty="0"/>
              <a:t>运行环境</a:t>
            </a:r>
          </a:p>
          <a:p>
            <a:pPr marL="0" indent="0">
              <a:buNone/>
            </a:pPr>
            <a:r>
              <a:rPr lang="fr-FR" altLang="zh-CN" sz="1800" b="0" dirty="0"/>
              <a:t>ApplicationContext </a:t>
            </a:r>
            <a:r>
              <a:rPr lang="fr-FR" altLang="zh-CN" sz="1800" b="0" u="sng" dirty="0"/>
              <a:t>context = new ClassPathXmlApplicationContext("applicationContext.xml");</a:t>
            </a:r>
          </a:p>
          <a:p>
            <a:pPr marL="0" indent="0">
              <a:buNone/>
            </a:pPr>
            <a:r>
              <a:rPr lang="en-US" altLang="zh-CN" sz="1800" b="0" dirty="0" err="1"/>
              <a:t>userMapper</a:t>
            </a:r>
            <a:r>
              <a:rPr lang="en-US" altLang="zh-CN" sz="1800" b="0" dirty="0"/>
              <a:t> = (</a:t>
            </a:r>
            <a:r>
              <a:rPr lang="en-US" altLang="zh-CN" sz="1800" b="0" dirty="0" err="1"/>
              <a:t>UserMapper</a:t>
            </a:r>
            <a:r>
              <a:rPr lang="en-US" altLang="zh-CN" sz="1800" b="0" dirty="0"/>
              <a:t>) </a:t>
            </a:r>
            <a:r>
              <a:rPr lang="en-US" altLang="zh-CN" sz="1800" b="0" dirty="0" err="1"/>
              <a:t>context.getBean</a:t>
            </a:r>
            <a:r>
              <a:rPr lang="en-US" altLang="zh-CN" sz="1800" b="0" dirty="0"/>
              <a:t>("</a:t>
            </a:r>
            <a:r>
              <a:rPr lang="en-US" altLang="zh-CN" sz="1800" b="0" dirty="0" err="1"/>
              <a:t>userMapper</a:t>
            </a:r>
            <a:r>
              <a:rPr lang="en-US" altLang="zh-CN" sz="1800" b="0" dirty="0"/>
              <a:t>");</a:t>
            </a:r>
          </a:p>
          <a:p>
            <a:pPr marL="0" indent="0">
              <a:buNone/>
            </a:pPr>
            <a:r>
              <a:rPr lang="en-US" altLang="zh-CN" sz="1800" b="0" dirty="0"/>
              <a:t>}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测试用例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0" dirty="0"/>
              <a:t>@Test</a:t>
            </a:r>
          </a:p>
          <a:p>
            <a:pPr marL="0" indent="0">
              <a:buNone/>
            </a:pPr>
            <a:r>
              <a:rPr lang="en-US" altLang="zh-CN" sz="1800" b="0" dirty="0"/>
              <a:t>public void test() {  </a:t>
            </a:r>
          </a:p>
          <a:p>
            <a:pPr marL="0" indent="0">
              <a:buNone/>
            </a:pPr>
            <a:r>
              <a:rPr lang="en-US" altLang="zh-CN" sz="1800" b="0" dirty="0"/>
              <a:t>User </a:t>
            </a:r>
            <a:r>
              <a:rPr lang="en-US" altLang="zh-CN" sz="1800" b="0" dirty="0" err="1"/>
              <a:t>user</a:t>
            </a:r>
            <a:r>
              <a:rPr lang="en-US" altLang="zh-CN" sz="1800" b="0" dirty="0"/>
              <a:t> = new User();</a:t>
            </a:r>
          </a:p>
          <a:p>
            <a:pPr marL="0" indent="0">
              <a:buNone/>
            </a:pPr>
            <a:r>
              <a:rPr lang="en-US" altLang="zh-CN" sz="1800" b="0" dirty="0" err="1"/>
              <a:t>user.setAccount</a:t>
            </a:r>
            <a:r>
              <a:rPr lang="en-US" altLang="zh-CN" sz="1800" b="0" dirty="0"/>
              <a:t>("admin");</a:t>
            </a:r>
          </a:p>
          <a:p>
            <a:pPr marL="0" indent="0">
              <a:buNone/>
            </a:pPr>
            <a:r>
              <a:rPr lang="en-US" altLang="zh-CN" sz="1800" b="0" dirty="0" err="1"/>
              <a:t>user.setPassword</a:t>
            </a:r>
            <a:r>
              <a:rPr lang="en-US" altLang="zh-CN" sz="1800" b="0" dirty="0"/>
              <a:t>("123456");</a:t>
            </a:r>
          </a:p>
          <a:p>
            <a:pPr marL="0" indent="0">
              <a:buNone/>
            </a:pPr>
            <a:r>
              <a:rPr lang="en-US" altLang="zh-CN" sz="1800" b="0" dirty="0" err="1"/>
              <a:t>int</a:t>
            </a:r>
            <a:r>
              <a:rPr lang="en-US" altLang="zh-CN" sz="1800" b="0" dirty="0"/>
              <a:t> res = </a:t>
            </a:r>
            <a:r>
              <a:rPr lang="en-US" altLang="zh-CN" sz="1800" b="0" dirty="0" err="1"/>
              <a:t>userMapper.select</a:t>
            </a:r>
            <a:r>
              <a:rPr lang="en-US" altLang="zh-CN" sz="1800" b="0" dirty="0"/>
              <a:t>(user).size();</a:t>
            </a:r>
          </a:p>
          <a:p>
            <a:pPr marL="0" indent="0">
              <a:buNone/>
            </a:pPr>
            <a:r>
              <a:rPr lang="en-US" altLang="zh-CN" sz="1800" b="0" dirty="0"/>
              <a:t>if (res &gt; 0) {</a:t>
            </a:r>
          </a:p>
          <a:p>
            <a:pPr marL="0" indent="0">
              <a:buNone/>
            </a:pPr>
            <a:r>
              <a:rPr lang="en-US" altLang="zh-CN" sz="1800" b="0" dirty="0" err="1"/>
              <a:t>System.</a:t>
            </a:r>
            <a:r>
              <a:rPr lang="en-US" altLang="zh-CN" sz="1800" b="0" i="1" dirty="0" err="1"/>
              <a:t>err.println</a:t>
            </a:r>
            <a:r>
              <a:rPr lang="en-US" altLang="zh-CN" sz="1800" b="0" i="1" dirty="0"/>
              <a:t>("</a:t>
            </a:r>
            <a:r>
              <a:rPr lang="zh-CN" altLang="en-US" sz="1800" b="0" i="1" dirty="0"/>
              <a:t>登录成功</a:t>
            </a:r>
            <a:r>
              <a:rPr lang="en-US" altLang="zh-CN" sz="1800" b="0" i="1" dirty="0"/>
              <a:t>");</a:t>
            </a:r>
          </a:p>
          <a:p>
            <a:pPr marL="0" indent="0">
              <a:buNone/>
            </a:pPr>
            <a:r>
              <a:rPr lang="en-US" altLang="zh-CN" sz="1800" b="0" dirty="0"/>
              <a:t>} else {</a:t>
            </a:r>
          </a:p>
          <a:p>
            <a:pPr marL="0" indent="0">
              <a:buNone/>
            </a:pPr>
            <a:r>
              <a:rPr lang="en-US" altLang="zh-CN" sz="1800" b="0" dirty="0" err="1"/>
              <a:t>System.</a:t>
            </a:r>
            <a:r>
              <a:rPr lang="en-US" altLang="zh-CN" sz="1800" b="0" i="1" dirty="0" err="1"/>
              <a:t>err.println</a:t>
            </a:r>
            <a:r>
              <a:rPr lang="en-US" altLang="zh-CN" sz="1800" b="0" i="1" dirty="0"/>
              <a:t>("</a:t>
            </a:r>
            <a:r>
              <a:rPr lang="zh-CN" altLang="en-US" sz="1800" b="0" i="1" dirty="0"/>
              <a:t>登录失败</a:t>
            </a:r>
            <a:r>
              <a:rPr lang="en-US" altLang="zh-CN" sz="1800" b="0" i="1" dirty="0"/>
              <a:t>");</a:t>
            </a:r>
          </a:p>
          <a:p>
            <a:pPr marL="0" indent="0">
              <a:buNone/>
            </a:pPr>
            <a:r>
              <a:rPr lang="en-US" altLang="zh-CN" sz="1800" b="0" dirty="0"/>
              <a:t>}</a:t>
            </a:r>
          </a:p>
          <a:p>
            <a:pPr marL="0" indent="0">
              <a:buNone/>
            </a:pPr>
            <a:endParaRPr lang="zh-CN" altLang="en-US" sz="1800" b="0" dirty="0"/>
          </a:p>
          <a:p>
            <a:pPr marL="0" indent="0">
              <a:buNone/>
            </a:pPr>
            <a:r>
              <a:rPr lang="en-US" altLang="zh-CN" sz="1800" b="0" dirty="0"/>
              <a:t>}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4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测试用例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0" dirty="0"/>
              <a:t>Example </a:t>
            </a:r>
            <a:r>
              <a:rPr lang="en-US" altLang="zh-CN" sz="1800" b="0" dirty="0" err="1"/>
              <a:t>example</a:t>
            </a:r>
            <a:r>
              <a:rPr lang="en-US" altLang="zh-CN" sz="1800" b="0" dirty="0"/>
              <a:t> = new Example(</a:t>
            </a:r>
            <a:r>
              <a:rPr lang="en-US" altLang="zh-CN" sz="1800" b="0" dirty="0" err="1"/>
              <a:t>User.class</a:t>
            </a:r>
            <a:r>
              <a:rPr lang="en-US" altLang="zh-CN" sz="1800" b="0" dirty="0"/>
              <a:t>);</a:t>
            </a:r>
          </a:p>
          <a:p>
            <a:pPr marL="0" indent="0">
              <a:buNone/>
            </a:pPr>
            <a:r>
              <a:rPr lang="en-US" altLang="zh-CN" sz="1800" b="0" dirty="0" err="1"/>
              <a:t>Example.Criteria</a:t>
            </a:r>
            <a:r>
              <a:rPr lang="en-US" altLang="zh-CN" sz="1800" b="0" dirty="0"/>
              <a:t> criteria = </a:t>
            </a:r>
            <a:r>
              <a:rPr lang="en-US" altLang="zh-CN" sz="1800" b="0" dirty="0" err="1"/>
              <a:t>example.createCriteria</a:t>
            </a:r>
            <a:r>
              <a:rPr lang="en-US" altLang="zh-CN" sz="1800" b="0" dirty="0"/>
              <a:t>();</a:t>
            </a:r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criteria.andLike</a:t>
            </a:r>
            <a:r>
              <a:rPr lang="en-US" altLang="zh-CN" sz="1800" b="0" dirty="0"/>
              <a:t>("account","%</a:t>
            </a:r>
            <a:r>
              <a:rPr lang="en-US" altLang="zh-CN" sz="1800" b="0" dirty="0" err="1"/>
              <a:t>adm</a:t>
            </a:r>
            <a:r>
              <a:rPr lang="en-US" altLang="zh-CN" sz="1800" b="0" dirty="0"/>
              <a:t>%");</a:t>
            </a:r>
          </a:p>
          <a:p>
            <a:pPr marL="0" indent="0">
              <a:buNone/>
            </a:pPr>
            <a:r>
              <a:rPr lang="en-US" altLang="zh-CN" sz="1800" b="0" dirty="0"/>
              <a:t> List&lt;User&gt; </a:t>
            </a:r>
            <a:r>
              <a:rPr lang="en-US" altLang="zh-CN" sz="1800" b="0" dirty="0" err="1"/>
              <a:t>userList</a:t>
            </a:r>
            <a:r>
              <a:rPr lang="en-US" altLang="zh-CN" sz="1800" b="0" dirty="0"/>
              <a:t> = </a:t>
            </a:r>
            <a:r>
              <a:rPr lang="en-US" altLang="zh-CN" sz="1800" b="0" dirty="0" err="1"/>
              <a:t>userMapper.selectByExample</a:t>
            </a:r>
            <a:r>
              <a:rPr lang="en-US" altLang="zh-CN" sz="1800" b="0" dirty="0"/>
              <a:t>(example);</a:t>
            </a:r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System.</a:t>
            </a:r>
            <a:r>
              <a:rPr lang="en-US" altLang="zh-CN" sz="1800" b="0" i="1" dirty="0" err="1"/>
              <a:t>err.println</a:t>
            </a:r>
            <a:r>
              <a:rPr lang="en-US" altLang="zh-CN" sz="1800" b="0" i="1" dirty="0"/>
              <a:t>(</a:t>
            </a:r>
            <a:r>
              <a:rPr lang="en-US" altLang="zh-CN" sz="1800" b="0" i="1" dirty="0" err="1"/>
              <a:t>userList.toString</a:t>
            </a:r>
            <a:r>
              <a:rPr lang="en-US" altLang="zh-CN" sz="1800" b="0" i="1" dirty="0"/>
              <a:t>());</a:t>
            </a:r>
          </a:p>
          <a:p>
            <a:pPr marL="0" indent="0">
              <a:buNone/>
            </a:pPr>
            <a:endParaRPr lang="en-US" altLang="zh-CN" sz="1800" b="0" dirty="0"/>
          </a:p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相当于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mapper.xml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0" dirty="0"/>
              <a:t>select * from user</a:t>
            </a:r>
          </a:p>
          <a:p>
            <a:pPr marL="0" indent="0">
              <a:buNone/>
            </a:pPr>
            <a:r>
              <a:rPr lang="en-US" altLang="zh-CN" sz="1800" b="0" dirty="0"/>
              <a:t>&lt;where&gt;</a:t>
            </a:r>
          </a:p>
          <a:p>
            <a:pPr marL="0" indent="0">
              <a:buNone/>
            </a:pPr>
            <a:r>
              <a:rPr lang="en-US" altLang="zh-CN" sz="1800" b="0" dirty="0"/>
              <a:t>&lt;if test=</a:t>
            </a:r>
            <a:r>
              <a:rPr lang="en-US" altLang="zh-CN" sz="1800" b="0" i="1" dirty="0"/>
              <a:t>"account!=null and account!=''"&gt;</a:t>
            </a:r>
          </a:p>
          <a:p>
            <a:pPr marL="0" indent="0">
              <a:buNone/>
            </a:pPr>
            <a:r>
              <a:rPr lang="en-US" altLang="zh-CN" sz="1800" b="0" dirty="0"/>
              <a:t>account like '%${account}%'</a:t>
            </a:r>
          </a:p>
          <a:p>
            <a:pPr marL="0" indent="0">
              <a:buNone/>
            </a:pPr>
            <a:r>
              <a:rPr lang="en-US" altLang="zh-CN" sz="1800" b="0" dirty="0"/>
              <a:t>&lt;/if&gt;</a:t>
            </a:r>
          </a:p>
          <a:p>
            <a:pPr marL="0" indent="0">
              <a:buNone/>
            </a:pPr>
            <a:r>
              <a:rPr lang="en-US" altLang="zh-CN" sz="1800" b="0" dirty="0"/>
              <a:t>&lt;/where&gt;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7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测试用例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1800" b="0" dirty="0"/>
              <a:t>// </a:t>
            </a:r>
            <a:r>
              <a:rPr lang="zh-CN" altLang="en-US" sz="1800" b="0" dirty="0"/>
              <a:t>设置分页参数  </a:t>
            </a:r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PageHelper.</a:t>
            </a:r>
            <a:r>
              <a:rPr lang="en-US" altLang="zh-CN" sz="1800" b="0" i="1" dirty="0" err="1"/>
              <a:t>startPage</a:t>
            </a:r>
            <a:r>
              <a:rPr lang="en-US" altLang="zh-CN" sz="1800" b="0" i="1" dirty="0"/>
              <a:t>(1, 2); </a:t>
            </a:r>
            <a:endParaRPr lang="en-US" altLang="zh-CN" sz="1800" b="0" i="1" dirty="0" smtClean="0"/>
          </a:p>
          <a:p>
            <a:pPr marL="0" indent="0">
              <a:buNone/>
            </a:pPr>
            <a:endParaRPr lang="en-US" altLang="zh-CN" sz="1800" b="0" i="1" dirty="0"/>
          </a:p>
          <a:p>
            <a:pPr marL="0" indent="0">
              <a:buNone/>
            </a:pPr>
            <a:endParaRPr lang="en-US" altLang="zh-CN" sz="1800" b="0" i="1" dirty="0" smtClean="0"/>
          </a:p>
          <a:p>
            <a:pPr marL="0" indent="0">
              <a:buNone/>
            </a:pPr>
            <a:endParaRPr lang="en-US" altLang="zh-CN" sz="1800" b="0" i="1" dirty="0"/>
          </a:p>
          <a:p>
            <a:pPr marL="0" indent="0">
              <a:buNone/>
            </a:pPr>
            <a:r>
              <a:rPr lang="en-US" altLang="zh-CN" sz="1800" b="0" dirty="0"/>
              <a:t>Example </a:t>
            </a:r>
            <a:r>
              <a:rPr lang="en-US" altLang="zh-CN" sz="1800" b="0" dirty="0" err="1"/>
              <a:t>example</a:t>
            </a:r>
            <a:r>
              <a:rPr lang="en-US" altLang="zh-CN" sz="1800" b="0" dirty="0"/>
              <a:t> = new Example(</a:t>
            </a:r>
            <a:r>
              <a:rPr lang="en-US" altLang="zh-CN" sz="1800" b="0" dirty="0" err="1"/>
              <a:t>User.class</a:t>
            </a:r>
            <a:r>
              <a:rPr lang="en-US" altLang="zh-CN" sz="1800" b="0" dirty="0"/>
              <a:t>);</a:t>
            </a:r>
          </a:p>
          <a:p>
            <a:pPr marL="0" indent="0">
              <a:buNone/>
            </a:pPr>
            <a:r>
              <a:rPr lang="en-US" altLang="zh-CN" sz="1800" b="0" dirty="0" err="1"/>
              <a:t>Example.Criteria</a:t>
            </a:r>
            <a:r>
              <a:rPr lang="en-US" altLang="zh-CN" sz="1800" b="0" dirty="0"/>
              <a:t> criteria = </a:t>
            </a:r>
            <a:r>
              <a:rPr lang="en-US" altLang="zh-CN" sz="1800" b="0" dirty="0" err="1"/>
              <a:t>example.createCriteria</a:t>
            </a:r>
            <a:r>
              <a:rPr lang="en-US" altLang="zh-CN" sz="1800" b="0" dirty="0"/>
              <a:t>();</a:t>
            </a:r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criteria.andLike</a:t>
            </a:r>
            <a:r>
              <a:rPr lang="en-US" altLang="zh-CN" sz="1800" b="0" dirty="0"/>
              <a:t>("password","%1%");</a:t>
            </a:r>
          </a:p>
          <a:p>
            <a:pPr marL="0" indent="0">
              <a:buNone/>
            </a:pPr>
            <a:r>
              <a:rPr lang="en-US" altLang="zh-CN" sz="1800" b="0" dirty="0"/>
              <a:t> List&lt;User&gt; </a:t>
            </a:r>
            <a:r>
              <a:rPr lang="en-US" altLang="zh-CN" sz="1800" b="0" dirty="0" err="1"/>
              <a:t>userList</a:t>
            </a:r>
            <a:r>
              <a:rPr lang="en-US" altLang="zh-CN" sz="1800" b="0" dirty="0"/>
              <a:t> = </a:t>
            </a:r>
            <a:r>
              <a:rPr lang="en-US" altLang="zh-CN" sz="1800" b="0" dirty="0" err="1"/>
              <a:t>userMapper.selectByExample</a:t>
            </a:r>
            <a:r>
              <a:rPr lang="en-US" altLang="zh-CN" sz="1800" b="0" dirty="0"/>
              <a:t>(example</a:t>
            </a:r>
            <a:r>
              <a:rPr lang="en-US" altLang="zh-CN" sz="1800" b="0" dirty="0" smtClean="0"/>
              <a:t>);</a:t>
            </a:r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PageInfo</a:t>
            </a:r>
            <a:r>
              <a:rPr lang="en-US" altLang="zh-CN" sz="1800" b="0" dirty="0"/>
              <a:t>&lt;User&gt; </a:t>
            </a:r>
            <a:r>
              <a:rPr lang="en-US" altLang="zh-CN" sz="1800" b="0" dirty="0" err="1"/>
              <a:t>pageInfo</a:t>
            </a:r>
            <a:r>
              <a:rPr lang="en-US" altLang="zh-CN" sz="1800" b="0" dirty="0"/>
              <a:t> = new </a:t>
            </a:r>
            <a:r>
              <a:rPr lang="en-US" altLang="zh-CN" sz="1800" b="0" dirty="0" err="1"/>
              <a:t>PageInfo</a:t>
            </a:r>
            <a:r>
              <a:rPr lang="en-US" altLang="zh-CN" sz="1800" b="0" dirty="0"/>
              <a:t>&lt;User&gt;(</a:t>
            </a:r>
            <a:r>
              <a:rPr lang="en-US" altLang="zh-CN" sz="1800" b="0" dirty="0" err="1"/>
              <a:t>userList</a:t>
            </a:r>
            <a:r>
              <a:rPr lang="en-US" altLang="zh-CN" sz="1800" b="0" dirty="0"/>
              <a:t>); </a:t>
            </a:r>
          </a:p>
          <a:p>
            <a:pPr marL="0" indent="0"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err="1"/>
              <a:t>System.</a:t>
            </a:r>
            <a:r>
              <a:rPr lang="en-US" altLang="zh-CN" sz="1800" b="0" i="1" dirty="0" err="1"/>
              <a:t>err.println</a:t>
            </a:r>
            <a:r>
              <a:rPr lang="en-US" altLang="zh-CN" sz="1800" b="0" i="1" dirty="0"/>
              <a:t>("</a:t>
            </a:r>
            <a:r>
              <a:rPr lang="zh-CN" altLang="en-US" sz="1800" b="0" i="1" dirty="0"/>
              <a:t>总共查询出记录条数：</a:t>
            </a:r>
            <a:r>
              <a:rPr lang="en-US" altLang="zh-CN" sz="1800" b="0" i="1" dirty="0"/>
              <a:t>"+</a:t>
            </a:r>
            <a:r>
              <a:rPr lang="en-US" altLang="zh-CN" sz="1800" b="0" i="1" dirty="0" err="1"/>
              <a:t>pageInfo.getList</a:t>
            </a:r>
            <a:r>
              <a:rPr lang="en-US" altLang="zh-CN" sz="1800" b="0" i="1" dirty="0"/>
              <a:t>().size());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97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Codeasier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让编码更容易！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7"/>
            <a:ext cx="8229600" cy="3077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sz="2400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</a:t>
            </a:r>
            <a:endParaRPr lang="en-US" altLang="zh-CN" sz="2400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2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243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/>
              <a:t>       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通用</a:t>
            </a:r>
            <a:r>
              <a:rPr lang="en-US" altLang="zh-CN" sz="2000" b="0" dirty="0"/>
              <a:t>mapper</a:t>
            </a:r>
            <a:r>
              <a:rPr lang="zh-CN" altLang="en-US" sz="2000" b="0" dirty="0"/>
              <a:t>有什么好处呢？以往我们使用</a:t>
            </a:r>
            <a:r>
              <a:rPr lang="en-US" altLang="zh-CN" sz="2000" b="0" dirty="0"/>
              <a:t>mapper</a:t>
            </a:r>
            <a:r>
              <a:rPr lang="zh-CN" altLang="en-US" sz="2000" b="0" dirty="0"/>
              <a:t>文件都是自己写</a:t>
            </a:r>
            <a:r>
              <a:rPr lang="en-US" altLang="zh-CN" sz="2000" b="0" dirty="0" err="1"/>
              <a:t>sql</a:t>
            </a:r>
            <a:r>
              <a:rPr lang="zh-CN" altLang="en-US" sz="2000" b="0" dirty="0"/>
              <a:t>语句，针对的是单个实体，也就是每个实体都有其对应的</a:t>
            </a:r>
            <a:r>
              <a:rPr lang="en-US" altLang="zh-CN" sz="2000" b="0" dirty="0"/>
              <a:t>mapper</a:t>
            </a:r>
            <a:r>
              <a:rPr lang="zh-CN" altLang="en-US" sz="2000" b="0" dirty="0"/>
              <a:t>文件。使用通用</a:t>
            </a:r>
            <a:r>
              <a:rPr lang="en-US" altLang="zh-CN" sz="2000" b="0" dirty="0"/>
              <a:t>mapper</a:t>
            </a:r>
            <a:r>
              <a:rPr lang="zh-CN" altLang="en-US" sz="2000" b="0" dirty="0"/>
              <a:t>给我们带来了极大的方便，它不需要</a:t>
            </a:r>
            <a:r>
              <a:rPr lang="en-US" altLang="zh-CN" sz="2000" b="0" dirty="0"/>
              <a:t>mapper.xml</a:t>
            </a:r>
            <a:r>
              <a:rPr lang="zh-CN" altLang="en-US" sz="2000" b="0" dirty="0"/>
              <a:t>文件，只需我们调用相应的接口，引入</a:t>
            </a:r>
            <a:r>
              <a:rPr lang="en-US" altLang="zh-CN" sz="2000" b="0" dirty="0"/>
              <a:t>jar</a:t>
            </a:r>
            <a:r>
              <a:rPr lang="zh-CN" altLang="en-US" sz="2000" b="0" dirty="0"/>
              <a:t>包再进行简单的配置就好了。</a:t>
            </a:r>
            <a:endParaRPr lang="en-US" altLang="zh-CN" sz="2000" b="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一句话概述：通用</a:t>
            </a:r>
            <a:r>
              <a:rPr lang="en-US" altLang="zh-CN" sz="2000" b="0" dirty="0"/>
              <a:t>mapper</a:t>
            </a:r>
            <a:r>
              <a:rPr lang="zh-CN" altLang="en-US" sz="2000" b="0" dirty="0"/>
              <a:t>可以极大的简化</a:t>
            </a:r>
            <a:r>
              <a:rPr lang="en-US" altLang="zh-CN" sz="2000" b="0" dirty="0" err="1"/>
              <a:t>mybatis</a:t>
            </a:r>
            <a:r>
              <a:rPr lang="zh-CN" altLang="en-US" sz="2000" b="0" dirty="0"/>
              <a:t>对</a:t>
            </a:r>
            <a:r>
              <a:rPr lang="zh-CN" altLang="en-US" sz="2000" b="0" dirty="0">
                <a:solidFill>
                  <a:srgbClr val="FF0000"/>
                </a:solidFill>
              </a:rPr>
              <a:t>单表</a:t>
            </a:r>
            <a:r>
              <a:rPr lang="zh-CN" altLang="en-US" sz="2000" b="0" dirty="0"/>
              <a:t>的操作。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6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、引用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/>
              <a:t>      persistence-api-1.0.jar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/>
              <a:t>      mapper-2.3.4.jar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/>
              <a:t>      pagehelper-5.0.0.jar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/>
              <a:t>      jsqlparser-0.9.5.jar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zh-CN" altLang="en-US" sz="2000" dirty="0"/>
              <a:t>配置</a:t>
            </a:r>
            <a:r>
              <a:rPr lang="en-US" altLang="zh-CN" sz="2000" dirty="0"/>
              <a:t>Mapper</a:t>
            </a:r>
            <a:r>
              <a:rPr lang="zh-CN" altLang="en-US" sz="2000" dirty="0"/>
              <a:t>拦截器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applicationContext.xml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配置文件的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mapper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配置中，即</a:t>
            </a:r>
            <a:r>
              <a:rPr lang="en-US" altLang="zh-CN" sz="2000" b="0" i="1" dirty="0" err="1"/>
              <a:t>sqlSessionFactory</a:t>
            </a:r>
            <a:r>
              <a:rPr lang="zh-CN" altLang="en-US" sz="2000" b="0" i="1" dirty="0"/>
              <a:t>的</a:t>
            </a:r>
            <a:r>
              <a:rPr lang="en-US" altLang="zh-CN" sz="2000" b="0" i="1" dirty="0"/>
              <a:t>bean</a:t>
            </a:r>
            <a:r>
              <a:rPr lang="zh-CN" altLang="en-US" sz="2000" b="0" i="1" dirty="0"/>
              <a:t>，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加入两个属性值，如下截图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4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0" dirty="0">
                <a:latin typeface="+mj-ea"/>
                <a:ea typeface="+mj-ea"/>
              </a:rPr>
              <a:t>注意：</a:t>
            </a:r>
            <a:r>
              <a:rPr lang="en-US" altLang="zh-CN" sz="2000" b="0" dirty="0" err="1">
                <a:latin typeface="+mj-ea"/>
                <a:ea typeface="+mj-ea"/>
              </a:rPr>
              <a:t>typeAliasesPackage</a:t>
            </a:r>
            <a:r>
              <a:rPr lang="zh-CN" altLang="en-US" sz="2000" b="0" dirty="0">
                <a:latin typeface="+mj-ea"/>
                <a:ea typeface="+mj-ea"/>
              </a:rPr>
              <a:t> 中配置映射的实体类路径。</a:t>
            </a:r>
            <a:endParaRPr lang="en-US" altLang="zh-CN" sz="2000" b="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0" dirty="0"/>
              <a:t>&lt;property name=</a:t>
            </a:r>
            <a:r>
              <a:rPr lang="en-US" altLang="zh-CN" sz="1800" b="0" i="1" dirty="0"/>
              <a:t>"</a:t>
            </a:r>
            <a:r>
              <a:rPr lang="en-US" altLang="zh-CN" sz="1800" b="0" i="1" dirty="0" err="1"/>
              <a:t>typeAliasesPackage</a:t>
            </a:r>
            <a:r>
              <a:rPr lang="en-US" altLang="zh-CN" sz="1800" b="0" i="1" dirty="0"/>
              <a:t>" value="</a:t>
            </a:r>
            <a:r>
              <a:rPr lang="en-US" altLang="zh-CN" sz="1800" b="0" i="1" dirty="0" err="1"/>
              <a:t>com.hpe.pojo</a:t>
            </a:r>
            <a:r>
              <a:rPr lang="en-US" altLang="zh-CN" sz="1800" b="0" i="1" dirty="0"/>
              <a:t>"&gt;&lt;/property&gt;</a:t>
            </a:r>
          </a:p>
          <a:p>
            <a:pPr marL="0" indent="0">
              <a:buNone/>
            </a:pPr>
            <a:r>
              <a:rPr lang="en-US" altLang="zh-CN" sz="1800" b="0" dirty="0"/>
              <a:t>&lt;property name=</a:t>
            </a:r>
            <a:r>
              <a:rPr lang="en-US" altLang="zh-CN" sz="1800" b="0" i="1" dirty="0"/>
              <a:t>"plugins"&gt;</a:t>
            </a:r>
          </a:p>
          <a:p>
            <a:pPr marL="0" indent="0">
              <a:buNone/>
            </a:pPr>
            <a:r>
              <a:rPr lang="en-US" altLang="zh-CN" sz="1800" b="0" dirty="0"/>
              <a:t>  &lt;array&gt;</a:t>
            </a:r>
          </a:p>
          <a:p>
            <a:pPr marL="0" indent="0">
              <a:buNone/>
            </a:pPr>
            <a:r>
              <a:rPr lang="en-US" altLang="zh-CN" sz="1800" b="0" dirty="0"/>
              <a:t>      &lt;!– </a:t>
            </a:r>
            <a:r>
              <a:rPr lang="en-US" altLang="zh-CN" sz="1800" b="0" i="1" dirty="0" err="1"/>
              <a:t>pagehelper</a:t>
            </a:r>
            <a:r>
              <a:rPr lang="zh-CN" altLang="en-US" sz="1800" b="0" dirty="0"/>
              <a:t>分页配置。 </a:t>
            </a:r>
            <a:r>
              <a:rPr lang="en-US" altLang="zh-CN" sz="1800" b="0" dirty="0"/>
              <a:t>--&gt;</a:t>
            </a:r>
          </a:p>
          <a:p>
            <a:pPr marL="0" indent="0">
              <a:buNone/>
            </a:pPr>
            <a:r>
              <a:rPr lang="en-US" altLang="zh-CN" sz="1800" b="0" dirty="0"/>
              <a:t>      &lt;bean class=</a:t>
            </a:r>
            <a:r>
              <a:rPr lang="en-US" altLang="zh-CN" sz="1800" b="0" i="1" dirty="0"/>
              <a:t>"</a:t>
            </a:r>
            <a:r>
              <a:rPr lang="en-US" altLang="zh-CN" sz="1800" b="0" i="1" dirty="0" err="1"/>
              <a:t>com.github.pagehelper.PageInterceptor</a:t>
            </a:r>
            <a:r>
              <a:rPr lang="en-US" altLang="zh-CN" sz="1800" b="0" i="1" dirty="0"/>
              <a:t>"&gt;</a:t>
            </a:r>
          </a:p>
          <a:p>
            <a:pPr marL="0" indent="0">
              <a:buNone/>
            </a:pPr>
            <a:r>
              <a:rPr lang="en-US" altLang="zh-CN" sz="1800" b="0" dirty="0"/>
              <a:t>        &lt;property name=</a:t>
            </a:r>
            <a:r>
              <a:rPr lang="en-US" altLang="zh-CN" sz="1800" b="0" i="1" dirty="0"/>
              <a:t>"properties"&gt;</a:t>
            </a:r>
          </a:p>
          <a:p>
            <a:pPr marL="0" indent="0">
              <a:buNone/>
            </a:pPr>
            <a:r>
              <a:rPr lang="en-US" altLang="zh-CN" sz="1800" b="0" dirty="0"/>
              <a:t>          &lt;value&gt;</a:t>
            </a:r>
          </a:p>
          <a:p>
            <a:pPr marL="0" indent="0">
              <a:buNone/>
            </a:pPr>
            <a:r>
              <a:rPr lang="en-US" altLang="zh-CN" sz="1800" b="0" dirty="0"/>
              <a:t>             </a:t>
            </a:r>
            <a:r>
              <a:rPr lang="en-US" altLang="zh-CN" sz="1800" b="0" dirty="0" err="1"/>
              <a:t>helperDialect</a:t>
            </a:r>
            <a:r>
              <a:rPr lang="en-US" altLang="zh-CN" sz="1800" b="0" dirty="0"/>
              <a:t>=</a:t>
            </a:r>
            <a:r>
              <a:rPr lang="en-US" altLang="zh-CN" sz="1800" b="0" u="sng" dirty="0" err="1"/>
              <a:t>mysql</a:t>
            </a:r>
            <a:endParaRPr lang="en-US" altLang="zh-CN" sz="1800" b="0" u="sng" dirty="0"/>
          </a:p>
          <a:p>
            <a:pPr marL="0" indent="0">
              <a:buNone/>
            </a:pPr>
            <a:r>
              <a:rPr lang="en-US" altLang="zh-CN" sz="1800" b="0" dirty="0"/>
              <a:t>             </a:t>
            </a:r>
            <a:r>
              <a:rPr lang="en-US" altLang="zh-CN" sz="1800" b="0" dirty="0" err="1"/>
              <a:t>offsetAsPageNum</a:t>
            </a:r>
            <a:r>
              <a:rPr lang="en-US" altLang="zh-CN" sz="1800" b="0" dirty="0"/>
              <a:t>=true</a:t>
            </a:r>
          </a:p>
          <a:p>
            <a:pPr marL="0" indent="0">
              <a:buNone/>
            </a:pPr>
            <a:r>
              <a:rPr lang="zh-CN" altLang="en-US" sz="1800" b="0" dirty="0"/>
              <a:t>             </a:t>
            </a:r>
            <a:r>
              <a:rPr lang="en-US" altLang="zh-CN" sz="1800" b="0" dirty="0"/>
              <a:t>&lt;!-- </a:t>
            </a:r>
            <a:r>
              <a:rPr lang="zh-CN" altLang="en-US" sz="1800" b="0" dirty="0"/>
              <a:t>防止出现小于第一页，大于最后一页的异常情况出现。 </a:t>
            </a:r>
            <a:r>
              <a:rPr lang="en-US" altLang="zh-CN" sz="1800" b="0" dirty="0"/>
              <a:t>--&gt;</a:t>
            </a:r>
            <a:r>
              <a:rPr lang="en-US" altLang="zh-CN" sz="1800" dirty="0"/>
              <a:t>	</a:t>
            </a:r>
            <a:r>
              <a:rPr lang="en-US" altLang="zh-CN" sz="1800" b="0" dirty="0"/>
              <a:t>reasonable=true</a:t>
            </a:r>
          </a:p>
          <a:p>
            <a:pPr marL="0" indent="0">
              <a:buNone/>
            </a:pPr>
            <a:r>
              <a:rPr lang="en-US" altLang="zh-CN" sz="1800" b="0" dirty="0"/>
              <a:t>           &lt;/value&gt;</a:t>
            </a:r>
          </a:p>
          <a:p>
            <a:pPr marL="0" indent="0">
              <a:buNone/>
            </a:pPr>
            <a:r>
              <a:rPr lang="en-US" altLang="zh-CN" sz="1800" b="0" dirty="0"/>
              <a:t>        &lt;/property&gt;</a:t>
            </a:r>
          </a:p>
          <a:p>
            <a:pPr marL="0" indent="0">
              <a:buNone/>
            </a:pPr>
            <a:r>
              <a:rPr lang="en-US" altLang="zh-CN" sz="1800" b="0" dirty="0"/>
              <a:t>     &lt;/bean&gt;</a:t>
            </a:r>
            <a:endParaRPr lang="zh-CN" altLang="en-US" sz="1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024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	&lt;bean class=</a:t>
            </a:r>
            <a:r>
              <a:rPr lang="en-US" altLang="zh-CN" sz="1800" b="0" i="1" dirty="0"/>
              <a:t>"com.github.abel533.mapperhelper.MapperInterceptor"&gt;</a:t>
            </a:r>
          </a:p>
          <a:p>
            <a:pPr marL="0" indent="0">
              <a:buNone/>
            </a:pPr>
            <a:r>
              <a:rPr lang="en-US" altLang="zh-CN" sz="1800" b="0" dirty="0"/>
              <a:t>	&lt;property name=</a:t>
            </a:r>
            <a:r>
              <a:rPr lang="en-US" altLang="zh-CN" sz="1800" b="0" i="1" dirty="0"/>
              <a:t>"properties"&gt;</a:t>
            </a:r>
          </a:p>
          <a:p>
            <a:pPr marL="0" indent="0">
              <a:buNone/>
            </a:pPr>
            <a:r>
              <a:rPr lang="en-US" altLang="zh-CN" sz="1800" b="0" dirty="0"/>
              <a:t>	  &lt;value&gt;</a:t>
            </a:r>
          </a:p>
          <a:p>
            <a:pPr marL="0" indent="0">
              <a:buNone/>
            </a:pPr>
            <a:r>
              <a:rPr lang="en-US" altLang="zh-CN" sz="1800" b="0" dirty="0"/>
              <a:t>	  &lt;!-- </a:t>
            </a:r>
            <a:r>
              <a:rPr lang="zh-CN" altLang="en-US" sz="1800" b="0" dirty="0"/>
              <a:t>主键自增回写方法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默认值</a:t>
            </a:r>
            <a:r>
              <a:rPr lang="en-US" altLang="zh-CN" sz="1800" b="0" dirty="0"/>
              <a:t>MYSQL --&gt;</a:t>
            </a:r>
          </a:p>
          <a:p>
            <a:pPr marL="0" indent="0">
              <a:buNone/>
            </a:pPr>
            <a:r>
              <a:rPr lang="en-US" altLang="zh-CN" sz="1800" b="0" dirty="0"/>
              <a:t>                 IDENTITY=MYSQL</a:t>
            </a:r>
          </a:p>
          <a:p>
            <a:pPr marL="0" indent="0">
              <a:buNone/>
            </a:pPr>
            <a:r>
              <a:rPr lang="en-US" altLang="zh-CN" sz="1800" b="0" u="sng" dirty="0"/>
              <a:t>                  mappers=com.github.abel533.mapper.Mapper</a:t>
            </a:r>
          </a:p>
          <a:p>
            <a:pPr marL="0" indent="0">
              <a:buNone/>
            </a:pPr>
            <a:r>
              <a:rPr lang="en-US" altLang="zh-CN" sz="1800" b="0" dirty="0"/>
              <a:t>            &lt;/value&gt;</a:t>
            </a:r>
          </a:p>
          <a:p>
            <a:pPr marL="0" indent="0">
              <a:buNone/>
            </a:pPr>
            <a:r>
              <a:rPr lang="en-US" altLang="zh-CN" sz="1800" b="0" dirty="0"/>
              <a:t>         &lt;/property&gt;</a:t>
            </a:r>
          </a:p>
          <a:p>
            <a:pPr marL="0" indent="0">
              <a:buNone/>
            </a:pPr>
            <a:r>
              <a:rPr lang="en-US" altLang="zh-CN" sz="1800" b="0" dirty="0"/>
              <a:t>      &lt;/bean&gt;</a:t>
            </a:r>
          </a:p>
          <a:p>
            <a:pPr marL="0" indent="0">
              <a:buNone/>
            </a:pPr>
            <a:r>
              <a:rPr lang="en-US" altLang="zh-CN" sz="1800" b="0" dirty="0"/>
              <a:t>    &lt;/array&gt;</a:t>
            </a:r>
          </a:p>
          <a:p>
            <a:pPr marL="0" indent="0">
              <a:buNone/>
            </a:pPr>
            <a:r>
              <a:rPr lang="en-US" altLang="zh-CN" sz="1800" b="0" dirty="0"/>
              <a:t>&lt;/property&gt; </a:t>
            </a:r>
            <a:endParaRPr lang="zh-CN" altLang="en-US" sz="1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7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8"/>
            <a:ext cx="8566879" cy="469130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zh-CN" altLang="en-US" sz="2000" dirty="0"/>
              <a:t>继承通用的</a:t>
            </a:r>
            <a:r>
              <a:rPr lang="en-US" altLang="zh-CN" sz="2000" dirty="0"/>
              <a:t>Mapper&lt;T&gt;,</a:t>
            </a:r>
            <a:r>
              <a:rPr lang="zh-CN" altLang="en-US" sz="2000" dirty="0"/>
              <a:t>必须指定泛型</a:t>
            </a:r>
            <a:r>
              <a:rPr lang="en-US" altLang="zh-CN" sz="2000" dirty="0"/>
              <a:t>&lt;T&gt;</a:t>
            </a:r>
          </a:p>
          <a:p>
            <a:pPr marL="0" indent="0">
              <a:buNone/>
            </a:pPr>
            <a:r>
              <a:rPr lang="en-US" altLang="zh-CN" sz="2000" dirty="0"/>
              <a:t>      public interface </a:t>
            </a:r>
            <a:r>
              <a:rPr lang="en-US" altLang="zh-CN" sz="2000" dirty="0" err="1"/>
              <a:t>UserMapper</a:t>
            </a:r>
            <a:r>
              <a:rPr lang="en-US" altLang="zh-CN" sz="2000" dirty="0"/>
              <a:t> extends Mapper&lt;User&gt;{}</a:t>
            </a:r>
          </a:p>
          <a:p>
            <a:endParaRPr lang="en-US" altLang="zh-CN" sz="2000" b="0" dirty="0"/>
          </a:p>
          <a:p>
            <a:r>
              <a:rPr lang="zh-CN" altLang="en-US" sz="2000" b="0" dirty="0"/>
              <a:t>一旦继承了</a:t>
            </a:r>
            <a:r>
              <a:rPr lang="en-US" altLang="zh-CN" sz="2000" dirty="0"/>
              <a:t>Mapper&lt;T&gt;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继承的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dirty="0"/>
              <a:t>Mapper</a:t>
            </a:r>
            <a:r>
              <a:rPr lang="zh-CN" altLang="en-US" sz="2000" b="0" dirty="0"/>
              <a:t>就拥有了以下通用的方法</a:t>
            </a:r>
            <a:r>
              <a:rPr lang="en-US" altLang="zh-CN" sz="2000" b="0" dirty="0"/>
              <a:t>: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80" y="2007960"/>
            <a:ext cx="4204063" cy="480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7"/>
            <a:ext cx="8661222" cy="4888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根据实体类不为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的字段进行查询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条件全部使用</a:t>
            </a:r>
            <a:r>
              <a:rPr lang="en-US" altLang="zh-CN" sz="2000" b="0" i="1" dirty="0"/>
              <a:t>=</a:t>
            </a:r>
            <a:r>
              <a:rPr lang="zh-CN" altLang="en-US" sz="2000" b="0" i="1" dirty="0"/>
              <a:t>号</a:t>
            </a:r>
            <a:r>
              <a:rPr lang="en-US" altLang="zh-CN" sz="2000" b="0" i="1" dirty="0"/>
              <a:t>and</a:t>
            </a:r>
            <a:r>
              <a:rPr lang="zh-CN" altLang="en-US" sz="2000" b="0" i="1" dirty="0"/>
              <a:t>条件</a:t>
            </a:r>
            <a:endParaRPr lang="en-US" altLang="zh-CN" sz="2000" b="0" i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 smtClean="0"/>
              <a:t>T </a:t>
            </a:r>
            <a:r>
              <a:rPr lang="en-US" altLang="zh-CN" sz="2000" b="0" dirty="0" err="1" smtClean="0"/>
              <a:t>selectOne</a:t>
            </a:r>
            <a:r>
              <a:rPr lang="en-US" altLang="zh-CN" sz="2000" dirty="0" smtClean="0"/>
              <a:t>(</a:t>
            </a:r>
            <a:r>
              <a:rPr lang="en-US" altLang="zh-CN" sz="2000" b="0" dirty="0" smtClean="0"/>
              <a:t>T</a:t>
            </a:r>
            <a:r>
              <a:rPr lang="en-US" altLang="zh-CN" sz="2000" dirty="0" smtClean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 </a:t>
            </a:r>
            <a:endParaRPr lang="en-US" altLang="zh-CN" sz="2000" b="0" i="1" dirty="0" smtClean="0"/>
          </a:p>
          <a:p>
            <a:pPr>
              <a:lnSpc>
                <a:spcPct val="150000"/>
              </a:lnSpc>
            </a:pPr>
            <a:r>
              <a:rPr lang="en-US" altLang="zh-CN" sz="2000" b="0" i="1" dirty="0" smtClean="0"/>
              <a:t>//</a:t>
            </a:r>
            <a:r>
              <a:rPr lang="zh-CN" altLang="en-US" sz="2000" b="0" i="1" dirty="0"/>
              <a:t>根据实体类不为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的字段进行查询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条件全部使用</a:t>
            </a:r>
            <a:r>
              <a:rPr lang="en-US" altLang="zh-CN" sz="2000" b="0" i="1" dirty="0"/>
              <a:t>=</a:t>
            </a:r>
            <a:r>
              <a:rPr lang="zh-CN" altLang="en-US" sz="2000" b="0" i="1" dirty="0"/>
              <a:t>号</a:t>
            </a:r>
            <a:r>
              <a:rPr lang="en-US" altLang="zh-CN" sz="2000" b="0" i="1" dirty="0"/>
              <a:t>and</a:t>
            </a:r>
            <a:r>
              <a:rPr lang="zh-CN" altLang="en-US" sz="2000" b="0" i="1" dirty="0"/>
              <a:t>条件</a:t>
            </a:r>
            <a:endParaRPr lang="en-US" altLang="zh-CN" sz="2000" b="0" i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b="0" dirty="0"/>
              <a:t>List</a:t>
            </a:r>
            <a:r>
              <a:rPr lang="en-US" altLang="zh-CN" sz="2000" dirty="0"/>
              <a:t>&lt;</a:t>
            </a:r>
            <a:r>
              <a:rPr lang="en-US" altLang="zh-CN" sz="2000" b="0" dirty="0"/>
              <a:t>T</a:t>
            </a:r>
            <a:r>
              <a:rPr lang="en-US" altLang="zh-CN" sz="2000" dirty="0"/>
              <a:t>&gt; </a:t>
            </a:r>
            <a:r>
              <a:rPr lang="en-US" altLang="zh-CN" sz="2000" b="0" dirty="0"/>
              <a:t>select</a:t>
            </a:r>
            <a:r>
              <a:rPr lang="en-US" altLang="zh-CN" sz="2000" dirty="0"/>
              <a:t>(</a:t>
            </a:r>
            <a:r>
              <a:rPr lang="en-US" altLang="zh-CN" sz="2000" b="0" dirty="0"/>
              <a:t>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根据实体类不为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的字段查询总数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条件全部使用</a:t>
            </a:r>
            <a:r>
              <a:rPr lang="en-US" altLang="zh-CN" sz="2000" b="0" i="1" dirty="0"/>
              <a:t>=</a:t>
            </a:r>
            <a:r>
              <a:rPr lang="zh-CN" altLang="en-US" sz="2000" b="0" i="1" dirty="0"/>
              <a:t>号</a:t>
            </a:r>
            <a:r>
              <a:rPr lang="en-US" altLang="zh-CN" sz="2000" b="0" i="1" dirty="0"/>
              <a:t>and</a:t>
            </a:r>
            <a:r>
              <a:rPr lang="zh-CN" altLang="en-US" sz="2000" b="0" i="1" dirty="0"/>
              <a:t>条件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selectCount</a:t>
            </a:r>
            <a:r>
              <a:rPr lang="en-US" altLang="zh-CN" sz="2000" b="0" dirty="0"/>
              <a:t>(T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根据主键进行查询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必须保证结果唯一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i="1" dirty="0"/>
              <a:t>     //</a:t>
            </a:r>
            <a:r>
              <a:rPr lang="zh-CN" altLang="en-US" sz="2000" b="0" i="1" dirty="0"/>
              <a:t>单个字段做主键时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可以直接写主键的值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0" dirty="0"/>
              <a:t>    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selectByPrimaryKey</a:t>
            </a:r>
            <a:r>
              <a:rPr lang="en-US" altLang="zh-CN" sz="2000" b="0" dirty="0"/>
              <a:t>(Object</a:t>
            </a:r>
            <a:r>
              <a:rPr lang="zh-CN" altLang="en-US" sz="2000" dirty="0"/>
              <a:t> </a:t>
            </a:r>
            <a:r>
              <a:rPr lang="en-US" altLang="zh-CN" sz="2000" b="0" dirty="0"/>
              <a:t>key</a:t>
            </a:r>
            <a:r>
              <a:rPr lang="en-US" altLang="zh-CN" sz="2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/>
              <a:t>//</a:t>
            </a:r>
            <a:r>
              <a:rPr lang="zh-CN" altLang="en-US" sz="2000" b="0" dirty="0"/>
              <a:t>根据条件查询</a:t>
            </a:r>
            <a:r>
              <a:rPr lang="en-US" altLang="zh-CN" sz="2000" b="0" dirty="0"/>
              <a:t>.</a:t>
            </a:r>
            <a:r>
              <a:rPr lang="zh-CN" altLang="en-US" sz="2000" b="0" dirty="0"/>
              <a:t>后边测试用例详细介绍</a:t>
            </a:r>
            <a:endParaRPr lang="en-US" altLang="zh-CN" sz="20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List&lt;T&gt;  </a:t>
            </a:r>
            <a:r>
              <a:rPr lang="en-US" altLang="zh-CN" sz="2000" dirty="0" err="1"/>
              <a:t>selectByExample</a:t>
            </a:r>
            <a:r>
              <a:rPr lang="en-US" altLang="zh-CN" sz="2000" dirty="0"/>
              <a:t>(</a:t>
            </a:r>
            <a:r>
              <a:rPr lang="en-US" altLang="zh-CN" sz="2000" b="0" dirty="0"/>
              <a:t>Object </a:t>
            </a:r>
            <a:r>
              <a:rPr lang="en-US" altLang="zh-CN" sz="2000" b="0" dirty="0" err="1"/>
              <a:t>obj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通用</a:t>
            </a:r>
            <a:r>
              <a:rPr lang="en-US" altLang="zh-CN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mapper</a:t>
            </a:r>
            <a:r>
              <a:rPr lang="zh-CN" altLang="en-US" dirty="0">
                <a:solidFill>
                  <a:srgbClr val="33333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</a:t>
            </a:r>
            <a:endParaRPr lang="en-US" altLang="zh-CN" dirty="0">
              <a:solidFill>
                <a:srgbClr val="33333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21" y="1221817"/>
            <a:ext cx="8661222" cy="4888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插入一条数据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支持</a:t>
            </a:r>
            <a:r>
              <a:rPr lang="en-US" altLang="zh-CN" sz="2000" b="0" i="1" dirty="0"/>
              <a:t>Oracle</a:t>
            </a:r>
            <a:r>
              <a:rPr lang="zh-CN" altLang="en-US" sz="2000" b="0" i="1" dirty="0"/>
              <a:t>序列</a:t>
            </a:r>
            <a:r>
              <a:rPr lang="en-US" altLang="zh-CN" sz="2000" b="0" i="1" dirty="0"/>
              <a:t>,UUID,</a:t>
            </a:r>
            <a:r>
              <a:rPr lang="zh-CN" altLang="en-US" sz="2000" b="0" i="1" dirty="0"/>
              <a:t>类似</a:t>
            </a:r>
            <a:r>
              <a:rPr lang="en-US" altLang="zh-CN" sz="2000" b="0" i="1" dirty="0" err="1"/>
              <a:t>Mysql</a:t>
            </a:r>
            <a:r>
              <a:rPr lang="zh-CN" altLang="en-US" sz="2000" b="0" i="1" dirty="0"/>
              <a:t>的</a:t>
            </a:r>
            <a:r>
              <a:rPr lang="en-US" altLang="zh-CN" sz="2000" b="0" i="1" dirty="0"/>
              <a:t>INDENTITY</a:t>
            </a:r>
            <a:r>
              <a:rPr lang="zh-CN" altLang="en-US" sz="2000" b="0" i="1" dirty="0"/>
              <a:t>自动增长</a:t>
            </a:r>
            <a:r>
              <a:rPr lang="en-US" altLang="zh-CN" sz="2000" b="0" i="1" dirty="0"/>
              <a:t>(</a:t>
            </a:r>
            <a:r>
              <a:rPr lang="zh-CN" altLang="en-US" sz="2000" b="0" i="1" dirty="0"/>
              <a:t>自动回写</a:t>
            </a:r>
            <a:r>
              <a:rPr lang="en-US" altLang="zh-CN" sz="2000" b="0" i="1" dirty="0"/>
              <a:t>)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优先使用传入的参数值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参数值空时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才会使用序列、</a:t>
            </a:r>
            <a:r>
              <a:rPr lang="en-US" altLang="zh-CN" sz="2000" b="0" i="1" dirty="0"/>
              <a:t>UUID,</a:t>
            </a:r>
            <a:r>
              <a:rPr lang="zh-CN" altLang="en-US" sz="2000" b="0" i="1" dirty="0"/>
              <a:t>自动增长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insert</a:t>
            </a:r>
            <a:r>
              <a:rPr lang="en-US" altLang="zh-CN" sz="2000" b="0" dirty="0"/>
              <a:t>(T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b="0" i="1" dirty="0"/>
              <a:t>//</a:t>
            </a:r>
            <a:r>
              <a:rPr lang="zh-CN" altLang="en-US" sz="2000" b="0" i="1" dirty="0"/>
              <a:t>插入一条数据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只插入不为</a:t>
            </a:r>
            <a:r>
              <a:rPr lang="en-US" altLang="zh-CN" sz="2000" b="0" i="1" dirty="0"/>
              <a:t>null</a:t>
            </a:r>
            <a:r>
              <a:rPr lang="zh-CN" altLang="en-US" sz="2000" b="0" i="1" dirty="0"/>
              <a:t>的字段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不会影响有默认值的字段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支持</a:t>
            </a:r>
            <a:r>
              <a:rPr lang="en-US" altLang="zh-CN" sz="2000" b="0" i="1" dirty="0"/>
              <a:t>Oracle</a:t>
            </a:r>
            <a:r>
              <a:rPr lang="zh-CN" altLang="en-US" sz="2000" b="0" i="1" dirty="0"/>
              <a:t>序列</a:t>
            </a:r>
            <a:r>
              <a:rPr lang="en-US" altLang="zh-CN" sz="2000" b="0" i="1" dirty="0"/>
              <a:t>,UUID,</a:t>
            </a:r>
            <a:r>
              <a:rPr lang="zh-CN" altLang="en-US" sz="2000" b="0" i="1" dirty="0"/>
              <a:t>类似</a:t>
            </a:r>
            <a:r>
              <a:rPr lang="en-US" altLang="zh-CN" sz="2000" b="0" i="1" dirty="0" err="1"/>
              <a:t>Mysql</a:t>
            </a:r>
            <a:r>
              <a:rPr lang="zh-CN" altLang="en-US" sz="2000" b="0" i="1" dirty="0"/>
              <a:t>的</a:t>
            </a:r>
            <a:r>
              <a:rPr lang="en-US" altLang="zh-CN" sz="2000" b="0" i="1" dirty="0"/>
              <a:t>INDENTITY</a:t>
            </a:r>
            <a:r>
              <a:rPr lang="zh-CN" altLang="en-US" sz="2000" b="0" i="1" dirty="0"/>
              <a:t>自动增长</a:t>
            </a:r>
            <a:r>
              <a:rPr lang="en-US" altLang="zh-CN" sz="2000" b="0" i="1" dirty="0"/>
              <a:t>(</a:t>
            </a:r>
            <a:r>
              <a:rPr lang="zh-CN" altLang="en-US" sz="2000" b="0" i="1" dirty="0"/>
              <a:t>自动回写</a:t>
            </a:r>
            <a:r>
              <a:rPr lang="en-US" altLang="zh-CN" sz="2000" b="0" i="1" dirty="0"/>
              <a:t>)</a:t>
            </a:r>
            <a:r>
              <a:rPr lang="zh-CN" altLang="en-US" sz="2000" dirty="0"/>
              <a:t> </a:t>
            </a:r>
            <a:r>
              <a:rPr lang="en-US" altLang="zh-CN" sz="2000" b="0" i="1" dirty="0"/>
              <a:t>//</a:t>
            </a:r>
            <a:r>
              <a:rPr lang="zh-CN" altLang="en-US" sz="2000" b="0" i="1" dirty="0"/>
              <a:t>优先使用传入的参数值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参数值空时</a:t>
            </a:r>
            <a:r>
              <a:rPr lang="en-US" altLang="zh-CN" sz="2000" b="0" i="1" dirty="0"/>
              <a:t>,</a:t>
            </a:r>
            <a:r>
              <a:rPr lang="zh-CN" altLang="en-US" sz="2000" b="0" i="1" dirty="0"/>
              <a:t>才会使用序列、</a:t>
            </a:r>
            <a:r>
              <a:rPr lang="en-US" altLang="zh-CN" sz="2000" b="0" i="1" dirty="0"/>
              <a:t>UUID,</a:t>
            </a:r>
            <a:r>
              <a:rPr lang="zh-CN" altLang="en-US" sz="2000" b="0" i="1" dirty="0"/>
              <a:t>自动增长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insertSelective</a:t>
            </a:r>
            <a:r>
              <a:rPr lang="en-US" altLang="zh-CN" sz="2000" b="0" dirty="0"/>
              <a:t>(T</a:t>
            </a:r>
            <a:r>
              <a:rPr lang="en-US" altLang="zh-CN" sz="2000" dirty="0"/>
              <a:t> </a:t>
            </a:r>
            <a:r>
              <a:rPr lang="en-US" altLang="zh-CN" sz="2000" b="0" dirty="0"/>
              <a:t>record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188219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4817</TotalTime>
  <Words>1151</Words>
  <Application>Microsoft Office PowerPoint</Application>
  <PresentationFormat>全屏显示(4:3)</PresentationFormat>
  <Paragraphs>162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第四章 通用mapper</vt:lpstr>
      <vt:lpstr>内容概要</vt:lpstr>
      <vt:lpstr>通用mapper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通用mapper的配置</vt:lpstr>
      <vt:lpstr>通用mapper的使用</vt:lpstr>
      <vt:lpstr>通用mapper的使用</vt:lpstr>
      <vt:lpstr>通用mapper的使用</vt:lpstr>
      <vt:lpstr>通用mapper的使用</vt:lpstr>
      <vt:lpstr>Codeasier   让编码更容易！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User</cp:lastModifiedBy>
  <cp:revision>414</cp:revision>
  <dcterms:created xsi:type="dcterms:W3CDTF">2016-02-04T08:27:00Z</dcterms:created>
  <dcterms:modified xsi:type="dcterms:W3CDTF">2018-04-14T10:28:19Z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