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93" r:id="rId4"/>
    <p:sldId id="294" r:id="rId5"/>
    <p:sldId id="331" r:id="rId6"/>
    <p:sldId id="296" r:id="rId7"/>
    <p:sldId id="328" r:id="rId8"/>
    <p:sldId id="332" r:id="rId9"/>
    <p:sldId id="297" r:id="rId10"/>
    <p:sldId id="329" r:id="rId11"/>
    <p:sldId id="298" r:id="rId12"/>
    <p:sldId id="330" r:id="rId13"/>
    <p:sldId id="299" r:id="rId14"/>
    <p:sldId id="300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13" r:id="rId23"/>
    <p:sldId id="314" r:id="rId24"/>
    <p:sldId id="259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 autoAdjust="0"/>
    <p:restoredTop sz="87590" autoAdjust="0"/>
  </p:normalViewPr>
  <p:slideViewPr>
    <p:cSldViewPr snapToGrid="0">
      <p:cViewPr varScale="1">
        <p:scale>
          <a:sx n="75" d="100"/>
          <a:sy n="75" d="100"/>
        </p:scale>
        <p:origin x="252" y="72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0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>
                <a:latin typeface="+mj-ea"/>
              </a:rPr>
              <a:t>第六章 </a:t>
            </a:r>
            <a:r>
              <a:rPr lang="zh-CN" altLang="en-US" dirty="0">
                <a:latin typeface="+mj-ea"/>
              </a:rPr>
              <a:t>过滤器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839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54" y="2374490"/>
            <a:ext cx="8796687" cy="44835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doFilter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方法类似于Servlet接口的service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方法。</a:t>
            </a:r>
            <a:r>
              <a:rPr lang="en-US" altLang="en-US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当客户端请求目标资源的时候，容器就会调用与这个目标资源相关联的过滤器的doFilter</a:t>
            </a:r>
            <a:r>
              <a:rPr lang="en-US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en-US" altLang="en-US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其中参数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request, response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链的上一个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传递过来的请求和响应对象。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278" y="1378286"/>
            <a:ext cx="8619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doFilter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ServletRequest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request,ServletResponse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response,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FilterChain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chain)throws 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java.io.IOException,ServletException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52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839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18" y="1846937"/>
            <a:ext cx="8796687" cy="4929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参数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chain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为代表当前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链的对象，在特定的操作完成后</a:t>
            </a:r>
            <a:r>
              <a:rPr lang="en-US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en-US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在当前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对象的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doFilter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方法内部需要调用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FilterChain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对象的 </a:t>
            </a:r>
            <a:r>
              <a:rPr lang="en-US" altLang="en-US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chain.doFilter</a:t>
            </a:r>
            <a:r>
              <a:rPr lang="en-US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en-US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request,response</a:t>
            </a:r>
            <a:r>
              <a:rPr lang="en-US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方法才能把请求交付给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链中的下一个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或者目标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程序去处理。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也可以直接向客户端返回响应信息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或者利用RequestDispatcher的forward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nclude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方法，以及HttpServletResponse的sendRedirect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方法将请求转向到其他资源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这个方法的请求和响应参数的类型是ServletRequest和ServletResponse，也就是说，过滤器的使用并不依赖于具体的协议。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018" y="998153"/>
            <a:ext cx="8619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doFilter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ServletRequest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request,ServletResponse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response,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FilterChain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chain)throws </a:t>
            </a:r>
            <a:r>
              <a:rPr lang="en-US" altLang="en-US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java.io.IOException,ServletException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4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99075"/>
            <a:ext cx="8424936" cy="408465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FilterChain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代表当前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链的对象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。由容器实现，容器将其实例作为参数传入过滤器对象的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方法中。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过滤器对象使用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FilterChain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对象调用过滤器链中的下一个过滤器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，如果该过滤器是链中最后一个过滤器，那么将调用目标资源。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doFilter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request,ServletResponse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response)throws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java.io.IOException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：调用该方法将使过滤器链中的下一个过滤器被调用。如果是最后一个过滤器，会调用目标资源。</a:t>
            </a:r>
          </a:p>
        </p:txBody>
      </p:sp>
    </p:spTree>
    <p:extLst>
      <p:ext uri="{BB962C8B-B14F-4D97-AF65-F5344CB8AC3E}">
        <p14:creationId xmlns:p14="http://schemas.microsoft.com/office/powerpoint/2010/main" val="207261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6916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72" y="1346846"/>
            <a:ext cx="8352928" cy="464347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javax.servlet.FilterConfig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接口：该接口类似于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接口，由容器实现。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代表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ServletContext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对象和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的配置参数信息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都封装在该对象中。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容器将其作为参数传入过滤器对象的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init()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方法中。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getFilterName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：得到描述符中指定的过滤器的名字。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getInitParameter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(String name)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 返回在部署描述中指定的名字为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的初始化参数的值。如果不存在返回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null.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Enumeration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getInitParameterNames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：返回过滤器的所有初始化参数的名字的枚举集合。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ServletContext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getServletContext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：返回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上下文对象的引用。</a:t>
            </a:r>
          </a:p>
        </p:txBody>
      </p:sp>
    </p:spTree>
    <p:extLst>
      <p:ext uri="{BB962C8B-B14F-4D97-AF65-F5344CB8AC3E}">
        <p14:creationId xmlns:p14="http://schemas.microsoft.com/office/powerpoint/2010/main" val="89262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过滤器的部署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352928" cy="15065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在实现一个过滤器后，需要在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中进行注册和设置它所能拦截的资源。这可以通过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&lt;filter-mapping&gt;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93594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元素（注册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759" y="1469592"/>
            <a:ext cx="8745794" cy="447400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元素用于在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应用程序中注册一个过滤器。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元素内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&lt;filter-name&gt;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用于为过滤器指定一个名字，该元素的内容不能为空。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&lt;filter-class&gt;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元素用于指定过滤器的完整的限定类名。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&lt;init-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元素用于为过滤器指定初始化参数，它的子元素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-name&gt;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指定参数的名字，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-value&gt;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指定参数的值。在过滤器中，可以使用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FilterConfig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接口对象来访问初始化参数。</a:t>
            </a:r>
          </a:p>
        </p:txBody>
      </p:sp>
    </p:spTree>
    <p:extLst>
      <p:ext uri="{BB962C8B-B14F-4D97-AF65-F5344CB8AC3E}">
        <p14:creationId xmlns:p14="http://schemas.microsoft.com/office/powerpoint/2010/main" val="246455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元素（注册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5064"/>
            <a:ext cx="8229600" cy="4525963"/>
          </a:xfrm>
        </p:spPr>
        <p:txBody>
          <a:bodyPr/>
          <a:lstStyle/>
          <a:p>
            <a:pPr eaLnBrk="1" hangingPunct="1"/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03773" y="3212392"/>
            <a:ext cx="6696075" cy="258532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	     &lt;filter-name&gt;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testFitler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&lt;/filter-name&gt;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     &lt;filter-class&gt;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org.test.TestFiter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&lt;/filter-class&gt;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     &lt;init-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	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-name&gt;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word_file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-name&gt;	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	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-value&gt;/WEB-INF/word.txt&lt;/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-value&gt;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     &lt;/init-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&lt;/filter&gt;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8628" y="1339666"/>
            <a:ext cx="8008171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容器对部署描述符中声明的每一个过滤器，只创建一个实例。与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类似，容器将在同一个过滤器实例上运行多个线程来同时为多个请求服务，因此，开发过滤器时，也要注意线程安全的问题。</a:t>
            </a:r>
          </a:p>
        </p:txBody>
      </p:sp>
    </p:spTree>
    <p:extLst>
      <p:ext uri="{BB962C8B-B14F-4D97-AF65-F5344CB8AC3E}">
        <p14:creationId xmlns:p14="http://schemas.microsoft.com/office/powerpoint/2010/main" val="244870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" y="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62" y="1450085"/>
            <a:ext cx="8424936" cy="4392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&lt;filter-mapping&gt;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元素用于设置一个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所负责拦截的资源。一个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拦截的资源可通过两种方式来指定：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名称和资源访问的请求路径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样式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&lt;filter-name&gt;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子元素用于设置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的注册名称。该值必须是在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&lt;filter&gt;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元素中声明过的过滤器的名字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-pattern&gt;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设置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所拦截的请求路径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过滤器关联的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样式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-name&gt;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指定过滤器所拦截的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名称。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&lt;dispatcher&gt;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指定过滤器所拦截的资源被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容器调用的方式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，可以是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,INCLUDE,FORWARD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之一，默认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REQUEST.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可以设置多个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&lt;dispatcher&gt;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子元素用来指定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对资源的多种调用方式进行拦截</a:t>
            </a:r>
          </a:p>
        </p:txBody>
      </p:sp>
    </p:spTree>
    <p:extLst>
      <p:ext uri="{BB962C8B-B14F-4D97-AF65-F5344CB8AC3E}">
        <p14:creationId xmlns:p14="http://schemas.microsoft.com/office/powerpoint/2010/main" val="242378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" y="0"/>
            <a:ext cx="8229600" cy="75216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14340"/>
            <a:ext cx="8424936" cy="514294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&lt;dispatcher&gt;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子元素可以设置的值及其意义：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：当用户直接访问页面时，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容器将会调用过滤器。如果目标资源是通过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RequestDispatcher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include()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forward()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方法访问时，那么该过滤器就不会被调用。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INCLUDE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：如果目标资源是通过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RequestDispatcher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include()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方法访问时，那么该过滤器将被调用。除此之外，该过滤器不会被调用。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FORWARD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：如果目标资源是通过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RequestDispatcher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forward()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方法访问时，那么该过滤器将被调用，除此之外，该过滤器不会被调用。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：如果目标资源是通过声明式异常处理机制调用时，那么该过滤器将被调用。除此之外，过滤器不会被调用。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13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80" y="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3501" y="3470318"/>
            <a:ext cx="6414480" cy="3127631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&lt;filter-mapping&gt;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&lt;filter-name&gt;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testFilter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&lt;/filter-name&gt;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-pattern&gt;/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index.jsp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-pattern&gt;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&lt;dispatcher&gt;REQUEST&lt;/dispatcher&gt;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&lt;dispatcher&gt;FORWARD&lt;/dispatcher&gt;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&lt;/filter-mapping&gt;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23501" y="1221478"/>
            <a:ext cx="6414480" cy="193899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&lt;filter-mapping&gt;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&lt;filter-name&gt;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testFilter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&lt;/filter-name&gt;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-pattern&gt;/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test.jsp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-pattern&gt;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428912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Filter(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880" y="1315616"/>
            <a:ext cx="8352928" cy="40989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的基本功能是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容器调用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的过程进行拦截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从而在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进行响应处理的前后实现一些特殊的功能。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中定义了三个接口类供开发人员编写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FilterChain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程序是一个实现了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程序相似，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它由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容器进行调用和执行。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程序需要在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文件中进行注册和设置它所能拦截的资源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程序可以拦截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Jsp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静态图片文件和静态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" y="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" y="2246498"/>
            <a:ext cx="7992888" cy="15113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在同一个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文件中可以为同一个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设置多个映射。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若一个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链中多次出现了同一个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程序，这个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程序的拦截处理过程将被多次执行</a:t>
            </a:r>
          </a:p>
        </p:txBody>
      </p:sp>
    </p:spTree>
    <p:extLst>
      <p:ext uri="{BB962C8B-B14F-4D97-AF65-F5344CB8AC3E}">
        <p14:creationId xmlns:p14="http://schemas.microsoft.com/office/powerpoint/2010/main" val="25900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617" y="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92" y="1916832"/>
            <a:ext cx="7696200" cy="1749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字符编码的过滤器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通过配置参数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encoding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指明使用何种字符编码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以处理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Html Form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请求参数的中文问题</a:t>
            </a:r>
          </a:p>
        </p:txBody>
      </p:sp>
    </p:spTree>
    <p:extLst>
      <p:ext uri="{BB962C8B-B14F-4D97-AF65-F5344CB8AC3E}">
        <p14:creationId xmlns:p14="http://schemas.microsoft.com/office/powerpoint/2010/main" val="152120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98"/>
            <a:ext cx="8496944" cy="517540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检测用户是否登陆的过滤器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情景：系统中的某些页面只有在正常登陆后才可以使用，用户请求这些页面时要检查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session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中有无该用户信息，但在所有必要的页面加上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session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的判断相当麻烦的事情。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解决方案：编写一个用于检测用户是否登陆的过滤器，如果用户未登录，则重定向到指的登录页面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要求：需检查的在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Session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中保存的关键字； 如果用户未登录，需重定向到指定的页面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不包括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ContextPath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不做检查的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以分号分开，并且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中不包括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ContextPath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要采取可配置的方式</a:t>
            </a:r>
          </a:p>
        </p:txBody>
      </p:sp>
    </p:spTree>
    <p:extLst>
      <p:ext uri="{BB962C8B-B14F-4D97-AF65-F5344CB8AC3E}">
        <p14:creationId xmlns:p14="http://schemas.microsoft.com/office/powerpoint/2010/main" val="180592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Codeasier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让编码更容易！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的过滤过程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58" y="1843548"/>
            <a:ext cx="8825810" cy="364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3500438" y="2174875"/>
            <a:ext cx="4572000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的过滤过程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4305282-1805-4849-8BC1-0C5B7EDF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8907"/>
            <a:ext cx="8066314" cy="567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的基本工作原理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7624"/>
            <a:ext cx="8064896" cy="40989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中注册了一个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来对某个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程序进行拦截处理时，这个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就成了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容器与该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程序的通信线路上的一道关卡，该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可以对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容器发送给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程序的请求和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程序回送给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容器的响应进行拦截，可以决定是否将请求继续传递给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程序，以及对请求和响应信息是否进行修改。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75774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的基本工作原理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4873"/>
            <a:ext cx="8064896" cy="40989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应用程序中可以注册多个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程序，每个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程序都可以对一个或一组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程序进行拦截。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若有多个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程序对某个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程序的访问过程进行拦截，当针对该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的访问请求到达时，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容器将把这多个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程序组合成一个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过滤器链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链中各个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的拦截顺序与它们在应用程序的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映射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的顺序一致。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3CC250E-8B68-434C-A29F-953BC192BF14}"/>
              </a:ext>
            </a:extLst>
          </p:cNvPr>
          <p:cNvSpPr/>
          <p:nvPr/>
        </p:nvSpPr>
        <p:spPr>
          <a:xfrm>
            <a:off x="7658000" y="4479167"/>
            <a:ext cx="864096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JSP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852B26C2-F42B-4FEB-A98A-B93578BE8CFE}"/>
              </a:ext>
            </a:extLst>
          </p:cNvPr>
          <p:cNvCxnSpPr>
            <a:endCxn id="9" idx="1"/>
          </p:cNvCxnSpPr>
          <p:nvPr/>
        </p:nvCxnSpPr>
        <p:spPr>
          <a:xfrm>
            <a:off x="529208" y="5235251"/>
            <a:ext cx="180020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28527E91-1433-499F-AB3C-2AAE0B398C87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5857800" y="5235251"/>
            <a:ext cx="180020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A73A442-1EE3-4B46-8680-A0E9C180A930}"/>
              </a:ext>
            </a:extLst>
          </p:cNvPr>
          <p:cNvSpPr/>
          <p:nvPr/>
        </p:nvSpPr>
        <p:spPr>
          <a:xfrm>
            <a:off x="2113384" y="4623183"/>
            <a:ext cx="4032448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="" xmlns:a16="http://schemas.microsoft.com/office/drawing/2014/main" id="{9D145C20-69C1-4648-B204-568E03A291D4}"/>
              </a:ext>
            </a:extLst>
          </p:cNvPr>
          <p:cNvSpPr txBox="1"/>
          <p:nvPr/>
        </p:nvSpPr>
        <p:spPr>
          <a:xfrm>
            <a:off x="2329408" y="6351375"/>
            <a:ext cx="309634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FilterChain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3529200-9B46-47D8-9F3D-09A43C9E9A35}"/>
              </a:ext>
            </a:extLst>
          </p:cNvPr>
          <p:cNvSpPr/>
          <p:nvPr/>
        </p:nvSpPr>
        <p:spPr>
          <a:xfrm>
            <a:off x="2329408" y="4875211"/>
            <a:ext cx="1152128" cy="7560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Filter1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798D0FC-0828-430C-80D8-C7BDCAD4F4CE}"/>
              </a:ext>
            </a:extLst>
          </p:cNvPr>
          <p:cNvSpPr/>
          <p:nvPr/>
        </p:nvSpPr>
        <p:spPr>
          <a:xfrm>
            <a:off x="4705672" y="4893213"/>
            <a:ext cx="1152128" cy="7560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Filter2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DFBE6647-9ABA-4A35-A410-CC8DF45727D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481536" y="5253253"/>
            <a:ext cx="1224136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9AFE426-2826-4519-84C6-C112B431631C}"/>
              </a:ext>
            </a:extLst>
          </p:cNvPr>
          <p:cNvSpPr txBox="1"/>
          <p:nvPr/>
        </p:nvSpPr>
        <p:spPr>
          <a:xfrm>
            <a:off x="720917" y="5294192"/>
            <a:ext cx="120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F4A4E54-F2B8-401D-A148-FC4D83AEBD70}"/>
              </a:ext>
            </a:extLst>
          </p:cNvPr>
          <p:cNvSpPr txBox="1"/>
          <p:nvPr/>
        </p:nvSpPr>
        <p:spPr>
          <a:xfrm>
            <a:off x="6382175" y="5271255"/>
            <a:ext cx="120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6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的基本工作原理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8D913F7F-ED89-43F4-B044-335A6D2E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9" y="1494517"/>
            <a:ext cx="8880301" cy="427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9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00034" y="1716118"/>
            <a:ext cx="8215370" cy="4781566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应用程序启动时，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服务器将根据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文件中的配置信息来创建每个注册的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实例对象，并将其保存在服务器的内存中。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容器创建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对象实例后，将立即调用该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方法在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生命周期中仅执行一次。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容器在调用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方法时，会传递一个包含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的配置和运行环境的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FilterConfig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FilterConfig的用法和ServletConfig类似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利用FilterConfig对象可以得到ServletContext对象，以及配置的过滤器的初始化参数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在这个方法中，可以抛出ServletException异常，通知容器该过滤器不能正常工作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54665" y="1055854"/>
            <a:ext cx="867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init</a:t>
            </a:r>
            <a:r>
              <a:rPr lang="en-US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FilterConfig</a:t>
            </a:r>
            <a:r>
              <a:rPr lang="en-US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filterConfig</a:t>
            </a:r>
            <a:r>
              <a:rPr lang="en-US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)throws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ServletException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0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00034" y="1696065"/>
            <a:ext cx="8215370" cy="2728452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destroy()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：在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容器卸载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对象之前被调用。该方法在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的生命周期中仅执行一次。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在这个方法中，可以释放过滤器使用的资源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与开发Servlet不同的是，Filter接口并没有相应的实现类可供继承，要开发过滤器，只能直接实现Filter接口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081788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2928</TotalTime>
  <Words>1606</Words>
  <Application>Microsoft Office PowerPoint</Application>
  <PresentationFormat>全屏显示(4:3)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第六章 过滤器</vt:lpstr>
      <vt:lpstr>Filter(过滤器)简介</vt:lpstr>
      <vt:lpstr>Filter 的过滤过程</vt:lpstr>
      <vt:lpstr>Filter 的过滤过程</vt:lpstr>
      <vt:lpstr>Filter 的基本工作原理</vt:lpstr>
      <vt:lpstr>Filter 的基本工作原理</vt:lpstr>
      <vt:lpstr>Filter 的基本工作原理</vt:lpstr>
      <vt:lpstr>Filter 接口</vt:lpstr>
      <vt:lpstr>Filter 接口</vt:lpstr>
      <vt:lpstr>Filter 接口</vt:lpstr>
      <vt:lpstr>Filter 接口</vt:lpstr>
      <vt:lpstr>FilterChain接口</vt:lpstr>
      <vt:lpstr>FilterConfig 接口</vt:lpstr>
      <vt:lpstr>过滤器的部署</vt:lpstr>
      <vt:lpstr>&lt;filter&gt; 元素（注册Filter）</vt:lpstr>
      <vt:lpstr>&lt;filter&gt; 元素（注册Filter）</vt:lpstr>
      <vt:lpstr>映射 Filter</vt:lpstr>
      <vt:lpstr>映射 Filter</vt:lpstr>
      <vt:lpstr>映射 Filter</vt:lpstr>
      <vt:lpstr>映射 Filter</vt:lpstr>
      <vt:lpstr>典型应用1：</vt:lpstr>
      <vt:lpstr>典型应用2：</vt:lpstr>
      <vt:lpstr>Codeasier   让编码更容易！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352</cp:revision>
  <dcterms:created xsi:type="dcterms:W3CDTF">2016-02-04T08:27:00Z</dcterms:created>
  <dcterms:modified xsi:type="dcterms:W3CDTF">2018-08-23T08:54:14Z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