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5"/>
  </p:notesMasterIdLst>
  <p:sldIdLst>
    <p:sldId id="256" r:id="rId3"/>
    <p:sldId id="293" r:id="rId4"/>
    <p:sldId id="333" r:id="rId5"/>
    <p:sldId id="336" r:id="rId6"/>
    <p:sldId id="335" r:id="rId7"/>
    <p:sldId id="337" r:id="rId8"/>
    <p:sldId id="338" r:id="rId9"/>
    <p:sldId id="339" r:id="rId10"/>
    <p:sldId id="340" r:id="rId11"/>
    <p:sldId id="342" r:id="rId12"/>
    <p:sldId id="341" r:id="rId13"/>
    <p:sldId id="259" r:id="rId14"/>
  </p:sldIdLst>
  <p:sldSz cx="9144000" cy="6858000" type="screen4x3"/>
  <p:notesSz cx="6858000" cy="9144000"/>
  <p:defaultTextStyle>
    <a:defPPr>
      <a:defRPr lang="zh-CN"/>
    </a:defPPr>
    <a:lvl1pPr algn="l" rtl="0" eaLnBrk="0" fontAlgn="base" hangingPunct="0">
      <a:spcBef>
        <a:spcPct val="0"/>
      </a:spcBef>
      <a:spcAft>
        <a:spcPct val="0"/>
      </a:spcAft>
      <a:defRPr sz="2000" kern="1200">
        <a:solidFill>
          <a:srgbClr val="FF6600"/>
        </a:solidFill>
        <a:latin typeface="Arial" pitchFamily="34" charset="0"/>
        <a:ea typeface="宋体" pitchFamily="2" charset="-122"/>
        <a:cs typeface="+mn-cs"/>
      </a:defRPr>
    </a:lvl1pPr>
    <a:lvl2pPr marL="457200" algn="l" rtl="0" eaLnBrk="0" fontAlgn="base" hangingPunct="0">
      <a:spcBef>
        <a:spcPct val="0"/>
      </a:spcBef>
      <a:spcAft>
        <a:spcPct val="0"/>
      </a:spcAft>
      <a:defRPr sz="2000" kern="1200">
        <a:solidFill>
          <a:srgbClr val="FF6600"/>
        </a:solidFill>
        <a:latin typeface="Arial" pitchFamily="34" charset="0"/>
        <a:ea typeface="宋体" pitchFamily="2" charset="-122"/>
        <a:cs typeface="+mn-cs"/>
      </a:defRPr>
    </a:lvl2pPr>
    <a:lvl3pPr marL="914400" algn="l" rtl="0" eaLnBrk="0" fontAlgn="base" hangingPunct="0">
      <a:spcBef>
        <a:spcPct val="0"/>
      </a:spcBef>
      <a:spcAft>
        <a:spcPct val="0"/>
      </a:spcAft>
      <a:defRPr sz="2000" kern="1200">
        <a:solidFill>
          <a:srgbClr val="FF6600"/>
        </a:solidFill>
        <a:latin typeface="Arial" pitchFamily="34" charset="0"/>
        <a:ea typeface="宋体" pitchFamily="2" charset="-122"/>
        <a:cs typeface="+mn-cs"/>
      </a:defRPr>
    </a:lvl3pPr>
    <a:lvl4pPr marL="1371600" algn="l" rtl="0" eaLnBrk="0" fontAlgn="base" hangingPunct="0">
      <a:spcBef>
        <a:spcPct val="0"/>
      </a:spcBef>
      <a:spcAft>
        <a:spcPct val="0"/>
      </a:spcAft>
      <a:defRPr sz="2000" kern="1200">
        <a:solidFill>
          <a:srgbClr val="FF6600"/>
        </a:solidFill>
        <a:latin typeface="Arial" pitchFamily="34" charset="0"/>
        <a:ea typeface="宋体" pitchFamily="2" charset="-122"/>
        <a:cs typeface="+mn-cs"/>
      </a:defRPr>
    </a:lvl4pPr>
    <a:lvl5pPr marL="1828800" algn="l" rtl="0" eaLnBrk="0" fontAlgn="base" hangingPunct="0">
      <a:spcBef>
        <a:spcPct val="0"/>
      </a:spcBef>
      <a:spcAft>
        <a:spcPct val="0"/>
      </a:spcAft>
      <a:defRPr sz="2000" kern="1200">
        <a:solidFill>
          <a:srgbClr val="FF6600"/>
        </a:solidFill>
        <a:latin typeface="Arial" pitchFamily="34" charset="0"/>
        <a:ea typeface="宋体" pitchFamily="2" charset="-122"/>
        <a:cs typeface="+mn-cs"/>
      </a:defRPr>
    </a:lvl5pPr>
    <a:lvl6pPr marL="2286000" algn="l" defTabSz="914400" rtl="0" eaLnBrk="1" latinLnBrk="0" hangingPunct="1">
      <a:defRPr sz="2000" kern="1200">
        <a:solidFill>
          <a:srgbClr val="FF6600"/>
        </a:solidFill>
        <a:latin typeface="Arial" pitchFamily="34" charset="0"/>
        <a:ea typeface="宋体" pitchFamily="2" charset="-122"/>
        <a:cs typeface="+mn-cs"/>
      </a:defRPr>
    </a:lvl6pPr>
    <a:lvl7pPr marL="2743200" algn="l" defTabSz="914400" rtl="0" eaLnBrk="1" latinLnBrk="0" hangingPunct="1">
      <a:defRPr sz="2000" kern="1200">
        <a:solidFill>
          <a:srgbClr val="FF6600"/>
        </a:solidFill>
        <a:latin typeface="Arial" pitchFamily="34" charset="0"/>
        <a:ea typeface="宋体" pitchFamily="2" charset="-122"/>
        <a:cs typeface="+mn-cs"/>
      </a:defRPr>
    </a:lvl7pPr>
    <a:lvl8pPr marL="3200400" algn="l" defTabSz="914400" rtl="0" eaLnBrk="1" latinLnBrk="0" hangingPunct="1">
      <a:defRPr sz="2000" kern="1200">
        <a:solidFill>
          <a:srgbClr val="FF6600"/>
        </a:solidFill>
        <a:latin typeface="Arial" pitchFamily="34" charset="0"/>
        <a:ea typeface="宋体" pitchFamily="2" charset="-122"/>
        <a:cs typeface="+mn-cs"/>
      </a:defRPr>
    </a:lvl8pPr>
    <a:lvl9pPr marL="3657600" algn="l" defTabSz="914400" rtl="0" eaLnBrk="1" latinLnBrk="0" hangingPunct="1">
      <a:defRPr sz="2000" kern="1200">
        <a:solidFill>
          <a:srgbClr val="FF6600"/>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9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99FF"/>
    <a:srgbClr val="FF6699"/>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76" autoAdjust="0"/>
    <p:restoredTop sz="87590" autoAdjust="0"/>
  </p:normalViewPr>
  <p:slideViewPr>
    <p:cSldViewPr snapToGrid="0">
      <p:cViewPr varScale="1">
        <p:scale>
          <a:sx n="59" d="100"/>
          <a:sy n="59" d="100"/>
        </p:scale>
        <p:origin x="1352" y="60"/>
      </p:cViewPr>
      <p:guideLst>
        <p:guide orient="horz" pos="2160"/>
        <p:guide pos="291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2B698C-8090-4E81-8CCC-9C2A2E244FA8}" type="datetimeFigureOut">
              <a:rPr lang="zh-CN" altLang="en-US" smtClean="0"/>
              <a:t>2018/8/8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8C57ED-3BB1-4EED-85C5-A019A7D02CB7}" type="slidenum">
              <a:rPr lang="zh-CN" altLang="en-US" smtClean="0"/>
              <a:t>‹#›</a:t>
            </a:fld>
            <a:endParaRPr lang="zh-CN" altLang="en-US"/>
          </a:p>
        </p:txBody>
      </p:sp>
    </p:spTree>
    <p:extLst>
      <p:ext uri="{BB962C8B-B14F-4D97-AF65-F5344CB8AC3E}">
        <p14:creationId xmlns:p14="http://schemas.microsoft.com/office/powerpoint/2010/main" val="840102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比如注册时提醒 用户名重复</a:t>
            </a:r>
          </a:p>
        </p:txBody>
      </p:sp>
      <p:sp>
        <p:nvSpPr>
          <p:cNvPr id="4" name="灯片编号占位符 3"/>
          <p:cNvSpPr>
            <a:spLocks noGrp="1"/>
          </p:cNvSpPr>
          <p:nvPr>
            <p:ph type="sldNum" sz="quarter" idx="10"/>
          </p:nvPr>
        </p:nvSpPr>
        <p:spPr/>
        <p:txBody>
          <a:bodyPr/>
          <a:lstStyle/>
          <a:p>
            <a:fld id="{4D8C57ED-3BB1-4EED-85C5-A019A7D02CB7}" type="slidenum">
              <a:rPr lang="zh-CN" altLang="en-US" smtClean="0"/>
              <a:t>3</a:t>
            </a:fld>
            <a:endParaRPr lang="zh-CN" altLang="en-US"/>
          </a:p>
        </p:txBody>
      </p:sp>
    </p:spTree>
    <p:extLst>
      <p:ext uri="{BB962C8B-B14F-4D97-AF65-F5344CB8AC3E}">
        <p14:creationId xmlns:p14="http://schemas.microsoft.com/office/powerpoint/2010/main" val="3911183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D8C57ED-3BB1-4EED-85C5-A019A7D02CB7}" type="slidenum">
              <a:rPr lang="zh-CN" altLang="en-US" smtClean="0"/>
              <a:t>4</a:t>
            </a:fld>
            <a:endParaRPr lang="zh-CN" altLang="en-US"/>
          </a:p>
        </p:txBody>
      </p:sp>
    </p:spTree>
    <p:extLst>
      <p:ext uri="{BB962C8B-B14F-4D97-AF65-F5344CB8AC3E}">
        <p14:creationId xmlns:p14="http://schemas.microsoft.com/office/powerpoint/2010/main" val="1932676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a:solidFill>
                  <a:schemeClr val="tx1"/>
                </a:solidFill>
                <a:effectLst/>
                <a:latin typeface="+mn-lt"/>
                <a:ea typeface="+mn-ea"/>
                <a:cs typeface="+mn-cs"/>
              </a:rPr>
              <a:t>XMLHttpRequest</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对象用于和服务器交换数据。具体实现和讲解略</a:t>
            </a:r>
            <a:endParaRPr lang="zh-CN" altLang="en-US" dirty="0"/>
          </a:p>
        </p:txBody>
      </p:sp>
      <p:sp>
        <p:nvSpPr>
          <p:cNvPr id="4" name="灯片编号占位符 3"/>
          <p:cNvSpPr>
            <a:spLocks noGrp="1"/>
          </p:cNvSpPr>
          <p:nvPr>
            <p:ph type="sldNum" sz="quarter" idx="10"/>
          </p:nvPr>
        </p:nvSpPr>
        <p:spPr/>
        <p:txBody>
          <a:bodyPr/>
          <a:lstStyle/>
          <a:p>
            <a:fld id="{4D8C57ED-3BB1-4EED-85C5-A019A7D02CB7}" type="slidenum">
              <a:rPr lang="zh-CN" altLang="en-US" smtClean="0"/>
              <a:t>5</a:t>
            </a:fld>
            <a:endParaRPr lang="zh-CN" altLang="en-US"/>
          </a:p>
        </p:txBody>
      </p:sp>
    </p:spTree>
    <p:extLst>
      <p:ext uri="{BB962C8B-B14F-4D97-AF65-F5344CB8AC3E}">
        <p14:creationId xmlns:p14="http://schemas.microsoft.com/office/powerpoint/2010/main" val="3107987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D8C57ED-3BB1-4EED-85C5-A019A7D02CB7}" type="slidenum">
              <a:rPr lang="zh-CN" altLang="en-US" smtClean="0"/>
              <a:t>6</a:t>
            </a:fld>
            <a:endParaRPr lang="zh-CN" altLang="en-US"/>
          </a:p>
        </p:txBody>
      </p:sp>
    </p:spTree>
    <p:extLst>
      <p:ext uri="{BB962C8B-B14F-4D97-AF65-F5344CB8AC3E}">
        <p14:creationId xmlns:p14="http://schemas.microsoft.com/office/powerpoint/2010/main" val="2976670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D8C57ED-3BB1-4EED-85C5-A019A7D02CB7}" type="slidenum">
              <a:rPr lang="zh-CN" altLang="en-US" smtClean="0"/>
              <a:t>7</a:t>
            </a:fld>
            <a:endParaRPr lang="zh-CN" altLang="en-US"/>
          </a:p>
        </p:txBody>
      </p:sp>
    </p:spTree>
    <p:extLst>
      <p:ext uri="{BB962C8B-B14F-4D97-AF65-F5344CB8AC3E}">
        <p14:creationId xmlns:p14="http://schemas.microsoft.com/office/powerpoint/2010/main" val="34295476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D8C57ED-3BB1-4EED-85C5-A019A7D02CB7}" type="slidenum">
              <a:rPr lang="zh-CN" altLang="en-US" smtClean="0"/>
              <a:t>8</a:t>
            </a:fld>
            <a:endParaRPr lang="zh-CN" altLang="en-US"/>
          </a:p>
        </p:txBody>
      </p:sp>
    </p:spTree>
    <p:extLst>
      <p:ext uri="{BB962C8B-B14F-4D97-AF65-F5344CB8AC3E}">
        <p14:creationId xmlns:p14="http://schemas.microsoft.com/office/powerpoint/2010/main" val="36920899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D8C57ED-3BB1-4EED-85C5-A019A7D02CB7}" type="slidenum">
              <a:rPr lang="zh-CN" altLang="en-US" smtClean="0"/>
              <a:t>9</a:t>
            </a:fld>
            <a:endParaRPr lang="zh-CN" altLang="en-US"/>
          </a:p>
        </p:txBody>
      </p:sp>
    </p:spTree>
    <p:extLst>
      <p:ext uri="{BB962C8B-B14F-4D97-AF65-F5344CB8AC3E}">
        <p14:creationId xmlns:p14="http://schemas.microsoft.com/office/powerpoint/2010/main" val="21132100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D8C57ED-3BB1-4EED-85C5-A019A7D02CB7}" type="slidenum">
              <a:rPr lang="zh-CN" altLang="en-US" smtClean="0"/>
              <a:t>10</a:t>
            </a:fld>
            <a:endParaRPr lang="zh-CN" altLang="en-US"/>
          </a:p>
        </p:txBody>
      </p:sp>
    </p:spTree>
    <p:extLst>
      <p:ext uri="{BB962C8B-B14F-4D97-AF65-F5344CB8AC3E}">
        <p14:creationId xmlns:p14="http://schemas.microsoft.com/office/powerpoint/2010/main" val="30497656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D8C57ED-3BB1-4EED-85C5-A019A7D02CB7}" type="slidenum">
              <a:rPr lang="zh-CN" altLang="en-US" smtClean="0"/>
              <a:t>11</a:t>
            </a:fld>
            <a:endParaRPr lang="zh-CN" altLang="en-US"/>
          </a:p>
        </p:txBody>
      </p:sp>
    </p:spTree>
    <p:extLst>
      <p:ext uri="{BB962C8B-B14F-4D97-AF65-F5344CB8AC3E}">
        <p14:creationId xmlns:p14="http://schemas.microsoft.com/office/powerpoint/2010/main" val="8046575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0"/>
            <a:ext cx="2057400" cy="6126163"/>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0"/>
            <a:ext cx="6019800" cy="61261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Rectangle 5"/>
          <p:cNvSpPr>
            <a:spLocks noGrp="1" noChangeArrowheads="1"/>
          </p:cNvSpPr>
          <p:nvPr>
            <p:ph type="ftr" sz="quarter" idx="10"/>
          </p:nvPr>
        </p:nvSpPr>
        <p:spPr/>
        <p:txBody>
          <a:bodyPr/>
          <a:lstStyle>
            <a:lvl1pPr>
              <a:defRPr/>
            </a:lvl1pPr>
          </a:lstStyle>
          <a:p>
            <a:pPr>
              <a:defRPr/>
            </a:pPr>
            <a:endParaRPr lang="en-US"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5"/>
          <p:cNvSpPr>
            <a:spLocks noGrp="1" noChangeArrowheads="1"/>
          </p:cNvSpPr>
          <p:nvPr>
            <p:ph type="ftr" sz="quarter" idx="10"/>
          </p:nvPr>
        </p:nvSpPr>
        <p:spPr/>
        <p:txBody>
          <a:bodyPr/>
          <a:lstStyle>
            <a:lvl1pPr>
              <a:defRPr/>
            </a:lvl1pPr>
          </a:lstStyle>
          <a:p>
            <a:pPr>
              <a:defRPr/>
            </a:pPr>
            <a:endParaRPr lang="en-US"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5"/>
          <p:cNvSpPr>
            <a:spLocks noGrp="1" noChangeArrowheads="1"/>
          </p:cNvSpPr>
          <p:nvPr>
            <p:ph type="ftr" sz="quarter" idx="10"/>
          </p:nvPr>
        </p:nvSpPr>
        <p:spPr/>
        <p:txBody>
          <a:bodyPr/>
          <a:lstStyle>
            <a:lvl1pPr>
              <a:defRPr/>
            </a:lvl1pPr>
          </a:lstStyle>
          <a:p>
            <a:pPr>
              <a:defRPr/>
            </a:pPr>
            <a:endParaRPr lang="en-US"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457200" y="1219200"/>
            <a:ext cx="4038600" cy="4906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219200"/>
            <a:ext cx="4038600" cy="4906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Rectangle 5"/>
          <p:cNvSpPr>
            <a:spLocks noGrp="1" noChangeArrowheads="1"/>
          </p:cNvSpPr>
          <p:nvPr>
            <p:ph type="ftr" sz="quarter" idx="10"/>
          </p:nvPr>
        </p:nvSpPr>
        <p:spPr/>
        <p:txBody>
          <a:bodyPr/>
          <a:lstStyle>
            <a:lvl1pPr>
              <a:defRPr/>
            </a:lvl1pPr>
          </a:lstStyle>
          <a:p>
            <a:pPr>
              <a:defRPr/>
            </a:pPr>
            <a:endParaRPr lang="en-US"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838268"/>
            <a:ext cx="7886700" cy="852420"/>
          </a:xfrm>
        </p:spPr>
        <p:txBody>
          <a:bodyPr/>
          <a:lstStyle/>
          <a:p>
            <a:r>
              <a:rPr lang="zh-CN" altLang="en-US"/>
              <a:t>单击此处编辑母版标题样式</a:t>
            </a:r>
            <a:endParaRPr 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Rectangle 5"/>
          <p:cNvSpPr>
            <a:spLocks noGrp="1" noChangeArrowheads="1"/>
          </p:cNvSpPr>
          <p:nvPr>
            <p:ph type="ftr" sz="quarter" idx="10"/>
          </p:nvPr>
        </p:nvSpPr>
        <p:spPr/>
        <p:txBody>
          <a:bodyPr/>
          <a:lstStyle>
            <a:lvl1pPr>
              <a:defRPr/>
            </a:lvl1pPr>
          </a:lstStyle>
          <a:p>
            <a:pPr>
              <a:defRPr/>
            </a:pPr>
            <a:endParaRPr lang="en-US"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Rectangle 5"/>
          <p:cNvSpPr>
            <a:spLocks noGrp="1" noChangeArrowheads="1"/>
          </p:cNvSpPr>
          <p:nvPr>
            <p:ph type="ftr" sz="quarter" idx="10"/>
          </p:nvPr>
        </p:nvSpPr>
        <p:spPr/>
        <p:txBody>
          <a:bodyPr/>
          <a:lstStyle>
            <a:lvl1pPr>
              <a:defRPr/>
            </a:lvl1pPr>
          </a:lstStyle>
          <a:p>
            <a:pPr>
              <a:defRPr/>
            </a:pPr>
            <a:endParaRPr lang="en-US"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p:txBody>
          <a:bodyPr/>
          <a:lstStyle>
            <a:lvl1pPr>
              <a:defRPr/>
            </a:lvl1pPr>
          </a:lstStyle>
          <a:p>
            <a:pPr>
              <a:defRPr/>
            </a:pPr>
            <a:endParaRPr lang="en-US"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5"/>
          <p:cNvSpPr>
            <a:spLocks noGrp="1" noChangeArrowheads="1"/>
          </p:cNvSpPr>
          <p:nvPr>
            <p:ph type="ftr" sz="quarter" idx="10"/>
          </p:nvPr>
        </p:nvSpPr>
        <p:spPr/>
        <p:txBody>
          <a:bodyPr/>
          <a:lstStyle>
            <a:lvl1pPr>
              <a:defRPr/>
            </a:lvl1pPr>
          </a:lstStyle>
          <a:p>
            <a:pPr>
              <a:defRPr/>
            </a:pPr>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0096D6"/>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5"/>
          <p:cNvSpPr>
            <a:spLocks noGrp="1" noChangeArrowheads="1"/>
          </p:cNvSpPr>
          <p:nvPr>
            <p:ph type="ftr" sz="quarter" idx="10"/>
          </p:nvPr>
        </p:nvSpPr>
        <p:spPr/>
        <p:txBody>
          <a:bodyPr/>
          <a:lstStyle>
            <a:lvl1pPr>
              <a:defRPr/>
            </a:lvl1pPr>
          </a:lstStyle>
          <a:p>
            <a:pPr>
              <a:defRPr/>
            </a:pPr>
            <a:endParaRPr lang="en-US"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409700" y="0"/>
            <a:ext cx="6324600" cy="762000"/>
          </a:xfrm>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5"/>
          <p:cNvSpPr>
            <a:spLocks noGrp="1" noChangeArrowheads="1"/>
          </p:cNvSpPr>
          <p:nvPr>
            <p:ph type="ftr" sz="quarter" idx="10"/>
          </p:nvPr>
        </p:nvSpPr>
        <p:spPr/>
        <p:txBody>
          <a:bodyPr/>
          <a:lstStyle>
            <a:lvl1pPr>
              <a:defRPr/>
            </a:lvl1pPr>
          </a:lstStyle>
          <a:p>
            <a:pPr>
              <a:defRPr/>
            </a:pPr>
            <a:endParaRPr lang="en-US"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0"/>
            <a:ext cx="2057400" cy="6126163"/>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0"/>
            <a:ext cx="6019800" cy="61261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5"/>
          <p:cNvSpPr>
            <a:spLocks noGrp="1" noChangeArrowheads="1"/>
          </p:cNvSpPr>
          <p:nvPr>
            <p:ph type="ftr" sz="quarter" idx="10"/>
          </p:nvPr>
        </p:nvSpPr>
        <p:spPr/>
        <p:txBody>
          <a:bodyPr/>
          <a:lstStyle>
            <a:lvl1pPr>
              <a:defRPr/>
            </a:lvl1pPr>
          </a:lstStyle>
          <a:p>
            <a:pPr>
              <a:defRPr/>
            </a:pPr>
            <a:endParaRPr lang="en-US"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524035" y="0"/>
            <a:ext cx="6248330" cy="762000"/>
          </a:xfrm>
        </p:spPr>
        <p:txBody>
          <a:bodyPr/>
          <a:lstStyle/>
          <a:p>
            <a:r>
              <a:rPr lang="zh-CN" altLang="en-US" dirty="0"/>
              <a:t>单击此处编辑母版标题样式</a:t>
            </a:r>
            <a:endParaRPr lang="en-US" dirty="0"/>
          </a:p>
        </p:txBody>
      </p:sp>
      <p:sp>
        <p:nvSpPr>
          <p:cNvPr id="3" name="文本占位符 2"/>
          <p:cNvSpPr>
            <a:spLocks noGrp="1"/>
          </p:cNvSpPr>
          <p:nvPr>
            <p:ph type="body" sz="half" idx="1"/>
          </p:nvPr>
        </p:nvSpPr>
        <p:spPr>
          <a:xfrm>
            <a:off x="457200" y="1219200"/>
            <a:ext cx="4038600" cy="4906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219200"/>
            <a:ext cx="4038600" cy="4906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Rectangle 5"/>
          <p:cNvSpPr>
            <a:spLocks noGrp="1" noChangeArrowheads="1"/>
          </p:cNvSpPr>
          <p:nvPr>
            <p:ph type="ftr" sz="quarter" idx="10"/>
          </p:nvPr>
        </p:nvSpPr>
        <p:spPr/>
        <p:txBody>
          <a:bodyPr/>
          <a:lstStyle>
            <a:lvl1pPr>
              <a:defRPr/>
            </a:lvl1pPr>
          </a:lstStyle>
          <a:p>
            <a:pPr>
              <a:defRPr/>
            </a:pPr>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457200" y="1219200"/>
            <a:ext cx="4038600" cy="4906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219200"/>
            <a:ext cx="4038600" cy="4906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rgbClr val="0096D6"/>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90600" y="0"/>
            <a:ext cx="7162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1219200"/>
            <a:ext cx="8229600" cy="490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1028" name="图片 5"/>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58738"/>
            <a:ext cx="2716213" cy="154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3200" b="1" kern="1200">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Arial" pitchFamily="34" charset="0"/>
          <a:ea typeface="宋体" pitchFamily="2" charset="-122"/>
        </a:defRPr>
      </a:lvl2pPr>
      <a:lvl3pPr algn="ctr" rtl="0" eaLnBrk="1" fontAlgn="base" hangingPunct="1">
        <a:spcBef>
          <a:spcPct val="0"/>
        </a:spcBef>
        <a:spcAft>
          <a:spcPct val="0"/>
        </a:spcAft>
        <a:defRPr sz="3200" b="1">
          <a:solidFill>
            <a:schemeClr val="bg1"/>
          </a:solidFill>
          <a:latin typeface="Arial" pitchFamily="34" charset="0"/>
          <a:ea typeface="宋体" pitchFamily="2" charset="-122"/>
        </a:defRPr>
      </a:lvl3pPr>
      <a:lvl4pPr algn="ctr" rtl="0" eaLnBrk="1" fontAlgn="base" hangingPunct="1">
        <a:spcBef>
          <a:spcPct val="0"/>
        </a:spcBef>
        <a:spcAft>
          <a:spcPct val="0"/>
        </a:spcAft>
        <a:defRPr sz="3200" b="1">
          <a:solidFill>
            <a:schemeClr val="bg1"/>
          </a:solidFill>
          <a:latin typeface="Arial" pitchFamily="34" charset="0"/>
          <a:ea typeface="宋体" pitchFamily="2" charset="-122"/>
        </a:defRPr>
      </a:lvl4pPr>
      <a:lvl5pPr algn="ctr" rtl="0" eaLnBrk="1" fontAlgn="base" hangingPunct="1">
        <a:spcBef>
          <a:spcPct val="0"/>
        </a:spcBef>
        <a:spcAft>
          <a:spcPct val="0"/>
        </a:spcAft>
        <a:defRPr sz="3200" b="1">
          <a:solidFill>
            <a:schemeClr val="bg1"/>
          </a:solidFill>
          <a:latin typeface="Arial" pitchFamily="34" charset="0"/>
          <a:ea typeface="宋体" pitchFamily="2" charset="-122"/>
        </a:defRPr>
      </a:lvl5pPr>
      <a:lvl6pPr marL="457200" algn="ctr" rtl="0" eaLnBrk="1" fontAlgn="base" hangingPunct="1">
        <a:spcBef>
          <a:spcPct val="0"/>
        </a:spcBef>
        <a:spcAft>
          <a:spcPct val="0"/>
        </a:spcAft>
        <a:defRPr sz="3200" b="1">
          <a:solidFill>
            <a:schemeClr val="bg1"/>
          </a:solidFill>
          <a:latin typeface="Arial" pitchFamily="34" charset="0"/>
          <a:ea typeface="宋体" pitchFamily="2" charset="-122"/>
        </a:defRPr>
      </a:lvl6pPr>
      <a:lvl7pPr marL="914400" algn="ctr" rtl="0" eaLnBrk="1" fontAlgn="base" hangingPunct="1">
        <a:spcBef>
          <a:spcPct val="0"/>
        </a:spcBef>
        <a:spcAft>
          <a:spcPct val="0"/>
        </a:spcAft>
        <a:defRPr sz="3200" b="1">
          <a:solidFill>
            <a:schemeClr val="bg1"/>
          </a:solidFill>
          <a:latin typeface="Arial" pitchFamily="34" charset="0"/>
          <a:ea typeface="宋体" pitchFamily="2" charset="-122"/>
        </a:defRPr>
      </a:lvl7pPr>
      <a:lvl8pPr marL="1371600" algn="ctr" rtl="0" eaLnBrk="1" fontAlgn="base" hangingPunct="1">
        <a:spcBef>
          <a:spcPct val="0"/>
        </a:spcBef>
        <a:spcAft>
          <a:spcPct val="0"/>
        </a:spcAft>
        <a:defRPr sz="3200" b="1">
          <a:solidFill>
            <a:schemeClr val="bg1"/>
          </a:solidFill>
          <a:latin typeface="Arial" pitchFamily="34" charset="0"/>
          <a:ea typeface="宋体" pitchFamily="2" charset="-122"/>
        </a:defRPr>
      </a:lvl8pPr>
      <a:lvl9pPr marL="1828800" algn="ctr" rtl="0" eaLnBrk="1" fontAlgn="base" hangingPunct="1">
        <a:spcBef>
          <a:spcPct val="0"/>
        </a:spcBef>
        <a:spcAft>
          <a:spcPct val="0"/>
        </a:spcAft>
        <a:defRPr sz="3200" b="1">
          <a:solidFill>
            <a:schemeClr val="bg1"/>
          </a:solidFill>
          <a:latin typeface="Arial" pitchFamily="34" charset="0"/>
          <a:ea typeface="宋体" pitchFamily="2" charset="-122"/>
        </a:defRPr>
      </a:lvl9pPr>
    </p:titleStyle>
    <p:bodyStyle>
      <a:lvl1pPr marL="342900" indent="-342900" algn="l" rtl="0" eaLnBrk="1" fontAlgn="base" hangingPunct="1">
        <a:spcBef>
          <a:spcPct val="20000"/>
        </a:spcBef>
        <a:spcAft>
          <a:spcPct val="0"/>
        </a:spcAft>
        <a:buClr>
          <a:srgbClr val="7691E6"/>
        </a:buClr>
        <a:buFont typeface="Wingdings" pitchFamily="2" charset="2"/>
        <a:buChar char="n"/>
        <a:defRPr sz="2800" b="1"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7691E6"/>
        </a:buClr>
        <a:buFont typeface="Wingdings" pitchFamily="2" charset="2"/>
        <a:buChar char="n"/>
        <a:defRPr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7691E6"/>
        </a:buClr>
        <a:buFont typeface="Wingdings" pitchFamily="2" charset="2"/>
        <a:buChar char="n"/>
        <a:defRPr sz="20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7691E6"/>
        </a:buClr>
        <a:buFont typeface="Wingdings" pitchFamily="2" charset="2"/>
        <a:buChar char="n"/>
        <a:defRPr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7691E6"/>
        </a:buClr>
        <a:buFont typeface="Wingdings" pitchFamily="2" charset="2"/>
        <a:buChar char="n"/>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1482725" y="0"/>
            <a:ext cx="6324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2051" name="Rectangle 3"/>
          <p:cNvSpPr>
            <a:spLocks noGrp="1" noChangeArrowheads="1"/>
          </p:cNvSpPr>
          <p:nvPr>
            <p:ph type="body" idx="1"/>
          </p:nvPr>
        </p:nvSpPr>
        <p:spPr bwMode="auto">
          <a:xfrm>
            <a:off x="457200" y="1219200"/>
            <a:ext cx="8229600" cy="442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81"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ctr" eaLnBrk="1" hangingPunct="1">
              <a:buFont typeface="Arial" pitchFamily="34" charset="0"/>
              <a:buNone/>
              <a:defRPr sz="1400">
                <a:solidFill>
                  <a:schemeClr val="tx1"/>
                </a:solidFill>
              </a:defRPr>
            </a:lvl1pPr>
          </a:lstStyle>
          <a:p>
            <a:pPr>
              <a:defRPr/>
            </a:pPr>
            <a:endParaRPr lang="en-US" altLang="en-US"/>
          </a:p>
        </p:txBody>
      </p:sp>
      <p:pic>
        <p:nvPicPr>
          <p:cNvPr id="2053" name="图片 9"/>
          <p:cNvPicPr>
            <a:picLocks noChangeAspect="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848600" y="71438"/>
            <a:ext cx="114141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4" name="Group 5"/>
          <p:cNvGrpSpPr>
            <a:grpSpLocks noChangeAspect="1"/>
          </p:cNvGrpSpPr>
          <p:nvPr/>
        </p:nvGrpSpPr>
        <p:grpSpPr bwMode="auto">
          <a:xfrm>
            <a:off x="152400" y="6170613"/>
            <a:ext cx="1339850" cy="539750"/>
            <a:chOff x="3578225" y="1146175"/>
            <a:chExt cx="5038725" cy="2111375"/>
          </a:xfrm>
        </p:grpSpPr>
        <p:sp>
          <p:nvSpPr>
            <p:cNvPr id="2055" name="Freeform 5"/>
            <p:cNvSpPr>
              <a:spLocks noEditPoints="1"/>
            </p:cNvSpPr>
            <p:nvPr/>
          </p:nvSpPr>
          <p:spPr bwMode="auto">
            <a:xfrm>
              <a:off x="3578225" y="1146175"/>
              <a:ext cx="1725613" cy="498475"/>
            </a:xfrm>
            <a:custGeom>
              <a:avLst/>
              <a:gdLst>
                <a:gd name="T0" fmla="*/ 0 w 1087"/>
                <a:gd name="T1" fmla="*/ 0 h 314"/>
                <a:gd name="T2" fmla="*/ 0 w 1087"/>
                <a:gd name="T3" fmla="*/ 2147483646 h 314"/>
                <a:gd name="T4" fmla="*/ 0 w 1087"/>
                <a:gd name="T5" fmla="*/ 2147483646 h 314"/>
                <a:gd name="T6" fmla="*/ 2147483646 w 1087"/>
                <a:gd name="T7" fmla="*/ 2147483646 h 314"/>
                <a:gd name="T8" fmla="*/ 2147483646 w 1087"/>
                <a:gd name="T9" fmla="*/ 0 h 314"/>
                <a:gd name="T10" fmla="*/ 0 w 1087"/>
                <a:gd name="T11" fmla="*/ 0 h 314"/>
                <a:gd name="T12" fmla="*/ 2147483646 w 1087"/>
                <a:gd name="T13" fmla="*/ 2147483646 h 314"/>
                <a:gd name="T14" fmla="*/ 2147483646 w 1087"/>
                <a:gd name="T15" fmla="*/ 2147483646 h 314"/>
                <a:gd name="T16" fmla="*/ 2147483646 w 1087"/>
                <a:gd name="T17" fmla="*/ 2147483646 h 314"/>
                <a:gd name="T18" fmla="*/ 2147483646 w 1087"/>
                <a:gd name="T19" fmla="*/ 2147483646 h 314"/>
                <a:gd name="T20" fmla="*/ 2147483646 w 1087"/>
                <a:gd name="T21" fmla="*/ 2147483646 h 314"/>
                <a:gd name="T22" fmla="*/ 2147483646 w 1087"/>
                <a:gd name="T23" fmla="*/ 2147483646 h 3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87" h="314">
                  <a:moveTo>
                    <a:pt x="0" y="0"/>
                  </a:moveTo>
                  <a:lnTo>
                    <a:pt x="0" y="314"/>
                  </a:lnTo>
                  <a:lnTo>
                    <a:pt x="1087" y="314"/>
                  </a:lnTo>
                  <a:lnTo>
                    <a:pt x="1087" y="0"/>
                  </a:lnTo>
                  <a:lnTo>
                    <a:pt x="0" y="0"/>
                  </a:lnTo>
                  <a:close/>
                  <a:moveTo>
                    <a:pt x="1018" y="245"/>
                  </a:moveTo>
                  <a:lnTo>
                    <a:pt x="69" y="245"/>
                  </a:lnTo>
                  <a:lnTo>
                    <a:pt x="69" y="69"/>
                  </a:lnTo>
                  <a:lnTo>
                    <a:pt x="1018" y="69"/>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2056" name="Freeform 6"/>
            <p:cNvSpPr>
              <a:spLocks noEditPoints="1"/>
            </p:cNvSpPr>
            <p:nvPr/>
          </p:nvSpPr>
          <p:spPr bwMode="auto">
            <a:xfrm>
              <a:off x="3578225" y="1968500"/>
              <a:ext cx="5038725" cy="1289050"/>
            </a:xfrm>
            <a:custGeom>
              <a:avLst/>
              <a:gdLst>
                <a:gd name="T0" fmla="*/ 2147483646 w 1341"/>
                <a:gd name="T1" fmla="*/ 2147483646 h 342"/>
                <a:gd name="T2" fmla="*/ 2147483646 w 1341"/>
                <a:gd name="T3" fmla="*/ 2147483646 h 342"/>
                <a:gd name="T4" fmla="*/ 2147483646 w 1341"/>
                <a:gd name="T5" fmla="*/ 2147483646 h 342"/>
                <a:gd name="T6" fmla="*/ 2147483646 w 1341"/>
                <a:gd name="T7" fmla="*/ 2147483646 h 342"/>
                <a:gd name="T8" fmla="*/ 2147483646 w 1341"/>
                <a:gd name="T9" fmla="*/ 2147483646 h 342"/>
                <a:gd name="T10" fmla="*/ 2147483646 w 1341"/>
                <a:gd name="T11" fmla="*/ 2147483646 h 342"/>
                <a:gd name="T12" fmla="*/ 2147483646 w 1341"/>
                <a:gd name="T13" fmla="*/ 2147483646 h 342"/>
                <a:gd name="T14" fmla="*/ 2147483646 w 1341"/>
                <a:gd name="T15" fmla="*/ 0 h 342"/>
                <a:gd name="T16" fmla="*/ 2147483646 w 1341"/>
                <a:gd name="T17" fmla="*/ 2147483646 h 342"/>
                <a:gd name="T18" fmla="*/ 2147483646 w 1341"/>
                <a:gd name="T19" fmla="*/ 2147483646 h 342"/>
                <a:gd name="T20" fmla="*/ 2147483646 w 1341"/>
                <a:gd name="T21" fmla="*/ 2147483646 h 342"/>
                <a:gd name="T22" fmla="*/ 2147483646 w 1341"/>
                <a:gd name="T23" fmla="*/ 2147483646 h 342"/>
                <a:gd name="T24" fmla="*/ 2147483646 w 1341"/>
                <a:gd name="T25" fmla="*/ 2147483646 h 342"/>
                <a:gd name="T26" fmla="*/ 2147483646 w 1341"/>
                <a:gd name="T27" fmla="*/ 2147483646 h 342"/>
                <a:gd name="T28" fmla="*/ 2147483646 w 1341"/>
                <a:gd name="T29" fmla="*/ 2147483646 h 342"/>
                <a:gd name="T30" fmla="*/ 2147483646 w 1341"/>
                <a:gd name="T31" fmla="*/ 2147483646 h 342"/>
                <a:gd name="T32" fmla="*/ 2147483646 w 1341"/>
                <a:gd name="T33" fmla="*/ 2147483646 h 342"/>
                <a:gd name="T34" fmla="*/ 2147483646 w 1341"/>
                <a:gd name="T35" fmla="*/ 2147483646 h 342"/>
                <a:gd name="T36" fmla="*/ 2147483646 w 1341"/>
                <a:gd name="T37" fmla="*/ 2147483646 h 342"/>
                <a:gd name="T38" fmla="*/ 2147483646 w 1341"/>
                <a:gd name="T39" fmla="*/ 2147483646 h 342"/>
                <a:gd name="T40" fmla="*/ 2147483646 w 1341"/>
                <a:gd name="T41" fmla="*/ 2147483646 h 342"/>
                <a:gd name="T42" fmla="*/ 2147483646 w 1341"/>
                <a:gd name="T43" fmla="*/ 2147483646 h 342"/>
                <a:gd name="T44" fmla="*/ 2147483646 w 1341"/>
                <a:gd name="T45" fmla="*/ 2147483646 h 342"/>
                <a:gd name="T46" fmla="*/ 2147483646 w 1341"/>
                <a:gd name="T47" fmla="*/ 2147483646 h 342"/>
                <a:gd name="T48" fmla="*/ 2147483646 w 1341"/>
                <a:gd name="T49" fmla="*/ 2147483646 h 342"/>
                <a:gd name="T50" fmla="*/ 2147483646 w 1341"/>
                <a:gd name="T51" fmla="*/ 2147483646 h 342"/>
                <a:gd name="T52" fmla="*/ 2147483646 w 1341"/>
                <a:gd name="T53" fmla="*/ 2147483646 h 342"/>
                <a:gd name="T54" fmla="*/ 2147483646 w 1341"/>
                <a:gd name="T55" fmla="*/ 2147483646 h 342"/>
                <a:gd name="T56" fmla="*/ 2147483646 w 1341"/>
                <a:gd name="T57" fmla="*/ 2147483646 h 342"/>
                <a:gd name="T58" fmla="*/ 2147483646 w 1341"/>
                <a:gd name="T59" fmla="*/ 2147483646 h 342"/>
                <a:gd name="T60" fmla="*/ 2147483646 w 1341"/>
                <a:gd name="T61" fmla="*/ 2147483646 h 342"/>
                <a:gd name="T62" fmla="*/ 2147483646 w 1341"/>
                <a:gd name="T63" fmla="*/ 2147483646 h 342"/>
                <a:gd name="T64" fmla="*/ 2147483646 w 1341"/>
                <a:gd name="T65" fmla="*/ 2147483646 h 342"/>
                <a:gd name="T66" fmla="*/ 2147483646 w 1341"/>
                <a:gd name="T67" fmla="*/ 2147483646 h 342"/>
                <a:gd name="T68" fmla="*/ 2147483646 w 1341"/>
                <a:gd name="T69" fmla="*/ 2147483646 h 342"/>
                <a:gd name="T70" fmla="*/ 2147483646 w 1341"/>
                <a:gd name="T71" fmla="*/ 2147483646 h 342"/>
                <a:gd name="T72" fmla="*/ 2147483646 w 1341"/>
                <a:gd name="T73" fmla="*/ 2147483646 h 342"/>
                <a:gd name="T74" fmla="*/ 2147483646 w 1341"/>
                <a:gd name="T75" fmla="*/ 2147483646 h 342"/>
                <a:gd name="T76" fmla="*/ 2147483646 w 1341"/>
                <a:gd name="T77" fmla="*/ 2147483646 h 342"/>
                <a:gd name="T78" fmla="*/ 2147483646 w 1341"/>
                <a:gd name="T79" fmla="*/ 2147483646 h 342"/>
                <a:gd name="T80" fmla="*/ 2147483646 w 1341"/>
                <a:gd name="T81" fmla="*/ 2147483646 h 342"/>
                <a:gd name="T82" fmla="*/ 2147483646 w 1341"/>
                <a:gd name="T83" fmla="*/ 2147483646 h 342"/>
                <a:gd name="T84" fmla="*/ 2147483646 w 1341"/>
                <a:gd name="T85" fmla="*/ 2147483646 h 342"/>
                <a:gd name="T86" fmla="*/ 2147483646 w 1341"/>
                <a:gd name="T87" fmla="*/ 2147483646 h 342"/>
                <a:gd name="T88" fmla="*/ 2147483646 w 1341"/>
                <a:gd name="T89" fmla="*/ 2147483646 h 342"/>
                <a:gd name="T90" fmla="*/ 2147483646 w 1341"/>
                <a:gd name="T91" fmla="*/ 2147483646 h 342"/>
                <a:gd name="T92" fmla="*/ 2147483646 w 1341"/>
                <a:gd name="T93" fmla="*/ 2147483646 h 342"/>
                <a:gd name="T94" fmla="*/ 2147483646 w 1341"/>
                <a:gd name="T95" fmla="*/ 2147483646 h 342"/>
                <a:gd name="T96" fmla="*/ 2147483646 w 1341"/>
                <a:gd name="T97" fmla="*/ 2147483646 h 342"/>
                <a:gd name="T98" fmla="*/ 2147483646 w 1341"/>
                <a:gd name="T99" fmla="*/ 2147483646 h 342"/>
                <a:gd name="T100" fmla="*/ 2147483646 w 1341"/>
                <a:gd name="T101" fmla="*/ 2147483646 h 342"/>
                <a:gd name="T102" fmla="*/ 2147483646 w 1341"/>
                <a:gd name="T103" fmla="*/ 2147483646 h 342"/>
                <a:gd name="T104" fmla="*/ 2147483646 w 1341"/>
                <a:gd name="T105" fmla="*/ 2147483646 h 342"/>
                <a:gd name="T106" fmla="*/ 2147483646 w 1341"/>
                <a:gd name="T107" fmla="*/ 2147483646 h 342"/>
                <a:gd name="T108" fmla="*/ 2147483646 w 1341"/>
                <a:gd name="T109" fmla="*/ 2147483646 h 342"/>
                <a:gd name="T110" fmla="*/ 2147483646 w 1341"/>
                <a:gd name="T111" fmla="*/ 2147483646 h 342"/>
                <a:gd name="T112" fmla="*/ 2147483646 w 1341"/>
                <a:gd name="T113" fmla="*/ 2147483646 h 342"/>
                <a:gd name="T114" fmla="*/ 2147483646 w 1341"/>
                <a:gd name="T115" fmla="*/ 2147483646 h 34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rtl="0" eaLnBrk="0" fontAlgn="base" hangingPunct="0">
        <a:spcBef>
          <a:spcPct val="0"/>
        </a:spcBef>
        <a:spcAft>
          <a:spcPct val="0"/>
        </a:spcAft>
        <a:defRPr sz="3200" b="1" kern="1200">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Arial" pitchFamily="34" charset="0"/>
          <a:ea typeface="宋体" pitchFamily="2" charset="-122"/>
        </a:defRPr>
      </a:lvl2pPr>
      <a:lvl3pPr algn="ctr" rtl="0" eaLnBrk="0" fontAlgn="base" hangingPunct="0">
        <a:spcBef>
          <a:spcPct val="0"/>
        </a:spcBef>
        <a:spcAft>
          <a:spcPct val="0"/>
        </a:spcAft>
        <a:defRPr sz="3200" b="1">
          <a:solidFill>
            <a:schemeClr val="bg1"/>
          </a:solidFill>
          <a:latin typeface="Arial" pitchFamily="34" charset="0"/>
          <a:ea typeface="宋体" pitchFamily="2" charset="-122"/>
        </a:defRPr>
      </a:lvl3pPr>
      <a:lvl4pPr algn="ctr" rtl="0" eaLnBrk="0" fontAlgn="base" hangingPunct="0">
        <a:spcBef>
          <a:spcPct val="0"/>
        </a:spcBef>
        <a:spcAft>
          <a:spcPct val="0"/>
        </a:spcAft>
        <a:defRPr sz="3200" b="1">
          <a:solidFill>
            <a:schemeClr val="bg1"/>
          </a:solidFill>
          <a:latin typeface="Arial" pitchFamily="34" charset="0"/>
          <a:ea typeface="宋体" pitchFamily="2" charset="-122"/>
        </a:defRPr>
      </a:lvl4pPr>
      <a:lvl5pPr algn="ctr" rtl="0" eaLnBrk="0" fontAlgn="base" hangingPunct="0">
        <a:spcBef>
          <a:spcPct val="0"/>
        </a:spcBef>
        <a:spcAft>
          <a:spcPct val="0"/>
        </a:spcAft>
        <a:defRPr sz="3200" b="1">
          <a:solidFill>
            <a:schemeClr val="bg1"/>
          </a:solidFill>
          <a:latin typeface="Arial" pitchFamily="34" charset="0"/>
          <a:ea typeface="宋体" pitchFamily="2" charset="-122"/>
        </a:defRPr>
      </a:lvl5pPr>
      <a:lvl6pPr marL="457200" algn="ctr" rtl="0" eaLnBrk="1" fontAlgn="base" hangingPunct="1">
        <a:spcBef>
          <a:spcPct val="0"/>
        </a:spcBef>
        <a:spcAft>
          <a:spcPct val="0"/>
        </a:spcAft>
        <a:defRPr sz="3200" b="1">
          <a:solidFill>
            <a:schemeClr val="bg1"/>
          </a:solidFill>
          <a:latin typeface="Arial" pitchFamily="34" charset="0"/>
          <a:ea typeface="宋体" pitchFamily="2" charset="-122"/>
        </a:defRPr>
      </a:lvl6pPr>
      <a:lvl7pPr marL="914400" algn="ctr" rtl="0" eaLnBrk="1" fontAlgn="base" hangingPunct="1">
        <a:spcBef>
          <a:spcPct val="0"/>
        </a:spcBef>
        <a:spcAft>
          <a:spcPct val="0"/>
        </a:spcAft>
        <a:defRPr sz="3200" b="1">
          <a:solidFill>
            <a:schemeClr val="bg1"/>
          </a:solidFill>
          <a:latin typeface="Arial" pitchFamily="34" charset="0"/>
          <a:ea typeface="宋体" pitchFamily="2" charset="-122"/>
        </a:defRPr>
      </a:lvl7pPr>
      <a:lvl8pPr marL="1371600" algn="ctr" rtl="0" eaLnBrk="1" fontAlgn="base" hangingPunct="1">
        <a:spcBef>
          <a:spcPct val="0"/>
        </a:spcBef>
        <a:spcAft>
          <a:spcPct val="0"/>
        </a:spcAft>
        <a:defRPr sz="3200" b="1">
          <a:solidFill>
            <a:schemeClr val="bg1"/>
          </a:solidFill>
          <a:latin typeface="Arial" pitchFamily="34" charset="0"/>
          <a:ea typeface="宋体" pitchFamily="2" charset="-122"/>
        </a:defRPr>
      </a:lvl8pPr>
      <a:lvl9pPr marL="1828800" algn="ctr" rtl="0" eaLnBrk="1" fontAlgn="base" hangingPunct="1">
        <a:spcBef>
          <a:spcPct val="0"/>
        </a:spcBef>
        <a:spcAft>
          <a:spcPct val="0"/>
        </a:spcAft>
        <a:defRPr sz="3200" b="1">
          <a:solidFill>
            <a:schemeClr val="bg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rgbClr val="7691E6"/>
        </a:buClr>
        <a:buFont typeface="Wingdings" pitchFamily="2" charset="2"/>
        <a:buChar char="n"/>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7691E6"/>
        </a:buClr>
        <a:buFont typeface="Wingdings" pitchFamily="2" charset="2"/>
        <a:buChar char="n"/>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691E6"/>
        </a:buClr>
        <a:buFont typeface="Wingdings" pitchFamily="2" charset="2"/>
        <a:buChar char="n"/>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7691E6"/>
        </a:buClr>
        <a:buFont typeface="Wingdings" pitchFamily="2" charset="2"/>
        <a:buChar char="n"/>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7691E6"/>
        </a:buClr>
        <a:buFont typeface="Wingdings" pitchFamily="2" charset="2"/>
        <a:buChar char="n"/>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baike.baidu.com/item/%E7%BD%91%E9%A1%B5/99347" TargetMode="Externa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51560" y="1328103"/>
            <a:ext cx="7280910" cy="2387600"/>
          </a:xfrm>
        </p:spPr>
        <p:txBody>
          <a:bodyPr/>
          <a:lstStyle/>
          <a:p>
            <a:r>
              <a:rPr lang="zh-CN" altLang="en-US" dirty="0">
                <a:latin typeface="+mj-ea"/>
              </a:rPr>
              <a:t>第八章</a:t>
            </a:r>
            <a:r>
              <a:rPr lang="en-US" altLang="zh-CN" dirty="0">
                <a:latin typeface="+mj-ea"/>
              </a:rPr>
              <a:t>AJAX</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67544" y="0"/>
            <a:ext cx="8229600" cy="857256"/>
          </a:xfrm>
        </p:spPr>
        <p:txBody>
          <a:bodyPr/>
          <a:lstStyle/>
          <a:p>
            <a:r>
              <a:rPr lang="en-US" altLang="zh-CN" b="0" dirty="0"/>
              <a:t>ajax() </a:t>
            </a:r>
            <a:r>
              <a:rPr lang="zh-CN" altLang="en-US" b="0" dirty="0"/>
              <a:t>方法</a:t>
            </a:r>
            <a:endParaRPr lang="en-US" altLang="zh-CN" dirty="0"/>
          </a:p>
        </p:txBody>
      </p:sp>
      <p:sp>
        <p:nvSpPr>
          <p:cNvPr id="4099" name="Rectangle 3"/>
          <p:cNvSpPr>
            <a:spLocks noGrp="1" noChangeArrowheads="1"/>
          </p:cNvSpPr>
          <p:nvPr>
            <p:ph type="body" idx="1"/>
          </p:nvPr>
        </p:nvSpPr>
        <p:spPr>
          <a:xfrm>
            <a:off x="405880" y="1087016"/>
            <a:ext cx="8352928" cy="5302898"/>
          </a:xfrm>
        </p:spPr>
        <p:txBody>
          <a:bodyPr/>
          <a:lstStyle/>
          <a:p>
            <a:pPr eaLnBrk="1" hangingPunct="1">
              <a:lnSpc>
                <a:spcPct val="150000"/>
              </a:lnSpc>
              <a:spcBef>
                <a:spcPts val="600"/>
              </a:spcBef>
              <a:spcAft>
                <a:spcPts val="0"/>
              </a:spcAft>
              <a:buFont typeface="Wingdings" panose="05000000000000000000" pitchFamily="2" charset="2"/>
              <a:buChar char="Ø"/>
            </a:pPr>
            <a:r>
              <a:rPr lang="en-US" altLang="zh-CN" sz="2000" dirty="0">
                <a:latin typeface="微软雅黑" panose="020B0503020204020204" pitchFamily="34" charset="-122"/>
                <a:ea typeface="微软雅黑" panose="020B0503020204020204" pitchFamily="34" charset="-122"/>
              </a:rPr>
              <a:t>async</a:t>
            </a:r>
            <a:r>
              <a:rPr lang="zh-CN" altLang="en-US" sz="2000" b="0" dirty="0">
                <a:latin typeface="微软雅黑" panose="020B0503020204020204" pitchFamily="34" charset="-122"/>
                <a:ea typeface="微软雅黑" panose="020B0503020204020204" pitchFamily="34" charset="-122"/>
              </a:rPr>
              <a:t>：类型：</a:t>
            </a:r>
            <a:r>
              <a:rPr lang="en-US" altLang="zh-CN" sz="2000" b="0" dirty="0">
                <a:latin typeface="微软雅黑" panose="020B0503020204020204" pitchFamily="34" charset="-122"/>
                <a:ea typeface="微软雅黑" panose="020B0503020204020204" pitchFamily="34" charset="-122"/>
              </a:rPr>
              <a:t>Boolean</a:t>
            </a:r>
            <a:r>
              <a:rPr lang="zh-CN" altLang="en-US" sz="2000" b="0" dirty="0">
                <a:latin typeface="微软雅黑" panose="020B0503020204020204" pitchFamily="34" charset="-122"/>
                <a:ea typeface="微软雅黑" panose="020B0503020204020204" pitchFamily="34" charset="-122"/>
              </a:rPr>
              <a:t>。默认值</a:t>
            </a:r>
            <a:r>
              <a:rPr lang="en-US" altLang="zh-CN" sz="2000" b="0" dirty="0">
                <a:latin typeface="微软雅黑" panose="020B0503020204020204" pitchFamily="34" charset="-122"/>
                <a:ea typeface="微软雅黑" panose="020B0503020204020204" pitchFamily="34" charset="-122"/>
              </a:rPr>
              <a:t>: true</a:t>
            </a:r>
            <a:r>
              <a:rPr lang="zh-CN" altLang="en-US" sz="2000" b="0" dirty="0">
                <a:latin typeface="微软雅黑" panose="020B0503020204020204" pitchFamily="34" charset="-122"/>
                <a:ea typeface="微软雅黑" panose="020B0503020204020204" pitchFamily="34" charset="-122"/>
              </a:rPr>
              <a:t>。默认设置下，所有请求均为异步请求。如果需要发送同步请求，请将此选项设置为 </a:t>
            </a:r>
            <a:r>
              <a:rPr lang="en-US" altLang="zh-CN" sz="2000" b="0" dirty="0">
                <a:latin typeface="微软雅黑" panose="020B0503020204020204" pitchFamily="34" charset="-122"/>
                <a:ea typeface="微软雅黑" panose="020B0503020204020204" pitchFamily="34" charset="-122"/>
              </a:rPr>
              <a:t>false</a:t>
            </a:r>
            <a:r>
              <a:rPr lang="zh-CN" altLang="en-US" sz="2000" b="0" dirty="0">
                <a:latin typeface="微软雅黑" panose="020B0503020204020204" pitchFamily="34" charset="-122"/>
                <a:ea typeface="微软雅黑" panose="020B0503020204020204" pitchFamily="34" charset="-122"/>
              </a:rPr>
              <a:t>。</a:t>
            </a:r>
            <a:endParaRPr lang="en-US" altLang="zh-CN" sz="2000" b="0" dirty="0">
              <a:latin typeface="微软雅黑" panose="020B0503020204020204" pitchFamily="34" charset="-122"/>
              <a:ea typeface="微软雅黑" panose="020B0503020204020204" pitchFamily="34" charset="-122"/>
            </a:endParaRPr>
          </a:p>
          <a:p>
            <a:pPr marL="0" indent="0" eaLnBrk="1" hangingPunct="1">
              <a:lnSpc>
                <a:spcPct val="150000"/>
              </a:lnSpc>
              <a:spcBef>
                <a:spcPts val="600"/>
              </a:spcBef>
              <a:spcAft>
                <a:spcPts val="0"/>
              </a:spcAft>
              <a:buNone/>
            </a:pPr>
            <a:r>
              <a:rPr lang="en-US" altLang="zh-CN" sz="2000" b="0" dirty="0">
                <a:latin typeface="微软雅黑" panose="020B0503020204020204" pitchFamily="34" charset="-122"/>
                <a:ea typeface="微软雅黑" panose="020B0503020204020204" pitchFamily="34" charset="-122"/>
              </a:rPr>
              <a:t>	</a:t>
            </a:r>
            <a:r>
              <a:rPr lang="zh-CN" altLang="en-US" sz="2000" b="0" dirty="0">
                <a:latin typeface="微软雅黑" panose="020B0503020204020204" pitchFamily="34" charset="-122"/>
                <a:ea typeface="微软雅黑" panose="020B0503020204020204" pitchFamily="34" charset="-122"/>
              </a:rPr>
              <a:t>注意，同步请求将锁住浏览器，用户其它操作必须等待请求完成才可以执行。</a:t>
            </a:r>
            <a:endParaRPr lang="en-US" altLang="zh-CN" sz="2000" b="0" dirty="0">
              <a:latin typeface="微软雅黑" panose="020B0503020204020204" pitchFamily="34" charset="-122"/>
              <a:ea typeface="微软雅黑" panose="020B0503020204020204" pitchFamily="34" charset="-122"/>
            </a:endParaRPr>
          </a:p>
          <a:p>
            <a:pPr eaLnBrk="1" hangingPunct="1">
              <a:lnSpc>
                <a:spcPct val="150000"/>
              </a:lnSpc>
              <a:spcBef>
                <a:spcPts val="600"/>
              </a:spcBef>
              <a:spcAft>
                <a:spcPts val="0"/>
              </a:spcAft>
              <a:buFont typeface="Wingdings" panose="05000000000000000000" pitchFamily="2" charset="2"/>
              <a:buChar char="Ø"/>
            </a:pPr>
            <a:r>
              <a:rPr lang="en-US" altLang="zh-CN" sz="2000" dirty="0" err="1">
                <a:latin typeface="微软雅黑" panose="020B0503020204020204" pitchFamily="34" charset="-122"/>
                <a:ea typeface="微软雅黑" panose="020B0503020204020204" pitchFamily="34" charset="-122"/>
              </a:rPr>
              <a:t>contentType</a:t>
            </a:r>
            <a:r>
              <a:rPr lang="zh-CN" altLang="en-US" sz="2000" b="0" dirty="0">
                <a:latin typeface="微软雅黑" panose="020B0503020204020204" pitchFamily="34" charset="-122"/>
                <a:ea typeface="微软雅黑" panose="020B0503020204020204" pitchFamily="34" charset="-122"/>
              </a:rPr>
              <a:t>：默认值</a:t>
            </a:r>
            <a:r>
              <a:rPr lang="en-US" altLang="zh-CN" sz="2000" b="0" dirty="0">
                <a:latin typeface="微软雅黑" panose="020B0503020204020204" pitchFamily="34" charset="-122"/>
                <a:ea typeface="微软雅黑" panose="020B0503020204020204" pitchFamily="34" charset="-122"/>
              </a:rPr>
              <a:t>: “application/x-www-form-</a:t>
            </a:r>
            <a:r>
              <a:rPr lang="en-US" altLang="zh-CN" sz="2000" b="0" dirty="0" err="1">
                <a:latin typeface="微软雅黑" panose="020B0503020204020204" pitchFamily="34" charset="-122"/>
                <a:ea typeface="微软雅黑" panose="020B0503020204020204" pitchFamily="34" charset="-122"/>
              </a:rPr>
              <a:t>urlencoded</a:t>
            </a:r>
            <a:r>
              <a:rPr lang="en-US" altLang="zh-CN" sz="2000" b="0" dirty="0">
                <a:latin typeface="微软雅黑" panose="020B0503020204020204" pitchFamily="34" charset="-122"/>
                <a:ea typeface="微软雅黑" panose="020B0503020204020204" pitchFamily="34" charset="-122"/>
              </a:rPr>
              <a:t>”</a:t>
            </a:r>
            <a:r>
              <a:rPr lang="zh-CN" altLang="en-US" sz="2000" b="0" dirty="0">
                <a:latin typeface="微软雅黑" panose="020B0503020204020204" pitchFamily="34" charset="-122"/>
                <a:ea typeface="微软雅黑" panose="020B0503020204020204" pitchFamily="34" charset="-122"/>
              </a:rPr>
              <a:t>。发送信息至服务器时内容编码类型。</a:t>
            </a:r>
            <a:endParaRPr lang="en-US" altLang="zh-CN" sz="2000" b="0" dirty="0">
              <a:latin typeface="微软雅黑" panose="020B0503020204020204" pitchFamily="34" charset="-122"/>
              <a:ea typeface="微软雅黑" panose="020B0503020204020204" pitchFamily="34" charset="-122"/>
            </a:endParaRPr>
          </a:p>
          <a:p>
            <a:pPr marL="0" indent="0" eaLnBrk="1" hangingPunct="1">
              <a:lnSpc>
                <a:spcPct val="150000"/>
              </a:lnSpc>
              <a:spcBef>
                <a:spcPts val="600"/>
              </a:spcBef>
              <a:spcAft>
                <a:spcPts val="0"/>
              </a:spcAft>
              <a:buNone/>
            </a:pPr>
            <a:r>
              <a:rPr lang="en-US" altLang="zh-CN" sz="2000" b="0" dirty="0">
                <a:latin typeface="微软雅黑" panose="020B0503020204020204" pitchFamily="34" charset="-122"/>
                <a:ea typeface="微软雅黑" panose="020B0503020204020204" pitchFamily="34" charset="-122"/>
              </a:rPr>
              <a:t>	</a:t>
            </a:r>
            <a:r>
              <a:rPr lang="zh-CN" altLang="en-US" sz="2000" b="0" dirty="0">
                <a:latin typeface="微软雅黑" panose="020B0503020204020204" pitchFamily="34" charset="-122"/>
                <a:ea typeface="微软雅黑" panose="020B0503020204020204" pitchFamily="34" charset="-122"/>
              </a:rPr>
              <a:t>重要参数：</a:t>
            </a:r>
            <a:r>
              <a:rPr lang="en-US" altLang="zh-CN" sz="2000" b="0" dirty="0">
                <a:latin typeface="微软雅黑" panose="020B0503020204020204" pitchFamily="34" charset="-122"/>
                <a:ea typeface="微软雅黑" panose="020B0503020204020204" pitchFamily="34" charset="-122"/>
              </a:rPr>
              <a:t>“application/json“ json</a:t>
            </a:r>
            <a:r>
              <a:rPr lang="zh-CN" altLang="en-US" sz="2000" b="0" dirty="0">
                <a:latin typeface="微软雅黑" panose="020B0503020204020204" pitchFamily="34" charset="-122"/>
                <a:ea typeface="微软雅黑" panose="020B0503020204020204" pitchFamily="34" charset="-122"/>
              </a:rPr>
              <a:t>格式传输</a:t>
            </a:r>
            <a:endParaRPr lang="en-US" altLang="zh-CN" sz="2000" b="0" dirty="0">
              <a:latin typeface="微软雅黑" panose="020B0503020204020204" pitchFamily="34" charset="-122"/>
              <a:ea typeface="微软雅黑" panose="020B0503020204020204" pitchFamily="34" charset="-122"/>
            </a:endParaRPr>
          </a:p>
          <a:p>
            <a:pPr marL="0" indent="0" eaLnBrk="1" hangingPunct="1">
              <a:lnSpc>
                <a:spcPct val="150000"/>
              </a:lnSpc>
              <a:spcBef>
                <a:spcPts val="600"/>
              </a:spcBef>
              <a:spcAft>
                <a:spcPts val="0"/>
              </a:spcAft>
              <a:buNone/>
            </a:pPr>
            <a:endParaRPr lang="en-US" altLang="zh-CN" sz="2000" b="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65553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67544" y="0"/>
            <a:ext cx="8229600" cy="857256"/>
          </a:xfrm>
        </p:spPr>
        <p:txBody>
          <a:bodyPr/>
          <a:lstStyle/>
          <a:p>
            <a:r>
              <a:rPr lang="en-US" altLang="zh-CN" b="0" dirty="0"/>
              <a:t>ajax() </a:t>
            </a:r>
            <a:r>
              <a:rPr lang="zh-CN" altLang="en-US" b="0" dirty="0"/>
              <a:t>方法</a:t>
            </a:r>
            <a:endParaRPr lang="en-US" altLang="zh-CN" dirty="0"/>
          </a:p>
        </p:txBody>
      </p:sp>
      <p:sp>
        <p:nvSpPr>
          <p:cNvPr id="4099" name="Rectangle 3"/>
          <p:cNvSpPr>
            <a:spLocks noGrp="1" noChangeArrowheads="1"/>
          </p:cNvSpPr>
          <p:nvPr>
            <p:ph type="body" idx="1"/>
          </p:nvPr>
        </p:nvSpPr>
        <p:spPr>
          <a:xfrm>
            <a:off x="405880" y="1087016"/>
            <a:ext cx="8352928" cy="5302898"/>
          </a:xfrm>
        </p:spPr>
        <p:txBody>
          <a:bodyPr/>
          <a:lstStyle/>
          <a:p>
            <a:pPr eaLnBrk="1" hangingPunct="1">
              <a:lnSpc>
                <a:spcPct val="150000"/>
              </a:lnSpc>
              <a:spcBef>
                <a:spcPts val="600"/>
              </a:spcBef>
              <a:spcAft>
                <a:spcPts val="0"/>
              </a:spcAft>
              <a:buFont typeface="Wingdings" panose="05000000000000000000" pitchFamily="2" charset="2"/>
              <a:buChar char="Ø"/>
            </a:pPr>
            <a:r>
              <a:rPr lang="en-US" altLang="zh-CN" sz="2000" dirty="0">
                <a:latin typeface="微软雅黑" panose="020B0503020204020204" pitchFamily="34" charset="-122"/>
                <a:ea typeface="微软雅黑" panose="020B0503020204020204" pitchFamily="34" charset="-122"/>
              </a:rPr>
              <a:t>complete</a:t>
            </a:r>
            <a:r>
              <a:rPr lang="zh-CN" altLang="en-US" sz="2000" b="0" dirty="0">
                <a:latin typeface="微软雅黑" panose="020B0503020204020204" pitchFamily="34" charset="-122"/>
                <a:ea typeface="微软雅黑" panose="020B0503020204020204" pitchFamily="34" charset="-122"/>
              </a:rPr>
              <a:t>：要求为</a:t>
            </a:r>
            <a:r>
              <a:rPr lang="en-US" altLang="zh-CN" sz="2000" b="0" dirty="0">
                <a:latin typeface="微软雅黑" panose="020B0503020204020204" pitchFamily="34" charset="-122"/>
                <a:ea typeface="微软雅黑" panose="020B0503020204020204" pitchFamily="34" charset="-122"/>
              </a:rPr>
              <a:t>Function</a:t>
            </a:r>
            <a:r>
              <a:rPr lang="zh-CN" altLang="en-US" sz="2000" b="0" dirty="0">
                <a:latin typeface="微软雅黑" panose="020B0503020204020204" pitchFamily="34" charset="-122"/>
                <a:ea typeface="微软雅黑" panose="020B0503020204020204" pitchFamily="34" charset="-122"/>
              </a:rPr>
              <a:t>类型的参数，请求完成后调用的回调函数（请求成功或失败时均调用）。</a:t>
            </a:r>
            <a:endParaRPr lang="en-US" altLang="zh-CN" sz="2000" b="0" dirty="0">
              <a:latin typeface="微软雅黑" panose="020B0503020204020204" pitchFamily="34" charset="-122"/>
              <a:ea typeface="微软雅黑" panose="020B0503020204020204" pitchFamily="34" charset="-122"/>
            </a:endParaRPr>
          </a:p>
          <a:p>
            <a:pPr eaLnBrk="1" hangingPunct="1">
              <a:lnSpc>
                <a:spcPct val="150000"/>
              </a:lnSpc>
              <a:spcBef>
                <a:spcPts val="600"/>
              </a:spcBef>
              <a:spcAft>
                <a:spcPts val="0"/>
              </a:spcAft>
              <a:buFont typeface="Wingdings" panose="05000000000000000000" pitchFamily="2" charset="2"/>
              <a:buChar char="Ø"/>
            </a:pPr>
            <a:r>
              <a:rPr lang="en-US" altLang="zh-CN" sz="2000" dirty="0">
                <a:latin typeface="微软雅黑" panose="020B0503020204020204" pitchFamily="34" charset="-122"/>
                <a:ea typeface="微软雅黑" panose="020B0503020204020204" pitchFamily="34" charset="-122"/>
              </a:rPr>
              <a:t>success</a:t>
            </a:r>
            <a:r>
              <a:rPr lang="zh-CN" altLang="en-US" sz="2000" b="0" dirty="0">
                <a:latin typeface="微软雅黑" panose="020B0503020204020204" pitchFamily="34" charset="-122"/>
                <a:ea typeface="微软雅黑" panose="020B0503020204020204" pitchFamily="34" charset="-122"/>
              </a:rPr>
              <a:t>：要求为</a:t>
            </a:r>
            <a:r>
              <a:rPr lang="en-US" altLang="zh-CN" sz="2000" b="0" dirty="0">
                <a:latin typeface="微软雅黑" panose="020B0503020204020204" pitchFamily="34" charset="-122"/>
                <a:ea typeface="微软雅黑" panose="020B0503020204020204" pitchFamily="34" charset="-122"/>
              </a:rPr>
              <a:t>Function</a:t>
            </a:r>
            <a:r>
              <a:rPr lang="zh-CN" altLang="en-US" sz="2000" b="0" dirty="0">
                <a:latin typeface="微软雅黑" panose="020B0503020204020204" pitchFamily="34" charset="-122"/>
                <a:ea typeface="微软雅黑" panose="020B0503020204020204" pitchFamily="34" charset="-122"/>
              </a:rPr>
              <a:t>类型的参数，请求成功后调用的回调函数，有两个参数。</a:t>
            </a:r>
            <a:br>
              <a:rPr lang="zh-CN" altLang="en-US" sz="2000" b="0" dirty="0">
                <a:latin typeface="微软雅黑" panose="020B0503020204020204" pitchFamily="34" charset="-122"/>
                <a:ea typeface="微软雅黑" panose="020B0503020204020204" pitchFamily="34" charset="-122"/>
              </a:rPr>
            </a:br>
            <a:r>
              <a:rPr lang="zh-CN" altLang="en-US" sz="2000" b="0" dirty="0">
                <a:latin typeface="微软雅黑" panose="020B0503020204020204" pitchFamily="34" charset="-122"/>
                <a:ea typeface="微软雅黑" panose="020B0503020204020204" pitchFamily="34" charset="-122"/>
              </a:rPr>
              <a:t>         </a:t>
            </a:r>
            <a:r>
              <a:rPr lang="en-US" altLang="zh-CN" sz="2000" b="0" dirty="0">
                <a:latin typeface="微软雅黑" panose="020B0503020204020204" pitchFamily="34" charset="-122"/>
                <a:ea typeface="微软雅黑" panose="020B0503020204020204" pitchFamily="34" charset="-122"/>
              </a:rPr>
              <a:t>(1)</a:t>
            </a:r>
            <a:r>
              <a:rPr lang="zh-CN" altLang="en-US" sz="2000" b="0" dirty="0">
                <a:latin typeface="微软雅黑" panose="020B0503020204020204" pitchFamily="34" charset="-122"/>
                <a:ea typeface="微软雅黑" panose="020B0503020204020204" pitchFamily="34" charset="-122"/>
              </a:rPr>
              <a:t>由服务器返回，并根据</a:t>
            </a:r>
            <a:r>
              <a:rPr lang="en-US" altLang="zh-CN" sz="2000" b="0" dirty="0" err="1">
                <a:latin typeface="微软雅黑" panose="020B0503020204020204" pitchFamily="34" charset="-122"/>
                <a:ea typeface="微软雅黑" panose="020B0503020204020204" pitchFamily="34" charset="-122"/>
              </a:rPr>
              <a:t>dataType</a:t>
            </a:r>
            <a:r>
              <a:rPr lang="zh-CN" altLang="en-US" sz="2000" b="0" dirty="0">
                <a:latin typeface="微软雅黑" panose="020B0503020204020204" pitchFamily="34" charset="-122"/>
                <a:ea typeface="微软雅黑" panose="020B0503020204020204" pitchFamily="34" charset="-122"/>
              </a:rPr>
              <a:t>参数进行处理后的数据。</a:t>
            </a:r>
            <a:br>
              <a:rPr lang="zh-CN" altLang="en-US" sz="2000" b="0" dirty="0">
                <a:latin typeface="微软雅黑" panose="020B0503020204020204" pitchFamily="34" charset="-122"/>
                <a:ea typeface="微软雅黑" panose="020B0503020204020204" pitchFamily="34" charset="-122"/>
              </a:rPr>
            </a:br>
            <a:r>
              <a:rPr lang="zh-CN" altLang="en-US" sz="2000" b="0" dirty="0">
                <a:latin typeface="微软雅黑" panose="020B0503020204020204" pitchFamily="34" charset="-122"/>
                <a:ea typeface="微软雅黑" panose="020B0503020204020204" pitchFamily="34" charset="-122"/>
              </a:rPr>
              <a:t>         </a:t>
            </a:r>
            <a:r>
              <a:rPr lang="en-US" altLang="zh-CN" sz="2000" b="0" dirty="0">
                <a:latin typeface="微软雅黑" panose="020B0503020204020204" pitchFamily="34" charset="-122"/>
                <a:ea typeface="微软雅黑" panose="020B0503020204020204" pitchFamily="34" charset="-122"/>
              </a:rPr>
              <a:t>(2)</a:t>
            </a:r>
            <a:r>
              <a:rPr lang="zh-CN" altLang="en-US" sz="2000" b="0" dirty="0">
                <a:latin typeface="微软雅黑" panose="020B0503020204020204" pitchFamily="34" charset="-122"/>
                <a:ea typeface="微软雅黑" panose="020B0503020204020204" pitchFamily="34" charset="-122"/>
              </a:rPr>
              <a:t>描述状态的字符串。</a:t>
            </a:r>
            <a:endParaRPr lang="en-US" altLang="zh-CN" sz="2000" b="0" dirty="0">
              <a:latin typeface="微软雅黑" panose="020B0503020204020204" pitchFamily="34" charset="-122"/>
              <a:ea typeface="微软雅黑" panose="020B0503020204020204" pitchFamily="34" charset="-122"/>
            </a:endParaRPr>
          </a:p>
          <a:p>
            <a:pPr eaLnBrk="1" hangingPunct="1">
              <a:lnSpc>
                <a:spcPct val="150000"/>
              </a:lnSpc>
              <a:spcBef>
                <a:spcPts val="600"/>
              </a:spcBef>
              <a:spcAft>
                <a:spcPts val="0"/>
              </a:spcAft>
              <a:buFont typeface="Wingdings" panose="05000000000000000000" pitchFamily="2" charset="2"/>
              <a:buChar char="Ø"/>
            </a:pPr>
            <a:r>
              <a:rPr lang="en-US" altLang="zh-CN" sz="2000" dirty="0">
                <a:latin typeface="微软雅黑" panose="020B0503020204020204" pitchFamily="34" charset="-122"/>
                <a:ea typeface="微软雅黑" panose="020B0503020204020204" pitchFamily="34" charset="-122"/>
              </a:rPr>
              <a:t>error</a:t>
            </a:r>
            <a:r>
              <a:rPr lang="zh-CN" altLang="en-US" sz="2000" b="0" dirty="0">
                <a:latin typeface="微软雅黑" panose="020B0503020204020204" pitchFamily="34" charset="-122"/>
                <a:ea typeface="微软雅黑" panose="020B0503020204020204" pitchFamily="34" charset="-122"/>
              </a:rPr>
              <a:t>：要求为</a:t>
            </a:r>
            <a:r>
              <a:rPr lang="en-US" altLang="zh-CN" sz="2000" b="0" dirty="0">
                <a:latin typeface="微软雅黑" panose="020B0503020204020204" pitchFamily="34" charset="-122"/>
                <a:ea typeface="微软雅黑" panose="020B0503020204020204" pitchFamily="34" charset="-122"/>
              </a:rPr>
              <a:t>Function</a:t>
            </a:r>
            <a:r>
              <a:rPr lang="zh-CN" altLang="en-US" sz="2000" b="0" dirty="0">
                <a:latin typeface="微软雅黑" panose="020B0503020204020204" pitchFamily="34" charset="-122"/>
                <a:ea typeface="微软雅黑" panose="020B0503020204020204" pitchFamily="34" charset="-122"/>
              </a:rPr>
              <a:t>类型的参数，请求失败时被调用的函数。该函数有</a:t>
            </a:r>
            <a:r>
              <a:rPr lang="en-US" altLang="zh-CN" sz="2000" b="0" dirty="0">
                <a:latin typeface="微软雅黑" panose="020B0503020204020204" pitchFamily="34" charset="-122"/>
                <a:ea typeface="微软雅黑" panose="020B0503020204020204" pitchFamily="34" charset="-122"/>
              </a:rPr>
              <a:t>3</a:t>
            </a:r>
            <a:r>
              <a:rPr lang="zh-CN" altLang="en-US" sz="2000" b="0" dirty="0">
                <a:latin typeface="微软雅黑" panose="020B0503020204020204" pitchFamily="34" charset="-122"/>
                <a:ea typeface="微软雅黑" panose="020B0503020204020204" pitchFamily="34" charset="-122"/>
              </a:rPr>
              <a:t>个参数，即</a:t>
            </a:r>
            <a:r>
              <a:rPr lang="en-US" altLang="zh-CN" sz="2000" b="0" dirty="0" err="1">
                <a:latin typeface="微软雅黑" panose="020B0503020204020204" pitchFamily="34" charset="-122"/>
                <a:ea typeface="微软雅黑" panose="020B0503020204020204" pitchFamily="34" charset="-122"/>
              </a:rPr>
              <a:t>XMLHttpRequest</a:t>
            </a:r>
            <a:r>
              <a:rPr lang="zh-CN" altLang="en-US" sz="2000" b="0" dirty="0">
                <a:latin typeface="微软雅黑" panose="020B0503020204020204" pitchFamily="34" charset="-122"/>
                <a:ea typeface="微软雅黑" panose="020B0503020204020204" pitchFamily="34" charset="-122"/>
              </a:rPr>
              <a:t>对象、错误信息、捕获的错误对象</a:t>
            </a:r>
            <a:r>
              <a:rPr lang="en-US" altLang="zh-CN" sz="2000" b="0" dirty="0">
                <a:latin typeface="微软雅黑" panose="020B0503020204020204" pitchFamily="34" charset="-122"/>
                <a:ea typeface="微软雅黑" panose="020B0503020204020204" pitchFamily="34" charset="-122"/>
              </a:rPr>
              <a:t>(</a:t>
            </a:r>
            <a:r>
              <a:rPr lang="zh-CN" altLang="en-US" sz="2000" b="0" dirty="0">
                <a:latin typeface="微软雅黑" panose="020B0503020204020204" pitchFamily="34" charset="-122"/>
                <a:ea typeface="微软雅黑" panose="020B0503020204020204" pitchFamily="34" charset="-122"/>
              </a:rPr>
              <a:t>可选</a:t>
            </a:r>
            <a:r>
              <a:rPr lang="en-US" altLang="zh-CN" sz="2000" b="0" dirty="0">
                <a:latin typeface="微软雅黑" panose="020B0503020204020204" pitchFamily="34" charset="-122"/>
                <a:ea typeface="微软雅黑" panose="020B0503020204020204" pitchFamily="34" charset="-122"/>
              </a:rPr>
              <a:t>)</a:t>
            </a:r>
            <a:r>
              <a:rPr lang="zh-CN" altLang="en-US" sz="2000" b="0" dirty="0">
                <a:latin typeface="微软雅黑" panose="020B0503020204020204" pitchFamily="34" charset="-122"/>
                <a:ea typeface="微软雅黑" panose="020B0503020204020204" pitchFamily="34" charset="-122"/>
              </a:rPr>
              <a:t>。</a:t>
            </a:r>
            <a:endParaRPr lang="en-US" altLang="zh-CN" sz="2000" b="0" dirty="0">
              <a:latin typeface="微软雅黑" panose="020B0503020204020204" pitchFamily="34" charset="-122"/>
              <a:ea typeface="微软雅黑" panose="020B0503020204020204" pitchFamily="34" charset="-122"/>
            </a:endParaRPr>
          </a:p>
          <a:p>
            <a:pPr marL="914400" lvl="2" indent="0" eaLnBrk="1" hangingPunct="1">
              <a:lnSpc>
                <a:spcPct val="150000"/>
              </a:lnSpc>
              <a:spcBef>
                <a:spcPts val="600"/>
              </a:spcBef>
              <a:spcAft>
                <a:spcPts val="0"/>
              </a:spcAft>
              <a:buNone/>
            </a:pPr>
            <a:r>
              <a:rPr lang="en-US" altLang="zh-CN" dirty="0"/>
              <a:t> </a:t>
            </a:r>
            <a:endParaRPr lang="en-US" altLang="zh-CN" sz="1200" b="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10686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98755" y="1918776"/>
            <a:ext cx="6858000" cy="2387600"/>
          </a:xfrm>
        </p:spPr>
        <p:txBody>
          <a:bodyPr/>
          <a:lstStyle/>
          <a:p>
            <a:pPr>
              <a:lnSpc>
                <a:spcPct val="150000"/>
              </a:lnSpc>
            </a:pPr>
            <a:r>
              <a:rPr lang="en-US" altLang="zh-CN" dirty="0" err="1"/>
              <a:t>Codeasier</a:t>
            </a:r>
            <a:br>
              <a:rPr lang="en-US" altLang="zh-CN" dirty="0"/>
            </a:br>
            <a:r>
              <a:rPr lang="en-US" altLang="zh-CN" dirty="0"/>
              <a:t>  </a:t>
            </a:r>
            <a:r>
              <a:rPr lang="zh-CN" altLang="en-US" dirty="0"/>
              <a:t>让编码更容易！</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67544" y="0"/>
            <a:ext cx="8229600" cy="857256"/>
          </a:xfrm>
        </p:spPr>
        <p:txBody>
          <a:bodyPr/>
          <a:lstStyle/>
          <a:p>
            <a:pPr eaLnBrk="1" hangingPunct="1"/>
            <a:r>
              <a:rPr lang="en-US" altLang="zh-CN" dirty="0">
                <a:ea typeface="Arial Unicode MS" pitchFamily="34" charset="-122"/>
              </a:rPr>
              <a:t>ajax</a:t>
            </a:r>
            <a:r>
              <a:rPr lang="zh-CN" altLang="en-US" dirty="0">
                <a:latin typeface="Arial Unicode MS" pitchFamily="34" charset="-122"/>
                <a:ea typeface="Arial Unicode MS" pitchFamily="34" charset="-122"/>
                <a:cs typeface="Arial Unicode MS" pitchFamily="34" charset="-122"/>
              </a:rPr>
              <a:t>简介</a:t>
            </a:r>
          </a:p>
        </p:txBody>
      </p:sp>
      <p:sp>
        <p:nvSpPr>
          <p:cNvPr id="4099" name="Rectangle 3"/>
          <p:cNvSpPr>
            <a:spLocks noGrp="1" noChangeArrowheads="1"/>
          </p:cNvSpPr>
          <p:nvPr>
            <p:ph type="body" idx="1"/>
          </p:nvPr>
        </p:nvSpPr>
        <p:spPr>
          <a:xfrm>
            <a:off x="405880" y="1315616"/>
            <a:ext cx="8352928" cy="4098925"/>
          </a:xfrm>
        </p:spPr>
        <p:txBody>
          <a:bodyPr/>
          <a:lstStyle/>
          <a:p>
            <a:pPr eaLnBrk="1" hangingPunct="1">
              <a:lnSpc>
                <a:spcPct val="150000"/>
              </a:lnSpc>
              <a:spcBef>
                <a:spcPts val="600"/>
              </a:spcBef>
              <a:spcAft>
                <a:spcPts val="600"/>
              </a:spcAft>
            </a:pPr>
            <a:r>
              <a:rPr lang="en-US" altLang="zh-CN" sz="2000" dirty="0">
                <a:latin typeface="微软雅黑" panose="020B0503020204020204" pitchFamily="34" charset="-122"/>
                <a:ea typeface="微软雅黑" panose="020B0503020204020204" pitchFamily="34" charset="-122"/>
              </a:rPr>
              <a:t>Asynchronous JavaScript and XML</a:t>
            </a:r>
            <a:r>
              <a:rPr lang="zh-CN" altLang="en-US" sz="2000" dirty="0">
                <a:latin typeface="微软雅黑" panose="020B0503020204020204" pitchFamily="34" charset="-122"/>
                <a:ea typeface="微软雅黑" panose="020B0503020204020204" pitchFamily="34" charset="-122"/>
              </a:rPr>
              <a:t> （</a:t>
            </a:r>
            <a:r>
              <a:rPr lang="zh-CN" altLang="en-US" sz="2000" dirty="0">
                <a:solidFill>
                  <a:srgbClr val="0000FF"/>
                </a:solidFill>
                <a:latin typeface="微软雅黑" panose="020B0503020204020204" pitchFamily="34" charset="-122"/>
                <a:ea typeface="微软雅黑" panose="020B0503020204020204" pitchFamily="34" charset="-122"/>
              </a:rPr>
              <a:t>异步的 </a:t>
            </a:r>
            <a:r>
              <a:rPr lang="en-US" altLang="zh-CN" sz="2000" dirty="0">
                <a:solidFill>
                  <a:srgbClr val="0000FF"/>
                </a:solidFill>
                <a:latin typeface="微软雅黑" panose="020B0503020204020204" pitchFamily="34" charset="-122"/>
                <a:ea typeface="微软雅黑" panose="020B0503020204020204" pitchFamily="34" charset="-122"/>
              </a:rPr>
              <a:t>JavaScript </a:t>
            </a:r>
            <a:r>
              <a:rPr lang="zh-CN" altLang="en-US" sz="2000" dirty="0">
                <a:solidFill>
                  <a:srgbClr val="0000FF"/>
                </a:solidFill>
                <a:latin typeface="微软雅黑" panose="020B0503020204020204" pitchFamily="34" charset="-122"/>
                <a:ea typeface="微软雅黑" panose="020B0503020204020204" pitchFamily="34" charset="-122"/>
              </a:rPr>
              <a:t>和 </a:t>
            </a:r>
            <a:r>
              <a:rPr lang="en-US" altLang="zh-CN" sz="2000" dirty="0">
                <a:solidFill>
                  <a:srgbClr val="0000FF"/>
                </a:solidFill>
                <a:latin typeface="微软雅黑" panose="020B0503020204020204" pitchFamily="34" charset="-122"/>
                <a:ea typeface="微软雅黑" panose="020B0503020204020204" pitchFamily="34" charset="-122"/>
              </a:rPr>
              <a:t>XML</a:t>
            </a:r>
            <a:r>
              <a:rPr lang="zh-CN" altLang="en-US" sz="2000" dirty="0">
                <a:latin typeface="微软雅黑" panose="020B0503020204020204" pitchFamily="34" charset="-122"/>
                <a:ea typeface="微软雅黑" panose="020B0503020204020204" pitchFamily="34" charset="-122"/>
              </a:rPr>
              <a:t>）。是指一种创建交互式</a:t>
            </a:r>
            <a:r>
              <a:rPr lang="zh-CN" altLang="en-US" sz="2000" dirty="0">
                <a:latin typeface="微软雅黑" panose="020B0503020204020204" pitchFamily="34" charset="-122"/>
                <a:ea typeface="微软雅黑" panose="020B0503020204020204" pitchFamily="34" charset="-122"/>
                <a:hlinkClick r:id="rId2">
                  <a:extLst>
                    <a:ext uri="{A12FA001-AC4F-418D-AE19-62706E023703}">
                      <ahyp:hlinkClr xmlns:ahyp="http://schemas.microsoft.com/office/drawing/2018/hyperlinkcolor" val="tx"/>
                    </a:ext>
                  </a:extLst>
                </a:hlinkClick>
              </a:rPr>
              <a:t>网页</a:t>
            </a:r>
            <a:r>
              <a:rPr lang="zh-CN" altLang="en-US" sz="2000" dirty="0">
                <a:latin typeface="微软雅黑" panose="020B0503020204020204" pitchFamily="34" charset="-122"/>
                <a:ea typeface="微软雅黑" panose="020B0503020204020204" pitchFamily="34" charset="-122"/>
              </a:rPr>
              <a:t>应用的网页开发技术。</a:t>
            </a:r>
            <a:endParaRPr lang="en-US" altLang="zh-CN" sz="2000" dirty="0">
              <a:latin typeface="微软雅黑" panose="020B0503020204020204" pitchFamily="34" charset="-122"/>
              <a:ea typeface="微软雅黑" panose="020B0503020204020204" pitchFamily="34" charset="-122"/>
            </a:endParaRPr>
          </a:p>
          <a:p>
            <a:pPr eaLnBrk="1" hangingPunct="1">
              <a:lnSpc>
                <a:spcPct val="150000"/>
              </a:lnSpc>
              <a:spcBef>
                <a:spcPts val="600"/>
              </a:spcBef>
              <a:spcAft>
                <a:spcPts val="600"/>
              </a:spcAft>
            </a:pPr>
            <a:r>
              <a:rPr lang="zh-CN" altLang="zh-CN" sz="2000" dirty="0">
                <a:latin typeface="微软雅黑" panose="020B0503020204020204" pitchFamily="34" charset="-122"/>
                <a:ea typeface="微软雅黑" panose="020B0503020204020204" pitchFamily="34" charset="-122"/>
              </a:rPr>
              <a:t>用</a:t>
            </a:r>
            <a:r>
              <a:rPr lang="en-US" altLang="zh-CN" sz="2000" dirty="0" err="1">
                <a:latin typeface="微软雅黑" panose="020B0503020204020204" pitchFamily="34" charset="-122"/>
                <a:ea typeface="微软雅黑" panose="020B0503020204020204" pitchFamily="34" charset="-122"/>
              </a:rPr>
              <a:t>js</a:t>
            </a:r>
            <a:r>
              <a:rPr lang="zh-CN" altLang="zh-CN" sz="2000" dirty="0">
                <a:latin typeface="微软雅黑" panose="020B0503020204020204" pitchFamily="34" charset="-122"/>
                <a:ea typeface="微软雅黑" panose="020B0503020204020204" pitchFamily="34" charset="-122"/>
              </a:rPr>
              <a:t>通过</a:t>
            </a:r>
            <a:r>
              <a:rPr lang="en-US" altLang="zh-CN" sz="2000" dirty="0">
                <a:latin typeface="微软雅黑" panose="020B0503020204020204" pitchFamily="34" charset="-122"/>
                <a:ea typeface="微软雅黑" panose="020B0503020204020204" pitchFamily="34" charset="-122"/>
              </a:rPr>
              <a:t>http</a:t>
            </a:r>
            <a:r>
              <a:rPr lang="zh-CN" altLang="zh-CN" sz="2000" dirty="0">
                <a:latin typeface="微软雅黑" panose="020B0503020204020204" pitchFamily="34" charset="-122"/>
                <a:ea typeface="微软雅黑" panose="020B0503020204020204" pitchFamily="34" charset="-122"/>
              </a:rPr>
              <a:t>协议向服务器发送</a:t>
            </a:r>
            <a:r>
              <a:rPr lang="en-US" altLang="zh-CN" sz="2000" dirty="0">
                <a:latin typeface="微软雅黑" panose="020B0503020204020204" pitchFamily="34" charset="-122"/>
                <a:ea typeface="微软雅黑" panose="020B0503020204020204" pitchFamily="34" charset="-122"/>
              </a:rPr>
              <a:t>xml</a:t>
            </a:r>
            <a:r>
              <a:rPr lang="zh-CN" altLang="zh-CN" sz="2000" dirty="0">
                <a:latin typeface="微软雅黑" panose="020B0503020204020204" pitchFamily="34" charset="-122"/>
                <a:ea typeface="微软雅黑" panose="020B0503020204020204" pitchFamily="34" charset="-122"/>
              </a:rPr>
              <a:t>数据。</a:t>
            </a:r>
            <a:r>
              <a:rPr lang="zh-CN" altLang="en-US" sz="2000" dirty="0">
                <a:latin typeface="微软雅黑" panose="020B0503020204020204" pitchFamily="34" charset="-122"/>
                <a:ea typeface="微软雅黑" panose="020B0503020204020204" pitchFamily="34" charset="-122"/>
              </a:rPr>
              <a:t>目前</a:t>
            </a:r>
            <a:r>
              <a:rPr lang="en-US" altLang="zh-CN" sz="2000" dirty="0">
                <a:latin typeface="微软雅黑" panose="020B0503020204020204" pitchFamily="34" charset="-122"/>
                <a:ea typeface="微软雅黑" panose="020B0503020204020204" pitchFamily="34" charset="-122"/>
              </a:rPr>
              <a:t>json</a:t>
            </a:r>
            <a:r>
              <a:rPr lang="zh-CN" altLang="en-US" sz="2000" dirty="0">
                <a:latin typeface="微软雅黑" panose="020B0503020204020204" pitchFamily="34" charset="-122"/>
                <a:ea typeface="微软雅黑" panose="020B0503020204020204" pitchFamily="34" charset="-122"/>
              </a:rPr>
              <a:t>比较流行</a:t>
            </a:r>
            <a:endParaRPr lang="en-US" altLang="zh-CN" sz="2000" dirty="0">
              <a:latin typeface="微软雅黑" panose="020B0503020204020204" pitchFamily="34" charset="-122"/>
              <a:ea typeface="微软雅黑" panose="020B0503020204020204" pitchFamily="34" charset="-122"/>
            </a:endParaRPr>
          </a:p>
          <a:p>
            <a:pPr eaLnBrk="1" hangingPunct="1">
              <a:lnSpc>
                <a:spcPct val="150000"/>
              </a:lnSpc>
              <a:spcBef>
                <a:spcPts val="600"/>
              </a:spcBef>
              <a:spcAft>
                <a:spcPts val="600"/>
              </a:spcAft>
            </a:pPr>
            <a:r>
              <a:rPr lang="en-US" altLang="zh-CN" sz="2000" dirty="0">
                <a:latin typeface="微软雅黑" panose="020B0503020204020204" pitchFamily="34" charset="-122"/>
                <a:ea typeface="微软雅黑" panose="020B0503020204020204" pitchFamily="34" charset="-122"/>
              </a:rPr>
              <a:t>AJAX </a:t>
            </a:r>
            <a:r>
              <a:rPr lang="zh-CN" altLang="en-US" sz="2000" dirty="0">
                <a:latin typeface="微软雅黑" panose="020B0503020204020204" pitchFamily="34" charset="-122"/>
                <a:ea typeface="微软雅黑" panose="020B0503020204020204" pitchFamily="34" charset="-122"/>
              </a:rPr>
              <a:t>最大的优点是在不重新加载整个页面的情况下，可以与服务器交换数据并更新部分网页内容。</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69202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67544" y="0"/>
            <a:ext cx="8229600" cy="857256"/>
          </a:xfrm>
        </p:spPr>
        <p:txBody>
          <a:bodyPr/>
          <a:lstStyle/>
          <a:p>
            <a:pPr eaLnBrk="1" hangingPunct="1"/>
            <a:r>
              <a:rPr lang="en-US" altLang="zh-CN" dirty="0">
                <a:ea typeface="Arial Unicode MS" pitchFamily="34" charset="-122"/>
              </a:rPr>
              <a:t>Ajax</a:t>
            </a:r>
            <a:r>
              <a:rPr lang="zh-CN" altLang="en-US" dirty="0">
                <a:ea typeface="Arial Unicode MS" pitchFamily="34" charset="-122"/>
              </a:rPr>
              <a:t>的应用场景</a:t>
            </a:r>
            <a:endParaRPr lang="zh-CN" altLang="en-US" dirty="0">
              <a:latin typeface="Arial Unicode MS" pitchFamily="34" charset="-122"/>
              <a:ea typeface="Arial Unicode MS" pitchFamily="34" charset="-122"/>
              <a:cs typeface="Arial Unicode MS" pitchFamily="34" charset="-122"/>
            </a:endParaRPr>
          </a:p>
        </p:txBody>
      </p:sp>
      <p:sp>
        <p:nvSpPr>
          <p:cNvPr id="4099" name="Rectangle 3"/>
          <p:cNvSpPr>
            <a:spLocks noGrp="1" noChangeArrowheads="1"/>
          </p:cNvSpPr>
          <p:nvPr>
            <p:ph type="body" idx="1"/>
          </p:nvPr>
        </p:nvSpPr>
        <p:spPr>
          <a:xfrm>
            <a:off x="467544" y="1091483"/>
            <a:ext cx="8352928" cy="4098925"/>
          </a:xfrm>
        </p:spPr>
        <p:txBody>
          <a:bodyPr/>
          <a:lstStyle/>
          <a:p>
            <a:pPr eaLnBrk="1" hangingPunct="1">
              <a:lnSpc>
                <a:spcPct val="150000"/>
              </a:lnSpc>
              <a:spcBef>
                <a:spcPts val="600"/>
              </a:spcBef>
              <a:spcAft>
                <a:spcPts val="600"/>
              </a:spcAft>
            </a:pPr>
            <a:r>
              <a:rPr lang="zh-CN" altLang="en-US" sz="2000" dirty="0">
                <a:latin typeface="微软雅黑" panose="020B0503020204020204" pitchFamily="34" charset="-122"/>
                <a:ea typeface="微软雅黑" panose="020B0503020204020204" pitchFamily="34" charset="-122"/>
              </a:rPr>
              <a:t>目前绝大数网站都在使用，比如百度搜索</a:t>
            </a:r>
            <a:endParaRPr lang="en-US" altLang="zh-CN" sz="2000" dirty="0">
              <a:latin typeface="微软雅黑" panose="020B0503020204020204" pitchFamily="34" charset="-122"/>
              <a:ea typeface="微软雅黑" panose="020B0503020204020204" pitchFamily="34" charset="-122"/>
            </a:endParaRPr>
          </a:p>
          <a:p>
            <a:pPr eaLnBrk="1" hangingPunct="1">
              <a:lnSpc>
                <a:spcPct val="150000"/>
              </a:lnSpc>
              <a:spcBef>
                <a:spcPts val="600"/>
              </a:spcBef>
              <a:spcAft>
                <a:spcPts val="600"/>
              </a:spcAft>
            </a:pPr>
            <a:endParaRPr lang="en-US" altLang="zh-CN" sz="2000" dirty="0">
              <a:latin typeface="微软雅黑" panose="020B0503020204020204" pitchFamily="34" charset="-122"/>
              <a:ea typeface="微软雅黑" panose="020B0503020204020204" pitchFamily="34" charset="-122"/>
            </a:endParaRPr>
          </a:p>
          <a:p>
            <a:pPr eaLnBrk="1" hangingPunct="1">
              <a:lnSpc>
                <a:spcPct val="150000"/>
              </a:lnSpc>
              <a:spcBef>
                <a:spcPts val="600"/>
              </a:spcBef>
              <a:spcAft>
                <a:spcPts val="600"/>
              </a:spcAft>
            </a:pPr>
            <a:endParaRPr lang="en-US" altLang="zh-CN" sz="2000" dirty="0">
              <a:latin typeface="微软雅黑" panose="020B0503020204020204" pitchFamily="34" charset="-122"/>
              <a:ea typeface="微软雅黑" panose="020B0503020204020204" pitchFamily="34" charset="-122"/>
            </a:endParaRPr>
          </a:p>
          <a:p>
            <a:pPr marL="0" indent="0" eaLnBrk="1" hangingPunct="1">
              <a:lnSpc>
                <a:spcPct val="150000"/>
              </a:lnSpc>
              <a:spcBef>
                <a:spcPts val="600"/>
              </a:spcBef>
              <a:spcAft>
                <a:spcPts val="600"/>
              </a:spcAft>
              <a:buNone/>
            </a:pPr>
            <a:endParaRPr lang="en-US" altLang="zh-CN" sz="2000" dirty="0">
              <a:latin typeface="微软雅黑" panose="020B0503020204020204" pitchFamily="34" charset="-122"/>
              <a:ea typeface="微软雅黑" panose="020B0503020204020204" pitchFamily="34" charset="-122"/>
            </a:endParaRPr>
          </a:p>
          <a:p>
            <a:pPr eaLnBrk="1" hangingPunct="1">
              <a:lnSpc>
                <a:spcPct val="150000"/>
              </a:lnSpc>
              <a:spcBef>
                <a:spcPts val="600"/>
              </a:spcBef>
              <a:spcAft>
                <a:spcPts val="600"/>
              </a:spcAft>
            </a:pPr>
            <a:r>
              <a:rPr lang="zh-CN" altLang="en-US" sz="2000" dirty="0">
                <a:latin typeface="微软雅黑" panose="020B0503020204020204" pitchFamily="34" charset="-122"/>
                <a:ea typeface="微软雅黑" panose="020B0503020204020204" pitchFamily="34" charset="-122"/>
              </a:rPr>
              <a:t>比如注册时提醒 用户名重复</a:t>
            </a:r>
          </a:p>
          <a:p>
            <a:pPr marL="0" indent="0" eaLnBrk="1" hangingPunct="1">
              <a:lnSpc>
                <a:spcPct val="150000"/>
              </a:lnSpc>
              <a:spcBef>
                <a:spcPts val="600"/>
              </a:spcBef>
              <a:spcAft>
                <a:spcPts val="600"/>
              </a:spcAft>
              <a:buNone/>
            </a:pPr>
            <a:endParaRPr lang="en-US" altLang="zh-CN" sz="2000" dirty="0">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CE83C998-385E-4F49-81F0-CD5303546ACF}"/>
              </a:ext>
            </a:extLst>
          </p:cNvPr>
          <p:cNvPicPr>
            <a:picLocks noChangeAspect="1"/>
          </p:cNvPicPr>
          <p:nvPr/>
        </p:nvPicPr>
        <p:blipFill>
          <a:blip r:embed="rId3"/>
          <a:stretch>
            <a:fillRect/>
          </a:stretch>
        </p:blipFill>
        <p:spPr>
          <a:xfrm>
            <a:off x="943262" y="1667593"/>
            <a:ext cx="4085938" cy="1777544"/>
          </a:xfrm>
          <a:prstGeom prst="rect">
            <a:avLst/>
          </a:prstGeom>
        </p:spPr>
      </p:pic>
      <p:pic>
        <p:nvPicPr>
          <p:cNvPr id="3" name="图片 2">
            <a:extLst>
              <a:ext uri="{FF2B5EF4-FFF2-40B4-BE49-F238E27FC236}">
                <a16:creationId xmlns:a16="http://schemas.microsoft.com/office/drawing/2014/main" id="{9990E4AA-4F85-4686-BF55-484FD8A3C2CC}"/>
              </a:ext>
            </a:extLst>
          </p:cNvPr>
          <p:cNvPicPr>
            <a:picLocks noChangeAspect="1"/>
          </p:cNvPicPr>
          <p:nvPr/>
        </p:nvPicPr>
        <p:blipFill>
          <a:blip r:embed="rId4"/>
          <a:stretch>
            <a:fillRect/>
          </a:stretch>
        </p:blipFill>
        <p:spPr>
          <a:xfrm>
            <a:off x="943262" y="4213934"/>
            <a:ext cx="5256633" cy="1952946"/>
          </a:xfrm>
          <a:prstGeom prst="rect">
            <a:avLst/>
          </a:prstGeom>
        </p:spPr>
      </p:pic>
    </p:spTree>
    <p:extLst>
      <p:ext uri="{BB962C8B-B14F-4D97-AF65-F5344CB8AC3E}">
        <p14:creationId xmlns:p14="http://schemas.microsoft.com/office/powerpoint/2010/main" val="3301909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67544" y="0"/>
            <a:ext cx="8229600" cy="857256"/>
          </a:xfrm>
        </p:spPr>
        <p:txBody>
          <a:bodyPr/>
          <a:lstStyle/>
          <a:p>
            <a:pPr eaLnBrk="1" hangingPunct="1"/>
            <a:r>
              <a:rPr lang="en-US" altLang="zh-CN" dirty="0">
                <a:ea typeface="Arial Unicode MS" pitchFamily="34" charset="-122"/>
              </a:rPr>
              <a:t>Ajax</a:t>
            </a:r>
            <a:r>
              <a:rPr lang="zh-CN" altLang="en-US" dirty="0">
                <a:ea typeface="Arial Unicode MS" pitchFamily="34" charset="-122"/>
              </a:rPr>
              <a:t>优缺点</a:t>
            </a:r>
            <a:endParaRPr lang="zh-CN" altLang="en-US" dirty="0">
              <a:latin typeface="Arial Unicode MS" pitchFamily="34" charset="-122"/>
              <a:ea typeface="Arial Unicode MS" pitchFamily="34" charset="-122"/>
              <a:cs typeface="Arial Unicode MS" pitchFamily="34" charset="-122"/>
            </a:endParaRPr>
          </a:p>
        </p:txBody>
      </p:sp>
      <p:sp>
        <p:nvSpPr>
          <p:cNvPr id="4099" name="Rectangle 3"/>
          <p:cNvSpPr>
            <a:spLocks noGrp="1" noChangeArrowheads="1"/>
          </p:cNvSpPr>
          <p:nvPr>
            <p:ph type="body" idx="1"/>
          </p:nvPr>
        </p:nvSpPr>
        <p:spPr>
          <a:xfrm>
            <a:off x="405880" y="1087016"/>
            <a:ext cx="8352928" cy="5302898"/>
          </a:xfrm>
        </p:spPr>
        <p:txBody>
          <a:bodyPr/>
          <a:lstStyle/>
          <a:p>
            <a:pPr eaLnBrk="1" hangingPunct="1">
              <a:lnSpc>
                <a:spcPct val="150000"/>
              </a:lnSpc>
              <a:spcBef>
                <a:spcPts val="600"/>
              </a:spcBef>
              <a:spcAft>
                <a:spcPts val="600"/>
              </a:spcAft>
            </a:pPr>
            <a:r>
              <a:rPr lang="zh-CN" altLang="en-US" sz="2000" dirty="0">
                <a:latin typeface="微软雅黑" panose="020B0503020204020204" pitchFamily="34" charset="-122"/>
                <a:ea typeface="微软雅黑" panose="020B0503020204020204" pitchFamily="34" charset="-122"/>
              </a:rPr>
              <a:t>优点</a:t>
            </a:r>
            <a:endParaRPr lang="en-US" altLang="zh-CN" sz="2000" dirty="0">
              <a:latin typeface="微软雅黑" panose="020B0503020204020204" pitchFamily="34" charset="-122"/>
              <a:ea typeface="微软雅黑" panose="020B0503020204020204" pitchFamily="34" charset="-122"/>
            </a:endParaRPr>
          </a:p>
          <a:p>
            <a:pPr eaLnBrk="1" hangingPunct="1">
              <a:lnSpc>
                <a:spcPct val="150000"/>
              </a:lnSpc>
              <a:spcBef>
                <a:spcPts val="600"/>
              </a:spcBef>
              <a:spcAft>
                <a:spcPts val="600"/>
              </a:spcAft>
              <a:buFont typeface="Wingdings" panose="05000000000000000000" pitchFamily="2" charset="2"/>
              <a:buChar char="Ø"/>
            </a:pPr>
            <a:r>
              <a:rPr lang="en-US" altLang="zh-CN" sz="1800" b="0" dirty="0">
                <a:latin typeface="微软雅黑" panose="020B0503020204020204" pitchFamily="34" charset="-122"/>
                <a:ea typeface="微软雅黑" panose="020B0503020204020204" pitchFamily="34" charset="-122"/>
              </a:rPr>
              <a:t>AJAX</a:t>
            </a:r>
            <a:r>
              <a:rPr lang="zh-CN" altLang="en-US" sz="1800" b="0" dirty="0">
                <a:latin typeface="微软雅黑" panose="020B0503020204020204" pitchFamily="34" charset="-122"/>
                <a:ea typeface="微软雅黑" panose="020B0503020204020204" pitchFamily="34" charset="-122"/>
              </a:rPr>
              <a:t>使用</a:t>
            </a:r>
            <a:r>
              <a:rPr lang="en-US" altLang="zh-CN" sz="1800" b="0" dirty="0" err="1">
                <a:latin typeface="微软雅黑" panose="020B0503020204020204" pitchFamily="34" charset="-122"/>
                <a:ea typeface="微软雅黑" panose="020B0503020204020204" pitchFamily="34" charset="-122"/>
              </a:rPr>
              <a:t>Javascript</a:t>
            </a:r>
            <a:r>
              <a:rPr lang="zh-CN" altLang="en-US" sz="1800" b="0" dirty="0">
                <a:latin typeface="微软雅黑" panose="020B0503020204020204" pitchFamily="34" charset="-122"/>
                <a:ea typeface="微软雅黑" panose="020B0503020204020204" pitchFamily="34" charset="-122"/>
              </a:rPr>
              <a:t>技术向服务器发送异步请求</a:t>
            </a:r>
            <a:endParaRPr lang="en-US" altLang="zh-CN" sz="1800" b="0" dirty="0">
              <a:latin typeface="微软雅黑" panose="020B0503020204020204" pitchFamily="34" charset="-122"/>
              <a:ea typeface="微软雅黑" panose="020B0503020204020204" pitchFamily="34" charset="-122"/>
            </a:endParaRPr>
          </a:p>
          <a:p>
            <a:pPr eaLnBrk="1" hangingPunct="1">
              <a:lnSpc>
                <a:spcPct val="150000"/>
              </a:lnSpc>
              <a:spcBef>
                <a:spcPts val="600"/>
              </a:spcBef>
              <a:spcAft>
                <a:spcPts val="0"/>
              </a:spcAft>
              <a:buFont typeface="Wingdings" panose="05000000000000000000" pitchFamily="2" charset="2"/>
              <a:buChar char="Ø"/>
            </a:pPr>
            <a:r>
              <a:rPr lang="en-US" altLang="zh-CN" sz="1800" b="0" dirty="0">
                <a:latin typeface="微软雅黑" panose="020B0503020204020204" pitchFamily="34" charset="-122"/>
                <a:ea typeface="微软雅黑" panose="020B0503020204020204" pitchFamily="34" charset="-122"/>
              </a:rPr>
              <a:t>AJAX</a:t>
            </a:r>
            <a:r>
              <a:rPr lang="zh-CN" altLang="en-US" sz="1800" b="0" dirty="0">
                <a:latin typeface="微软雅黑" panose="020B0503020204020204" pitchFamily="34" charset="-122"/>
                <a:ea typeface="微软雅黑" panose="020B0503020204020204" pitchFamily="34" charset="-122"/>
              </a:rPr>
              <a:t>无须刷新整个页面</a:t>
            </a:r>
            <a:endParaRPr lang="en-US" altLang="zh-CN" sz="1800" b="0" dirty="0">
              <a:latin typeface="微软雅黑" panose="020B0503020204020204" pitchFamily="34" charset="-122"/>
              <a:ea typeface="微软雅黑" panose="020B0503020204020204" pitchFamily="34" charset="-122"/>
            </a:endParaRPr>
          </a:p>
          <a:p>
            <a:pPr eaLnBrk="1" hangingPunct="1">
              <a:lnSpc>
                <a:spcPct val="150000"/>
              </a:lnSpc>
              <a:spcBef>
                <a:spcPts val="600"/>
              </a:spcBef>
              <a:spcAft>
                <a:spcPts val="0"/>
              </a:spcAft>
              <a:buFont typeface="Wingdings" panose="05000000000000000000" pitchFamily="2" charset="2"/>
              <a:buChar char="Ø"/>
            </a:pPr>
            <a:r>
              <a:rPr lang="zh-CN" altLang="en-US" sz="1800" b="0" dirty="0">
                <a:latin typeface="微软雅黑" panose="020B0503020204020204" pitchFamily="34" charset="-122"/>
                <a:ea typeface="微软雅黑" panose="020B0503020204020204" pitchFamily="34" charset="-122"/>
              </a:rPr>
              <a:t>因为服务器响应内容不再是整个页面，而是页面中的局部，所以</a:t>
            </a:r>
            <a:r>
              <a:rPr lang="en-US" altLang="zh-CN" sz="1800" b="0" dirty="0">
                <a:latin typeface="微软雅黑" panose="020B0503020204020204" pitchFamily="34" charset="-122"/>
                <a:ea typeface="微软雅黑" panose="020B0503020204020204" pitchFamily="34" charset="-122"/>
              </a:rPr>
              <a:t>AJAX</a:t>
            </a:r>
            <a:r>
              <a:rPr lang="zh-CN" altLang="en-US" sz="1800" b="0" dirty="0">
                <a:latin typeface="微软雅黑" panose="020B0503020204020204" pitchFamily="34" charset="-122"/>
                <a:ea typeface="微软雅黑" panose="020B0503020204020204" pitchFamily="34" charset="-122"/>
              </a:rPr>
              <a:t>性能高</a:t>
            </a:r>
            <a:endParaRPr lang="en-US" altLang="zh-CN" sz="1800" b="0" dirty="0">
              <a:latin typeface="微软雅黑" panose="020B0503020204020204" pitchFamily="34" charset="-122"/>
              <a:ea typeface="微软雅黑" panose="020B0503020204020204" pitchFamily="34" charset="-122"/>
            </a:endParaRPr>
          </a:p>
          <a:p>
            <a:pPr eaLnBrk="1" hangingPunct="1">
              <a:lnSpc>
                <a:spcPct val="150000"/>
              </a:lnSpc>
              <a:spcBef>
                <a:spcPts val="600"/>
              </a:spcBef>
              <a:spcAft>
                <a:spcPts val="600"/>
              </a:spcAft>
            </a:pPr>
            <a:r>
              <a:rPr lang="zh-CN" altLang="en-US" sz="2000" dirty="0">
                <a:latin typeface="微软雅黑" panose="020B0503020204020204" pitchFamily="34" charset="-122"/>
                <a:ea typeface="微软雅黑" panose="020B0503020204020204" pitchFamily="34" charset="-122"/>
              </a:rPr>
              <a:t>缺点</a:t>
            </a:r>
            <a:endParaRPr lang="en-US" altLang="zh-CN" sz="2000" dirty="0">
              <a:latin typeface="微软雅黑" panose="020B0503020204020204" pitchFamily="34" charset="-122"/>
              <a:ea typeface="微软雅黑" panose="020B0503020204020204" pitchFamily="34" charset="-122"/>
            </a:endParaRPr>
          </a:p>
          <a:p>
            <a:pPr eaLnBrk="1" hangingPunct="1">
              <a:lnSpc>
                <a:spcPct val="150000"/>
              </a:lnSpc>
              <a:spcBef>
                <a:spcPts val="600"/>
              </a:spcBef>
              <a:spcAft>
                <a:spcPts val="0"/>
              </a:spcAft>
              <a:buFont typeface="Wingdings" panose="05000000000000000000" pitchFamily="2" charset="2"/>
              <a:buChar char="Ø"/>
            </a:pPr>
            <a:r>
              <a:rPr lang="en-US" altLang="zh-CN" sz="1800" b="0" dirty="0">
                <a:latin typeface="微软雅黑" panose="020B0503020204020204" pitchFamily="34" charset="-122"/>
                <a:ea typeface="微软雅黑" panose="020B0503020204020204" pitchFamily="34" charset="-122"/>
              </a:rPr>
              <a:t>AJAX</a:t>
            </a:r>
            <a:r>
              <a:rPr lang="zh-CN" altLang="en-US" sz="1800" b="0" dirty="0">
                <a:latin typeface="微软雅黑" panose="020B0503020204020204" pitchFamily="34" charset="-122"/>
                <a:ea typeface="微软雅黑" panose="020B0503020204020204" pitchFamily="34" charset="-122"/>
              </a:rPr>
              <a:t>并不适合所有场景，很多时候还是要使用同步交互</a:t>
            </a:r>
            <a:endParaRPr lang="en-US" altLang="zh-CN" sz="1800" b="0" dirty="0">
              <a:latin typeface="微软雅黑" panose="020B0503020204020204" pitchFamily="34" charset="-122"/>
              <a:ea typeface="微软雅黑" panose="020B0503020204020204" pitchFamily="34" charset="-122"/>
            </a:endParaRPr>
          </a:p>
          <a:p>
            <a:pPr eaLnBrk="1" hangingPunct="1">
              <a:lnSpc>
                <a:spcPct val="150000"/>
              </a:lnSpc>
              <a:spcBef>
                <a:spcPts val="600"/>
              </a:spcBef>
              <a:spcAft>
                <a:spcPts val="0"/>
              </a:spcAft>
              <a:buFont typeface="Wingdings" panose="05000000000000000000" pitchFamily="2" charset="2"/>
              <a:buChar char="Ø"/>
            </a:pPr>
            <a:r>
              <a:rPr lang="en-US" altLang="zh-CN" sz="1800" b="0" dirty="0">
                <a:latin typeface="微软雅黑" panose="020B0503020204020204" pitchFamily="34" charset="-122"/>
                <a:ea typeface="微软雅黑" panose="020B0503020204020204" pitchFamily="34" charset="-122"/>
              </a:rPr>
              <a:t>AJAX</a:t>
            </a:r>
            <a:r>
              <a:rPr lang="zh-CN" altLang="en-US" sz="1800" b="0" dirty="0">
                <a:latin typeface="微软雅黑" panose="020B0503020204020204" pitchFamily="34" charset="-122"/>
                <a:ea typeface="微软雅黑" panose="020B0503020204020204" pitchFamily="34" charset="-122"/>
              </a:rPr>
              <a:t>虽然提高了用户体验，但无形中向服务器发送的请求次数增多了，导致服务器压力增大</a:t>
            </a:r>
            <a:endParaRPr lang="en-US" altLang="zh-CN" sz="1800" b="0" dirty="0">
              <a:latin typeface="微软雅黑" panose="020B0503020204020204" pitchFamily="34" charset="-122"/>
              <a:ea typeface="微软雅黑" panose="020B0503020204020204" pitchFamily="34" charset="-122"/>
            </a:endParaRPr>
          </a:p>
          <a:p>
            <a:pPr eaLnBrk="1" hangingPunct="1">
              <a:lnSpc>
                <a:spcPct val="150000"/>
              </a:lnSpc>
              <a:spcBef>
                <a:spcPts val="600"/>
              </a:spcBef>
              <a:spcAft>
                <a:spcPts val="0"/>
              </a:spcAft>
              <a:buFont typeface="Wingdings" panose="05000000000000000000" pitchFamily="2" charset="2"/>
              <a:buChar char="Ø"/>
            </a:pPr>
            <a:r>
              <a:rPr lang="zh-CN" altLang="en-US" sz="1800" b="0" dirty="0">
                <a:latin typeface="微软雅黑" panose="020B0503020204020204" pitchFamily="34" charset="-122"/>
                <a:ea typeface="微软雅黑" panose="020B0503020204020204" pitchFamily="34" charset="-122"/>
              </a:rPr>
              <a:t>因为</a:t>
            </a:r>
            <a:r>
              <a:rPr lang="en-US" altLang="zh-CN" sz="1800" b="0" dirty="0">
                <a:latin typeface="微软雅黑" panose="020B0503020204020204" pitchFamily="34" charset="-122"/>
                <a:ea typeface="微软雅黑" panose="020B0503020204020204" pitchFamily="34" charset="-122"/>
              </a:rPr>
              <a:t>AJAX</a:t>
            </a:r>
            <a:r>
              <a:rPr lang="zh-CN" altLang="en-US" sz="1800" b="0" dirty="0">
                <a:latin typeface="微软雅黑" panose="020B0503020204020204" pitchFamily="34" charset="-122"/>
                <a:ea typeface="微软雅黑" panose="020B0503020204020204" pitchFamily="34" charset="-122"/>
              </a:rPr>
              <a:t>是在浏览器中使用</a:t>
            </a:r>
            <a:r>
              <a:rPr lang="en-US" altLang="zh-CN" sz="1800" b="0" dirty="0" err="1">
                <a:latin typeface="微软雅黑" panose="020B0503020204020204" pitchFamily="34" charset="-122"/>
                <a:ea typeface="微软雅黑" panose="020B0503020204020204" pitchFamily="34" charset="-122"/>
              </a:rPr>
              <a:t>Javascript</a:t>
            </a:r>
            <a:r>
              <a:rPr lang="zh-CN" altLang="en-US" sz="1800" b="0" dirty="0">
                <a:latin typeface="微软雅黑" panose="020B0503020204020204" pitchFamily="34" charset="-122"/>
                <a:ea typeface="微软雅黑" panose="020B0503020204020204" pitchFamily="34" charset="-122"/>
              </a:rPr>
              <a:t>技术完成的，所以还需要处理浏览器兼容性问题</a:t>
            </a:r>
            <a:endParaRPr lang="en-US" altLang="zh-CN" sz="1800" b="0" dirty="0">
              <a:latin typeface="微软雅黑" panose="020B0503020204020204" pitchFamily="34" charset="-122"/>
              <a:ea typeface="微软雅黑" panose="020B0503020204020204" pitchFamily="34" charset="-122"/>
            </a:endParaRPr>
          </a:p>
          <a:p>
            <a:pPr eaLnBrk="1" hangingPunct="1">
              <a:lnSpc>
                <a:spcPct val="150000"/>
              </a:lnSpc>
              <a:spcBef>
                <a:spcPts val="600"/>
              </a:spcBef>
              <a:spcAft>
                <a:spcPts val="600"/>
              </a:spcAft>
            </a:pP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79867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67544" y="0"/>
            <a:ext cx="8229600" cy="857256"/>
          </a:xfrm>
        </p:spPr>
        <p:txBody>
          <a:bodyPr/>
          <a:lstStyle/>
          <a:p>
            <a:pPr eaLnBrk="1" hangingPunct="1"/>
            <a:r>
              <a:rPr lang="en-US" altLang="zh-CN" dirty="0">
                <a:ea typeface="Arial Unicode MS" pitchFamily="34" charset="-122"/>
              </a:rPr>
              <a:t>Ajax</a:t>
            </a:r>
            <a:r>
              <a:rPr lang="zh-CN" altLang="en-US" dirty="0">
                <a:ea typeface="Arial Unicode MS" pitchFamily="34" charset="-122"/>
              </a:rPr>
              <a:t>工作原理</a:t>
            </a:r>
            <a:endParaRPr lang="zh-CN" altLang="en-US" dirty="0">
              <a:latin typeface="Arial Unicode MS" pitchFamily="34" charset="-122"/>
              <a:ea typeface="Arial Unicode MS" pitchFamily="34" charset="-122"/>
              <a:cs typeface="Arial Unicode MS" pitchFamily="34" charset="-122"/>
            </a:endParaRPr>
          </a:p>
        </p:txBody>
      </p:sp>
      <p:pic>
        <p:nvPicPr>
          <p:cNvPr id="2" name="图片 1">
            <a:extLst>
              <a:ext uri="{FF2B5EF4-FFF2-40B4-BE49-F238E27FC236}">
                <a16:creationId xmlns:a16="http://schemas.microsoft.com/office/drawing/2014/main" id="{4E948879-C9CF-4E21-B98C-84C7F1F87EFF}"/>
              </a:ext>
            </a:extLst>
          </p:cNvPr>
          <p:cNvPicPr>
            <a:picLocks noChangeAspect="1"/>
          </p:cNvPicPr>
          <p:nvPr/>
        </p:nvPicPr>
        <p:blipFill>
          <a:blip r:embed="rId3"/>
          <a:stretch>
            <a:fillRect/>
          </a:stretch>
        </p:blipFill>
        <p:spPr>
          <a:xfrm>
            <a:off x="854910" y="1468129"/>
            <a:ext cx="7434179" cy="4261469"/>
          </a:xfrm>
          <a:prstGeom prst="rect">
            <a:avLst/>
          </a:prstGeom>
        </p:spPr>
      </p:pic>
    </p:spTree>
    <p:extLst>
      <p:ext uri="{BB962C8B-B14F-4D97-AF65-F5344CB8AC3E}">
        <p14:creationId xmlns:p14="http://schemas.microsoft.com/office/powerpoint/2010/main" val="2391418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67544" y="0"/>
            <a:ext cx="8229600" cy="857256"/>
          </a:xfrm>
        </p:spPr>
        <p:txBody>
          <a:bodyPr/>
          <a:lstStyle/>
          <a:p>
            <a:r>
              <a:rPr lang="en-US" altLang="zh-CN" dirty="0"/>
              <a:t>jQuery </a:t>
            </a:r>
            <a:r>
              <a:rPr lang="zh-CN" altLang="en-US" dirty="0"/>
              <a:t>与 </a:t>
            </a:r>
            <a:r>
              <a:rPr lang="en-US" altLang="zh-CN" dirty="0"/>
              <a:t>AJAX</a:t>
            </a:r>
          </a:p>
        </p:txBody>
      </p:sp>
      <p:sp>
        <p:nvSpPr>
          <p:cNvPr id="4099" name="Rectangle 3"/>
          <p:cNvSpPr>
            <a:spLocks noGrp="1" noChangeArrowheads="1"/>
          </p:cNvSpPr>
          <p:nvPr>
            <p:ph type="body" idx="1"/>
          </p:nvPr>
        </p:nvSpPr>
        <p:spPr>
          <a:xfrm>
            <a:off x="405880" y="1087016"/>
            <a:ext cx="8352928" cy="5302898"/>
          </a:xfrm>
        </p:spPr>
        <p:txBody>
          <a:bodyPr/>
          <a:lstStyle/>
          <a:p>
            <a:pPr eaLnBrk="1" hangingPunct="1">
              <a:lnSpc>
                <a:spcPct val="150000"/>
              </a:lnSpc>
              <a:spcBef>
                <a:spcPts val="600"/>
              </a:spcBef>
              <a:spcAft>
                <a:spcPts val="600"/>
              </a:spcAft>
            </a:pPr>
            <a:r>
              <a:rPr lang="en-US" altLang="zh-CN" b="0" dirty="0"/>
              <a:t>jQuery </a:t>
            </a:r>
            <a:r>
              <a:rPr lang="zh-CN" altLang="en-US" b="0" dirty="0"/>
              <a:t>提供多个与 </a:t>
            </a:r>
            <a:r>
              <a:rPr lang="en-US" altLang="zh-CN" b="0" dirty="0"/>
              <a:t>AJAX </a:t>
            </a:r>
            <a:r>
              <a:rPr lang="zh-CN" altLang="en-US" b="0" dirty="0"/>
              <a:t>有关的方法</a:t>
            </a:r>
            <a:endParaRPr lang="en-US" altLang="zh-CN" sz="2000" dirty="0">
              <a:latin typeface="微软雅黑" panose="020B0503020204020204" pitchFamily="34" charset="-122"/>
              <a:ea typeface="微软雅黑" panose="020B0503020204020204" pitchFamily="34" charset="-122"/>
            </a:endParaRPr>
          </a:p>
          <a:p>
            <a:pPr eaLnBrk="1" hangingPunct="1">
              <a:lnSpc>
                <a:spcPct val="150000"/>
              </a:lnSpc>
              <a:spcBef>
                <a:spcPts val="600"/>
              </a:spcBef>
              <a:spcAft>
                <a:spcPts val="0"/>
              </a:spcAft>
              <a:buFont typeface="Wingdings" panose="05000000000000000000" pitchFamily="2" charset="2"/>
              <a:buChar char="Ø"/>
            </a:pPr>
            <a:r>
              <a:rPr lang="zh-CN" altLang="en-US" sz="1800" b="0" dirty="0">
                <a:latin typeface="微软雅黑" panose="020B0503020204020204" pitchFamily="34" charset="-122"/>
                <a:ea typeface="微软雅黑" panose="020B0503020204020204" pitchFamily="34" charset="-122"/>
              </a:rPr>
              <a:t>通过 </a:t>
            </a:r>
            <a:r>
              <a:rPr lang="en-US" altLang="zh-CN" sz="1800" b="0" dirty="0">
                <a:latin typeface="微软雅黑" panose="020B0503020204020204" pitchFamily="34" charset="-122"/>
                <a:ea typeface="微软雅黑" panose="020B0503020204020204" pitchFamily="34" charset="-122"/>
              </a:rPr>
              <a:t>jQuery AJAX </a:t>
            </a:r>
            <a:r>
              <a:rPr lang="zh-CN" altLang="en-US" sz="1800" b="0" dirty="0">
                <a:latin typeface="微软雅黑" panose="020B0503020204020204" pitchFamily="34" charset="-122"/>
                <a:ea typeface="微软雅黑" panose="020B0503020204020204" pitchFamily="34" charset="-122"/>
              </a:rPr>
              <a:t>方法，您能够使用 </a:t>
            </a:r>
            <a:r>
              <a:rPr lang="en-US" altLang="zh-CN" sz="1800" b="0" dirty="0">
                <a:latin typeface="微软雅黑" panose="020B0503020204020204" pitchFamily="34" charset="-122"/>
                <a:ea typeface="微软雅黑" panose="020B0503020204020204" pitchFamily="34" charset="-122"/>
              </a:rPr>
              <a:t>HTTP Get </a:t>
            </a:r>
            <a:r>
              <a:rPr lang="zh-CN" altLang="en-US" sz="1800" b="0" dirty="0">
                <a:latin typeface="微软雅黑" panose="020B0503020204020204" pitchFamily="34" charset="-122"/>
                <a:ea typeface="微软雅黑" panose="020B0503020204020204" pitchFamily="34" charset="-122"/>
              </a:rPr>
              <a:t>和 </a:t>
            </a:r>
            <a:r>
              <a:rPr lang="en-US" altLang="zh-CN" sz="1800" b="0" dirty="0">
                <a:latin typeface="微软雅黑" panose="020B0503020204020204" pitchFamily="34" charset="-122"/>
                <a:ea typeface="微软雅黑" panose="020B0503020204020204" pitchFamily="34" charset="-122"/>
              </a:rPr>
              <a:t>HTTP Post </a:t>
            </a:r>
            <a:r>
              <a:rPr lang="zh-CN" altLang="en-US" sz="1800" b="0" dirty="0">
                <a:latin typeface="微软雅黑" panose="020B0503020204020204" pitchFamily="34" charset="-122"/>
                <a:ea typeface="微软雅黑" panose="020B0503020204020204" pitchFamily="34" charset="-122"/>
              </a:rPr>
              <a:t>从远程服务器上请求文本、</a:t>
            </a:r>
            <a:r>
              <a:rPr lang="en-US" altLang="zh-CN" sz="1800" b="0" dirty="0">
                <a:latin typeface="微软雅黑" panose="020B0503020204020204" pitchFamily="34" charset="-122"/>
                <a:ea typeface="微软雅黑" panose="020B0503020204020204" pitchFamily="34" charset="-122"/>
              </a:rPr>
              <a:t>HTML</a:t>
            </a:r>
            <a:r>
              <a:rPr lang="zh-CN" altLang="en-US" sz="1800" b="0" dirty="0">
                <a:latin typeface="微软雅黑" panose="020B0503020204020204" pitchFamily="34" charset="-122"/>
                <a:ea typeface="微软雅黑" panose="020B0503020204020204" pitchFamily="34" charset="-122"/>
              </a:rPr>
              <a:t>、</a:t>
            </a:r>
            <a:r>
              <a:rPr lang="en-US" altLang="zh-CN" sz="1800" b="0" dirty="0">
                <a:latin typeface="微软雅黑" panose="020B0503020204020204" pitchFamily="34" charset="-122"/>
                <a:ea typeface="微软雅黑" panose="020B0503020204020204" pitchFamily="34" charset="-122"/>
              </a:rPr>
              <a:t>XML </a:t>
            </a:r>
            <a:r>
              <a:rPr lang="zh-CN" altLang="en-US" sz="1800" b="0" dirty="0">
                <a:latin typeface="微软雅黑" panose="020B0503020204020204" pitchFamily="34" charset="-122"/>
                <a:ea typeface="微软雅黑" panose="020B0503020204020204" pitchFamily="34" charset="-122"/>
              </a:rPr>
              <a:t>或 </a:t>
            </a:r>
            <a:r>
              <a:rPr lang="en-US" altLang="zh-CN" sz="1800" b="0" dirty="0">
                <a:latin typeface="微软雅黑" panose="020B0503020204020204" pitchFamily="34" charset="-122"/>
                <a:ea typeface="微软雅黑" panose="020B0503020204020204" pitchFamily="34" charset="-122"/>
              </a:rPr>
              <a:t>JSON - </a:t>
            </a:r>
            <a:r>
              <a:rPr lang="zh-CN" altLang="en-US" sz="1800" b="0" dirty="0">
                <a:latin typeface="微软雅黑" panose="020B0503020204020204" pitchFamily="34" charset="-122"/>
                <a:ea typeface="微软雅黑" panose="020B0503020204020204" pitchFamily="34" charset="-122"/>
              </a:rPr>
              <a:t>同时您能够把这些外部数据直接载入网页的被选元素中。</a:t>
            </a:r>
          </a:p>
          <a:p>
            <a:pPr eaLnBrk="1" hangingPunct="1">
              <a:lnSpc>
                <a:spcPct val="150000"/>
              </a:lnSpc>
              <a:spcBef>
                <a:spcPts val="600"/>
              </a:spcBef>
              <a:spcAft>
                <a:spcPts val="0"/>
              </a:spcAft>
              <a:buFont typeface="Wingdings" panose="05000000000000000000" pitchFamily="2" charset="2"/>
              <a:buChar char="Ø"/>
            </a:pPr>
            <a:r>
              <a:rPr lang="zh-CN" altLang="en-US" sz="1800" b="0" dirty="0">
                <a:latin typeface="微软雅黑" panose="020B0503020204020204" pitchFamily="34" charset="-122"/>
                <a:ea typeface="微软雅黑" panose="020B0503020204020204" pitchFamily="34" charset="-122"/>
              </a:rPr>
              <a:t>如果没有 </a:t>
            </a:r>
            <a:r>
              <a:rPr lang="en-US" altLang="zh-CN" sz="1800" b="0" dirty="0">
                <a:latin typeface="微软雅黑" panose="020B0503020204020204" pitchFamily="34" charset="-122"/>
                <a:ea typeface="微软雅黑" panose="020B0503020204020204" pitchFamily="34" charset="-122"/>
              </a:rPr>
              <a:t>jQuery</a:t>
            </a:r>
            <a:r>
              <a:rPr lang="zh-CN" altLang="en-US" sz="1800" b="0" dirty="0">
                <a:latin typeface="微软雅黑" panose="020B0503020204020204" pitchFamily="34" charset="-122"/>
                <a:ea typeface="微软雅黑" panose="020B0503020204020204" pitchFamily="34" charset="-122"/>
              </a:rPr>
              <a:t>，</a:t>
            </a:r>
            <a:r>
              <a:rPr lang="en-US" altLang="zh-CN" sz="1800" b="0" dirty="0">
                <a:latin typeface="微软雅黑" panose="020B0503020204020204" pitchFamily="34" charset="-122"/>
                <a:ea typeface="微软雅黑" panose="020B0503020204020204" pitchFamily="34" charset="-122"/>
              </a:rPr>
              <a:t>AJAX </a:t>
            </a:r>
            <a:r>
              <a:rPr lang="zh-CN" altLang="en-US" sz="1800" b="0" dirty="0">
                <a:latin typeface="微软雅黑" panose="020B0503020204020204" pitchFamily="34" charset="-122"/>
                <a:ea typeface="微软雅黑" panose="020B0503020204020204" pitchFamily="34" charset="-122"/>
              </a:rPr>
              <a:t>编程难度比较高。</a:t>
            </a:r>
          </a:p>
          <a:p>
            <a:pPr eaLnBrk="1" hangingPunct="1">
              <a:lnSpc>
                <a:spcPct val="150000"/>
              </a:lnSpc>
              <a:spcBef>
                <a:spcPts val="600"/>
              </a:spcBef>
              <a:spcAft>
                <a:spcPts val="0"/>
              </a:spcAft>
              <a:buFont typeface="Wingdings" panose="05000000000000000000" pitchFamily="2" charset="2"/>
              <a:buChar char="Ø"/>
            </a:pPr>
            <a:r>
              <a:rPr lang="zh-CN" altLang="en-US" sz="1800" b="0" dirty="0">
                <a:latin typeface="微软雅黑" panose="020B0503020204020204" pitchFamily="34" charset="-122"/>
                <a:ea typeface="微软雅黑" panose="020B0503020204020204" pitchFamily="34" charset="-122"/>
              </a:rPr>
              <a:t>编写常规的 </a:t>
            </a:r>
            <a:r>
              <a:rPr lang="en-US" altLang="zh-CN" sz="1800" b="0" dirty="0">
                <a:latin typeface="微软雅黑" panose="020B0503020204020204" pitchFamily="34" charset="-122"/>
                <a:ea typeface="微软雅黑" panose="020B0503020204020204" pitchFamily="34" charset="-122"/>
              </a:rPr>
              <a:t>AJAX </a:t>
            </a:r>
            <a:r>
              <a:rPr lang="zh-CN" altLang="en-US" sz="1800" b="0" dirty="0">
                <a:latin typeface="微软雅黑" panose="020B0503020204020204" pitchFamily="34" charset="-122"/>
                <a:ea typeface="微软雅黑" panose="020B0503020204020204" pitchFamily="34" charset="-122"/>
              </a:rPr>
              <a:t>代码并不容易，因为不同的浏览器对 </a:t>
            </a:r>
            <a:r>
              <a:rPr lang="en-US" altLang="zh-CN" sz="1800" b="0" dirty="0">
                <a:latin typeface="微软雅黑" panose="020B0503020204020204" pitchFamily="34" charset="-122"/>
                <a:ea typeface="微软雅黑" panose="020B0503020204020204" pitchFamily="34" charset="-122"/>
              </a:rPr>
              <a:t>AJAX </a:t>
            </a:r>
            <a:r>
              <a:rPr lang="zh-CN" altLang="en-US" sz="1800" b="0" dirty="0">
                <a:latin typeface="微软雅黑" panose="020B0503020204020204" pitchFamily="34" charset="-122"/>
                <a:ea typeface="微软雅黑" panose="020B0503020204020204" pitchFamily="34" charset="-122"/>
              </a:rPr>
              <a:t>的实现并不相同。这意味着您必须编写额外的代码对浏览器进行测试。</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50441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67544" y="0"/>
            <a:ext cx="8229600" cy="857256"/>
          </a:xfrm>
        </p:spPr>
        <p:txBody>
          <a:bodyPr/>
          <a:lstStyle/>
          <a:p>
            <a:r>
              <a:rPr lang="en-US" altLang="zh-CN" b="0" dirty="0"/>
              <a:t>$.get()</a:t>
            </a:r>
            <a:endParaRPr lang="en-US" altLang="zh-CN" dirty="0"/>
          </a:p>
        </p:txBody>
      </p:sp>
      <p:sp>
        <p:nvSpPr>
          <p:cNvPr id="4099" name="Rectangle 3"/>
          <p:cNvSpPr>
            <a:spLocks noGrp="1" noChangeArrowheads="1"/>
          </p:cNvSpPr>
          <p:nvPr>
            <p:ph type="body" idx="1"/>
          </p:nvPr>
        </p:nvSpPr>
        <p:spPr>
          <a:xfrm>
            <a:off x="405880" y="1087016"/>
            <a:ext cx="8352928" cy="5302898"/>
          </a:xfrm>
        </p:spPr>
        <p:txBody>
          <a:bodyPr/>
          <a:lstStyle/>
          <a:p>
            <a:pPr eaLnBrk="1" hangingPunct="1">
              <a:lnSpc>
                <a:spcPct val="150000"/>
              </a:lnSpc>
              <a:spcBef>
                <a:spcPts val="600"/>
              </a:spcBef>
              <a:spcAft>
                <a:spcPts val="600"/>
              </a:spcAft>
            </a:pPr>
            <a:r>
              <a:rPr lang="en-US" altLang="zh-CN" sz="2000" dirty="0">
                <a:latin typeface="微软雅黑" panose="020B0503020204020204" pitchFamily="34" charset="-122"/>
                <a:ea typeface="微软雅黑" panose="020B0503020204020204" pitchFamily="34" charset="-122"/>
              </a:rPr>
              <a:t>$.get() </a:t>
            </a:r>
            <a:r>
              <a:rPr lang="zh-CN" altLang="en-US" sz="2000" dirty="0">
                <a:latin typeface="微软雅黑" panose="020B0503020204020204" pitchFamily="34" charset="-122"/>
                <a:ea typeface="微软雅黑" panose="020B0503020204020204" pitchFamily="34" charset="-122"/>
              </a:rPr>
              <a:t>方法通过 </a:t>
            </a:r>
            <a:r>
              <a:rPr lang="en-US" altLang="zh-CN" sz="2000" dirty="0">
                <a:latin typeface="微软雅黑" panose="020B0503020204020204" pitchFamily="34" charset="-122"/>
                <a:ea typeface="微软雅黑" panose="020B0503020204020204" pitchFamily="34" charset="-122"/>
              </a:rPr>
              <a:t>HTTP GET </a:t>
            </a:r>
            <a:r>
              <a:rPr lang="zh-CN" altLang="en-US" sz="2000" dirty="0">
                <a:latin typeface="微软雅黑" panose="020B0503020204020204" pitchFamily="34" charset="-122"/>
                <a:ea typeface="微软雅黑" panose="020B0503020204020204" pitchFamily="34" charset="-122"/>
              </a:rPr>
              <a:t>请求从服务器上请求数据。</a:t>
            </a:r>
          </a:p>
          <a:p>
            <a:pPr eaLnBrk="1" hangingPunct="1">
              <a:lnSpc>
                <a:spcPct val="150000"/>
              </a:lnSpc>
              <a:spcBef>
                <a:spcPts val="600"/>
              </a:spcBef>
              <a:spcAft>
                <a:spcPts val="600"/>
              </a:spcAft>
            </a:pPr>
            <a:r>
              <a:rPr lang="zh-CN" altLang="en-US" sz="2000" dirty="0">
                <a:latin typeface="微软雅黑" panose="020B0503020204020204" pitchFamily="34" charset="-122"/>
                <a:ea typeface="微软雅黑" panose="020B0503020204020204" pitchFamily="34" charset="-122"/>
              </a:rPr>
              <a:t>语法：</a:t>
            </a:r>
            <a:endParaRPr lang="en-US" altLang="zh-CN" sz="2000" dirty="0">
              <a:latin typeface="微软雅黑" panose="020B0503020204020204" pitchFamily="34" charset="-122"/>
              <a:ea typeface="微软雅黑" panose="020B0503020204020204" pitchFamily="34" charset="-122"/>
            </a:endParaRPr>
          </a:p>
          <a:p>
            <a:pPr marL="0" indent="0" eaLnBrk="1" hangingPunct="1">
              <a:lnSpc>
                <a:spcPct val="150000"/>
              </a:lnSpc>
              <a:spcBef>
                <a:spcPts val="600"/>
              </a:spcBef>
              <a:spcAft>
                <a:spcPts val="600"/>
              </a:spcAft>
              <a:buNone/>
            </a:pPr>
            <a:r>
              <a:rPr lang="en-US" altLang="zh-CN" sz="2000" dirty="0">
                <a:latin typeface="微软雅黑" panose="020B0503020204020204" pitchFamily="34" charset="-122"/>
                <a:ea typeface="微软雅黑" panose="020B0503020204020204" pitchFamily="34" charset="-122"/>
              </a:rPr>
              <a:t>	$.post(</a:t>
            </a:r>
            <a:r>
              <a:rPr lang="en-US" altLang="zh-CN" sz="2000" dirty="0" err="1">
                <a:latin typeface="微软雅黑" panose="020B0503020204020204" pitchFamily="34" charset="-122"/>
                <a:ea typeface="微软雅黑" panose="020B0503020204020204" pitchFamily="34" charset="-122"/>
              </a:rPr>
              <a:t>URL,data,callback</a:t>
            </a:r>
            <a:r>
              <a:rPr lang="en-US" altLang="zh-CN" sz="2000" dirty="0">
                <a:latin typeface="微软雅黑" panose="020B0503020204020204" pitchFamily="34" charset="-122"/>
                <a:ea typeface="微软雅黑" panose="020B0503020204020204" pitchFamily="34" charset="-122"/>
              </a:rPr>
              <a:t>);</a:t>
            </a:r>
          </a:p>
          <a:p>
            <a:pPr eaLnBrk="1" hangingPunct="1">
              <a:lnSpc>
                <a:spcPct val="150000"/>
              </a:lnSpc>
              <a:spcBef>
                <a:spcPts val="600"/>
              </a:spcBef>
              <a:spcAft>
                <a:spcPts val="0"/>
              </a:spcAft>
              <a:buFont typeface="Wingdings" panose="05000000000000000000" pitchFamily="2" charset="2"/>
              <a:buChar char="Ø"/>
            </a:pPr>
            <a:r>
              <a:rPr lang="zh-CN" altLang="en-US" sz="1800" b="0" dirty="0">
                <a:latin typeface="微软雅黑" panose="020B0503020204020204" pitchFamily="34" charset="-122"/>
                <a:ea typeface="微软雅黑" panose="020B0503020204020204" pitchFamily="34" charset="-122"/>
              </a:rPr>
              <a:t>必需的 </a:t>
            </a:r>
            <a:r>
              <a:rPr lang="en-US" altLang="zh-CN" sz="1800" b="0" dirty="0">
                <a:latin typeface="微软雅黑" panose="020B0503020204020204" pitchFamily="34" charset="-122"/>
                <a:ea typeface="微软雅黑" panose="020B0503020204020204" pitchFamily="34" charset="-122"/>
              </a:rPr>
              <a:t>URL</a:t>
            </a:r>
            <a:r>
              <a:rPr lang="zh-CN" altLang="en-US" sz="1800" b="0" dirty="0">
                <a:latin typeface="微软雅黑" panose="020B0503020204020204" pitchFamily="34" charset="-122"/>
                <a:ea typeface="微软雅黑" panose="020B0503020204020204" pitchFamily="34" charset="-122"/>
              </a:rPr>
              <a:t> 参数规定您希望请求的 </a:t>
            </a:r>
            <a:r>
              <a:rPr lang="en-US" altLang="zh-CN" sz="1800" b="0" dirty="0">
                <a:latin typeface="微软雅黑" panose="020B0503020204020204" pitchFamily="34" charset="-122"/>
                <a:ea typeface="微软雅黑" panose="020B0503020204020204" pitchFamily="34" charset="-122"/>
              </a:rPr>
              <a:t>URL</a:t>
            </a:r>
            <a:r>
              <a:rPr lang="zh-CN" altLang="en-US" sz="1800" b="0" dirty="0">
                <a:latin typeface="微软雅黑" panose="020B0503020204020204" pitchFamily="34" charset="-122"/>
                <a:ea typeface="微软雅黑" panose="020B0503020204020204" pitchFamily="34" charset="-122"/>
              </a:rPr>
              <a:t>。</a:t>
            </a:r>
            <a:endParaRPr lang="en-US" altLang="zh-CN" sz="1800" b="0" dirty="0">
              <a:latin typeface="微软雅黑" panose="020B0503020204020204" pitchFamily="34" charset="-122"/>
              <a:ea typeface="微软雅黑" panose="020B0503020204020204" pitchFamily="34" charset="-122"/>
            </a:endParaRPr>
          </a:p>
          <a:p>
            <a:pPr eaLnBrk="1" hangingPunct="1">
              <a:lnSpc>
                <a:spcPct val="150000"/>
              </a:lnSpc>
              <a:spcBef>
                <a:spcPts val="600"/>
              </a:spcBef>
              <a:spcAft>
                <a:spcPts val="0"/>
              </a:spcAft>
              <a:buFont typeface="Wingdings" panose="05000000000000000000" pitchFamily="2" charset="2"/>
              <a:buChar char="Ø"/>
            </a:pPr>
            <a:r>
              <a:rPr lang="zh-CN" altLang="en-US" sz="1800" b="0" dirty="0">
                <a:latin typeface="微软雅黑" panose="020B0503020204020204" pitchFamily="34" charset="-122"/>
                <a:ea typeface="微软雅黑" panose="020B0503020204020204" pitchFamily="34" charset="-122"/>
              </a:rPr>
              <a:t>可选的 </a:t>
            </a:r>
            <a:r>
              <a:rPr lang="en-US" altLang="zh-CN" sz="1800" b="0" dirty="0">
                <a:latin typeface="微软雅黑" panose="020B0503020204020204" pitchFamily="34" charset="-122"/>
                <a:ea typeface="微软雅黑" panose="020B0503020204020204" pitchFamily="34" charset="-122"/>
              </a:rPr>
              <a:t>callback</a:t>
            </a:r>
            <a:r>
              <a:rPr lang="zh-CN" altLang="en-US" sz="1800" b="0" dirty="0">
                <a:latin typeface="微软雅黑" panose="020B0503020204020204" pitchFamily="34" charset="-122"/>
                <a:ea typeface="微软雅黑" panose="020B0503020204020204" pitchFamily="34" charset="-122"/>
              </a:rPr>
              <a:t> 参数是请求成功后所执行的函数名。</a:t>
            </a:r>
            <a:endParaRPr lang="en-US" altLang="zh-CN" sz="1800" b="0" dirty="0">
              <a:latin typeface="微软雅黑" panose="020B0503020204020204" pitchFamily="34" charset="-122"/>
              <a:ea typeface="微软雅黑" panose="020B0503020204020204" pitchFamily="34" charset="-122"/>
            </a:endParaRPr>
          </a:p>
          <a:p>
            <a:pPr marL="0" indent="0" eaLnBrk="1" hangingPunct="1">
              <a:lnSpc>
                <a:spcPct val="150000"/>
              </a:lnSpc>
              <a:spcBef>
                <a:spcPts val="600"/>
              </a:spcBef>
              <a:spcAft>
                <a:spcPts val="0"/>
              </a:spcAft>
              <a:buNone/>
            </a:pPr>
            <a:r>
              <a:rPr lang="en-US" altLang="zh-CN" sz="1800" b="0" dirty="0">
                <a:latin typeface="微软雅黑" panose="020B0503020204020204" pitchFamily="34" charset="-122"/>
                <a:ea typeface="微软雅黑" panose="020B0503020204020204" pitchFamily="34" charset="-122"/>
              </a:rPr>
              <a:t>	</a:t>
            </a:r>
            <a:r>
              <a:rPr lang="zh-CN" altLang="en-US" sz="1800" b="0" dirty="0">
                <a:latin typeface="微软雅黑" panose="020B0503020204020204" pitchFamily="34" charset="-122"/>
                <a:ea typeface="微软雅黑" panose="020B0503020204020204" pitchFamily="34" charset="-122"/>
              </a:rPr>
              <a:t>有两个参数，一个是返回的数据，一个是执行是否成功。</a:t>
            </a:r>
          </a:p>
          <a:p>
            <a:pPr marL="0" indent="0" eaLnBrk="1" hangingPunct="1">
              <a:lnSpc>
                <a:spcPct val="150000"/>
              </a:lnSpc>
              <a:spcBef>
                <a:spcPts val="600"/>
              </a:spcBef>
              <a:spcAft>
                <a:spcPts val="600"/>
              </a:spcAft>
              <a:buNone/>
            </a:pPr>
            <a:endParaRPr lang="en-US" altLang="zh-CN" sz="2000" dirty="0">
              <a:latin typeface="微软雅黑" panose="020B0503020204020204" pitchFamily="34" charset="-122"/>
              <a:ea typeface="微软雅黑" panose="020B0503020204020204" pitchFamily="34" charset="-122"/>
            </a:endParaRPr>
          </a:p>
          <a:p>
            <a:pPr eaLnBrk="1" hangingPunct="1">
              <a:lnSpc>
                <a:spcPct val="150000"/>
              </a:lnSpc>
              <a:spcBef>
                <a:spcPts val="600"/>
              </a:spcBef>
              <a:spcAft>
                <a:spcPts val="600"/>
              </a:spcAft>
            </a:pP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32816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67544" y="0"/>
            <a:ext cx="8229600" cy="857256"/>
          </a:xfrm>
        </p:spPr>
        <p:txBody>
          <a:bodyPr/>
          <a:lstStyle/>
          <a:p>
            <a:r>
              <a:rPr lang="en-US" altLang="zh-CN" b="0" dirty="0"/>
              <a:t>$.post()</a:t>
            </a:r>
            <a:endParaRPr lang="en-US" altLang="zh-CN" dirty="0"/>
          </a:p>
        </p:txBody>
      </p:sp>
      <p:sp>
        <p:nvSpPr>
          <p:cNvPr id="4099" name="Rectangle 3"/>
          <p:cNvSpPr>
            <a:spLocks noGrp="1" noChangeArrowheads="1"/>
          </p:cNvSpPr>
          <p:nvPr>
            <p:ph type="body" idx="1"/>
          </p:nvPr>
        </p:nvSpPr>
        <p:spPr>
          <a:xfrm>
            <a:off x="405880" y="1087016"/>
            <a:ext cx="8352928" cy="5302898"/>
          </a:xfrm>
        </p:spPr>
        <p:txBody>
          <a:bodyPr/>
          <a:lstStyle/>
          <a:p>
            <a:pPr eaLnBrk="1" hangingPunct="1">
              <a:lnSpc>
                <a:spcPct val="150000"/>
              </a:lnSpc>
              <a:spcBef>
                <a:spcPts val="600"/>
              </a:spcBef>
              <a:spcAft>
                <a:spcPts val="600"/>
              </a:spcAft>
            </a:pPr>
            <a:r>
              <a:rPr lang="en-US" altLang="zh-CN" sz="2000" dirty="0">
                <a:latin typeface="微软雅黑" panose="020B0503020204020204" pitchFamily="34" charset="-122"/>
                <a:ea typeface="微软雅黑" panose="020B0503020204020204" pitchFamily="34" charset="-122"/>
              </a:rPr>
              <a:t>$.post() </a:t>
            </a:r>
            <a:r>
              <a:rPr lang="zh-CN" altLang="en-US" sz="2000" dirty="0">
                <a:latin typeface="微软雅黑" panose="020B0503020204020204" pitchFamily="34" charset="-122"/>
                <a:ea typeface="微软雅黑" panose="020B0503020204020204" pitchFamily="34" charset="-122"/>
              </a:rPr>
              <a:t>方法通过 </a:t>
            </a:r>
            <a:r>
              <a:rPr lang="en-US" altLang="zh-CN" sz="2000" dirty="0">
                <a:latin typeface="微软雅黑" panose="020B0503020204020204" pitchFamily="34" charset="-122"/>
                <a:ea typeface="微软雅黑" panose="020B0503020204020204" pitchFamily="34" charset="-122"/>
              </a:rPr>
              <a:t>HTTP POST </a:t>
            </a:r>
            <a:r>
              <a:rPr lang="zh-CN" altLang="en-US" sz="2000" dirty="0">
                <a:latin typeface="微软雅黑" panose="020B0503020204020204" pitchFamily="34" charset="-122"/>
                <a:ea typeface="微软雅黑" panose="020B0503020204020204" pitchFamily="34" charset="-122"/>
              </a:rPr>
              <a:t>请求从服务器上请求数据。</a:t>
            </a:r>
          </a:p>
          <a:p>
            <a:pPr eaLnBrk="1" hangingPunct="1">
              <a:lnSpc>
                <a:spcPct val="150000"/>
              </a:lnSpc>
              <a:spcBef>
                <a:spcPts val="600"/>
              </a:spcBef>
              <a:spcAft>
                <a:spcPts val="600"/>
              </a:spcAft>
            </a:pPr>
            <a:r>
              <a:rPr lang="zh-CN" altLang="en-US" sz="2000" dirty="0">
                <a:latin typeface="微软雅黑" panose="020B0503020204020204" pitchFamily="34" charset="-122"/>
                <a:ea typeface="微软雅黑" panose="020B0503020204020204" pitchFamily="34" charset="-122"/>
              </a:rPr>
              <a:t>语法：</a:t>
            </a:r>
            <a:endParaRPr lang="en-US" altLang="zh-CN" sz="2000" dirty="0">
              <a:latin typeface="微软雅黑" panose="020B0503020204020204" pitchFamily="34" charset="-122"/>
              <a:ea typeface="微软雅黑" panose="020B0503020204020204" pitchFamily="34" charset="-122"/>
            </a:endParaRPr>
          </a:p>
          <a:p>
            <a:pPr marL="0" indent="0" eaLnBrk="1" hangingPunct="1">
              <a:lnSpc>
                <a:spcPct val="150000"/>
              </a:lnSpc>
              <a:spcBef>
                <a:spcPts val="600"/>
              </a:spcBef>
              <a:spcAft>
                <a:spcPts val="600"/>
              </a:spcAft>
              <a:buNone/>
            </a:pPr>
            <a:r>
              <a:rPr lang="en-US" altLang="zh-CN" sz="2000" dirty="0">
                <a:latin typeface="微软雅黑" panose="020B0503020204020204" pitchFamily="34" charset="-122"/>
                <a:ea typeface="微软雅黑" panose="020B0503020204020204" pitchFamily="34" charset="-122"/>
              </a:rPr>
              <a:t>	$.post(</a:t>
            </a:r>
            <a:r>
              <a:rPr lang="en-US" altLang="zh-CN" sz="2000" dirty="0" err="1">
                <a:latin typeface="微软雅黑" panose="020B0503020204020204" pitchFamily="34" charset="-122"/>
                <a:ea typeface="微软雅黑" panose="020B0503020204020204" pitchFamily="34" charset="-122"/>
              </a:rPr>
              <a:t>URL,data,callback</a:t>
            </a:r>
            <a:r>
              <a:rPr lang="en-US" altLang="zh-CN" sz="2000" dirty="0">
                <a:latin typeface="微软雅黑" panose="020B0503020204020204" pitchFamily="34" charset="-122"/>
                <a:ea typeface="微软雅黑" panose="020B0503020204020204" pitchFamily="34" charset="-122"/>
              </a:rPr>
              <a:t>);</a:t>
            </a:r>
          </a:p>
          <a:p>
            <a:pPr eaLnBrk="1" hangingPunct="1">
              <a:lnSpc>
                <a:spcPct val="150000"/>
              </a:lnSpc>
              <a:spcBef>
                <a:spcPts val="600"/>
              </a:spcBef>
              <a:spcAft>
                <a:spcPts val="0"/>
              </a:spcAft>
              <a:buFont typeface="Wingdings" panose="05000000000000000000" pitchFamily="2" charset="2"/>
              <a:buChar char="Ø"/>
            </a:pPr>
            <a:r>
              <a:rPr lang="zh-CN" altLang="en-US" sz="1800" b="0" dirty="0">
                <a:latin typeface="微软雅黑" panose="020B0503020204020204" pitchFamily="34" charset="-122"/>
                <a:ea typeface="微软雅黑" panose="020B0503020204020204" pitchFamily="34" charset="-122"/>
              </a:rPr>
              <a:t>必需的 </a:t>
            </a:r>
            <a:r>
              <a:rPr lang="en-US" altLang="zh-CN" sz="1800" b="0" dirty="0">
                <a:latin typeface="微软雅黑" panose="020B0503020204020204" pitchFamily="34" charset="-122"/>
                <a:ea typeface="微软雅黑" panose="020B0503020204020204" pitchFamily="34" charset="-122"/>
              </a:rPr>
              <a:t>URL</a:t>
            </a:r>
            <a:r>
              <a:rPr lang="zh-CN" altLang="en-US" sz="1800" b="0" dirty="0">
                <a:latin typeface="微软雅黑" panose="020B0503020204020204" pitchFamily="34" charset="-122"/>
                <a:ea typeface="微软雅黑" panose="020B0503020204020204" pitchFamily="34" charset="-122"/>
              </a:rPr>
              <a:t> 参数规定您希望请求的 </a:t>
            </a:r>
            <a:r>
              <a:rPr lang="en-US" altLang="zh-CN" sz="1800" b="0" dirty="0">
                <a:latin typeface="微软雅黑" panose="020B0503020204020204" pitchFamily="34" charset="-122"/>
                <a:ea typeface="微软雅黑" panose="020B0503020204020204" pitchFamily="34" charset="-122"/>
              </a:rPr>
              <a:t>URL</a:t>
            </a:r>
            <a:r>
              <a:rPr lang="zh-CN" altLang="en-US" sz="1800" b="0" dirty="0">
                <a:latin typeface="微软雅黑" panose="020B0503020204020204" pitchFamily="34" charset="-122"/>
                <a:ea typeface="微软雅黑" panose="020B0503020204020204" pitchFamily="34" charset="-122"/>
              </a:rPr>
              <a:t>。</a:t>
            </a:r>
            <a:endParaRPr lang="en-US" altLang="zh-CN" sz="1800" b="0" dirty="0">
              <a:latin typeface="微软雅黑" panose="020B0503020204020204" pitchFamily="34" charset="-122"/>
              <a:ea typeface="微软雅黑" panose="020B0503020204020204" pitchFamily="34" charset="-122"/>
            </a:endParaRPr>
          </a:p>
          <a:p>
            <a:pPr eaLnBrk="1" hangingPunct="1">
              <a:lnSpc>
                <a:spcPct val="150000"/>
              </a:lnSpc>
              <a:spcBef>
                <a:spcPts val="600"/>
              </a:spcBef>
              <a:spcAft>
                <a:spcPts val="0"/>
              </a:spcAft>
              <a:buFont typeface="Wingdings" panose="05000000000000000000" pitchFamily="2" charset="2"/>
              <a:buChar char="Ø"/>
            </a:pPr>
            <a:r>
              <a:rPr lang="zh-CN" altLang="en-US" sz="1800" b="0" dirty="0">
                <a:latin typeface="微软雅黑" panose="020B0503020204020204" pitchFamily="34" charset="-122"/>
                <a:ea typeface="微软雅黑" panose="020B0503020204020204" pitchFamily="34" charset="-122"/>
              </a:rPr>
              <a:t>可选的 </a:t>
            </a:r>
            <a:r>
              <a:rPr lang="en-US" altLang="zh-CN" sz="1800" b="0" dirty="0">
                <a:latin typeface="微软雅黑" panose="020B0503020204020204" pitchFamily="34" charset="-122"/>
                <a:ea typeface="微软雅黑" panose="020B0503020204020204" pitchFamily="34" charset="-122"/>
              </a:rPr>
              <a:t>data</a:t>
            </a:r>
            <a:r>
              <a:rPr lang="zh-CN" altLang="en-US" sz="1800" b="0" dirty="0">
                <a:latin typeface="微软雅黑" panose="020B0503020204020204" pitchFamily="34" charset="-122"/>
                <a:ea typeface="微软雅黑" panose="020B0503020204020204" pitchFamily="34" charset="-122"/>
              </a:rPr>
              <a:t> 参数规定连同请求发送的数据。</a:t>
            </a:r>
          </a:p>
          <a:p>
            <a:pPr eaLnBrk="1" hangingPunct="1">
              <a:lnSpc>
                <a:spcPct val="150000"/>
              </a:lnSpc>
              <a:spcBef>
                <a:spcPts val="600"/>
              </a:spcBef>
              <a:spcAft>
                <a:spcPts val="0"/>
              </a:spcAft>
              <a:buFont typeface="Wingdings" panose="05000000000000000000" pitchFamily="2" charset="2"/>
              <a:buChar char="Ø"/>
            </a:pPr>
            <a:r>
              <a:rPr lang="zh-CN" altLang="en-US" sz="1800" b="0" dirty="0">
                <a:latin typeface="微软雅黑" panose="020B0503020204020204" pitchFamily="34" charset="-122"/>
                <a:ea typeface="微软雅黑" panose="020B0503020204020204" pitchFamily="34" charset="-122"/>
              </a:rPr>
              <a:t>可选的 </a:t>
            </a:r>
            <a:r>
              <a:rPr lang="en-US" altLang="zh-CN" sz="1800" b="0" dirty="0">
                <a:latin typeface="微软雅黑" panose="020B0503020204020204" pitchFamily="34" charset="-122"/>
                <a:ea typeface="微软雅黑" panose="020B0503020204020204" pitchFamily="34" charset="-122"/>
              </a:rPr>
              <a:t>callback</a:t>
            </a:r>
            <a:r>
              <a:rPr lang="zh-CN" altLang="en-US" sz="1800" b="0" dirty="0">
                <a:latin typeface="微软雅黑" panose="020B0503020204020204" pitchFamily="34" charset="-122"/>
                <a:ea typeface="微软雅黑" panose="020B0503020204020204" pitchFamily="34" charset="-122"/>
              </a:rPr>
              <a:t> 参数是请求成功后所执行的函数名。</a:t>
            </a:r>
            <a:endParaRPr lang="zh-CN" altLang="en-US" b="0" dirty="0"/>
          </a:p>
          <a:p>
            <a:pPr eaLnBrk="1" hangingPunct="1">
              <a:lnSpc>
                <a:spcPct val="150000"/>
              </a:lnSpc>
              <a:spcBef>
                <a:spcPts val="600"/>
              </a:spcBef>
              <a:spcAft>
                <a:spcPts val="0"/>
              </a:spcAft>
              <a:buFont typeface="Wingdings" panose="05000000000000000000" pitchFamily="2" charset="2"/>
              <a:buChar char="Ø"/>
            </a:pPr>
            <a:endParaRPr lang="zh-CN" altLang="en-US" sz="1800" b="0" dirty="0">
              <a:latin typeface="微软雅黑" panose="020B0503020204020204" pitchFamily="34" charset="-122"/>
              <a:ea typeface="微软雅黑" panose="020B0503020204020204" pitchFamily="34" charset="-122"/>
            </a:endParaRPr>
          </a:p>
          <a:p>
            <a:pPr marL="0" indent="0" eaLnBrk="1" hangingPunct="1">
              <a:lnSpc>
                <a:spcPct val="150000"/>
              </a:lnSpc>
              <a:spcBef>
                <a:spcPts val="600"/>
              </a:spcBef>
              <a:spcAft>
                <a:spcPts val="600"/>
              </a:spcAft>
              <a:buNone/>
            </a:pPr>
            <a:endParaRPr lang="en-US" altLang="zh-CN" sz="2000" dirty="0">
              <a:latin typeface="微软雅黑" panose="020B0503020204020204" pitchFamily="34" charset="-122"/>
              <a:ea typeface="微软雅黑" panose="020B0503020204020204" pitchFamily="34" charset="-122"/>
            </a:endParaRPr>
          </a:p>
          <a:p>
            <a:pPr eaLnBrk="1" hangingPunct="1">
              <a:lnSpc>
                <a:spcPct val="150000"/>
              </a:lnSpc>
              <a:spcBef>
                <a:spcPts val="600"/>
              </a:spcBef>
              <a:spcAft>
                <a:spcPts val="600"/>
              </a:spcAft>
            </a:pP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27388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67544" y="0"/>
            <a:ext cx="8229600" cy="857256"/>
          </a:xfrm>
        </p:spPr>
        <p:txBody>
          <a:bodyPr/>
          <a:lstStyle/>
          <a:p>
            <a:r>
              <a:rPr lang="en-US" altLang="zh-CN" b="0" dirty="0"/>
              <a:t>ajax() </a:t>
            </a:r>
            <a:r>
              <a:rPr lang="zh-CN" altLang="en-US" b="0" dirty="0"/>
              <a:t>方法</a:t>
            </a:r>
            <a:endParaRPr lang="en-US" altLang="zh-CN" dirty="0"/>
          </a:p>
        </p:txBody>
      </p:sp>
      <p:sp>
        <p:nvSpPr>
          <p:cNvPr id="4099" name="Rectangle 3"/>
          <p:cNvSpPr>
            <a:spLocks noGrp="1" noChangeArrowheads="1"/>
          </p:cNvSpPr>
          <p:nvPr>
            <p:ph type="body" idx="1"/>
          </p:nvPr>
        </p:nvSpPr>
        <p:spPr>
          <a:xfrm>
            <a:off x="405880" y="1087016"/>
            <a:ext cx="8352928" cy="5302898"/>
          </a:xfrm>
        </p:spPr>
        <p:txBody>
          <a:bodyPr/>
          <a:lstStyle/>
          <a:p>
            <a:pPr eaLnBrk="1" hangingPunct="1">
              <a:lnSpc>
                <a:spcPct val="150000"/>
              </a:lnSpc>
              <a:spcBef>
                <a:spcPts val="600"/>
              </a:spcBef>
              <a:spcAft>
                <a:spcPts val="600"/>
              </a:spcAft>
            </a:pPr>
            <a:r>
              <a:rPr lang="en-US" altLang="zh-CN" sz="2000" dirty="0">
                <a:latin typeface="微软雅黑" panose="020B0503020204020204" pitchFamily="34" charset="-122"/>
                <a:ea typeface="微软雅黑" panose="020B0503020204020204" pitchFamily="34" charset="-122"/>
              </a:rPr>
              <a:t>$.ajax()</a:t>
            </a:r>
            <a:r>
              <a:rPr lang="zh-CN" altLang="en-US" sz="2000" dirty="0">
                <a:latin typeface="微软雅黑" panose="020B0503020204020204" pitchFamily="34" charset="-122"/>
                <a:ea typeface="微软雅黑" panose="020B0503020204020204" pitchFamily="34" charset="-122"/>
              </a:rPr>
              <a:t>是</a:t>
            </a:r>
            <a:r>
              <a:rPr lang="en-US" altLang="zh-CN" sz="2000" dirty="0">
                <a:latin typeface="微软雅黑" panose="020B0503020204020204" pitchFamily="34" charset="-122"/>
                <a:ea typeface="微软雅黑" panose="020B0503020204020204" pitchFamily="34" charset="-122"/>
              </a:rPr>
              <a:t>jQuery</a:t>
            </a:r>
            <a:r>
              <a:rPr lang="zh-CN" altLang="en-US" sz="2000" dirty="0">
                <a:latin typeface="微软雅黑" panose="020B0503020204020204" pitchFamily="34" charset="-122"/>
                <a:ea typeface="微软雅黑" panose="020B0503020204020204" pitchFamily="34" charset="-122"/>
              </a:rPr>
              <a:t>中的最底层的方法</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该方法只有一个参数，但是这个对象里面包括了该方法所需要的请求设置以及回调函数等信息，参数以</a:t>
            </a:r>
            <a:r>
              <a:rPr lang="en-US" altLang="zh-CN" sz="2000" dirty="0">
                <a:latin typeface="微软雅黑" panose="020B0503020204020204" pitchFamily="34" charset="-122"/>
                <a:ea typeface="微软雅黑" panose="020B0503020204020204" pitchFamily="34" charset="-122"/>
              </a:rPr>
              <a:t>key/value</a:t>
            </a:r>
            <a:r>
              <a:rPr lang="zh-CN" altLang="en-US" sz="2000" dirty="0">
                <a:latin typeface="微软雅黑" panose="020B0503020204020204" pitchFamily="34" charset="-122"/>
                <a:ea typeface="微软雅黑" panose="020B0503020204020204" pitchFamily="34" charset="-122"/>
              </a:rPr>
              <a:t>的形式存在，所有参数都是可选，常用参数为：</a:t>
            </a:r>
            <a:endParaRPr lang="en-US" altLang="zh-CN" sz="2000" dirty="0">
              <a:latin typeface="微软雅黑" panose="020B0503020204020204" pitchFamily="34" charset="-122"/>
              <a:ea typeface="微软雅黑" panose="020B0503020204020204" pitchFamily="34" charset="-122"/>
            </a:endParaRPr>
          </a:p>
          <a:p>
            <a:pPr eaLnBrk="1" hangingPunct="1">
              <a:lnSpc>
                <a:spcPct val="150000"/>
              </a:lnSpc>
              <a:spcBef>
                <a:spcPts val="600"/>
              </a:spcBef>
              <a:spcAft>
                <a:spcPts val="0"/>
              </a:spcAft>
              <a:buFont typeface="Wingdings" panose="05000000000000000000" pitchFamily="2" charset="2"/>
              <a:buChar char="Ø"/>
            </a:pPr>
            <a:r>
              <a:rPr lang="en-US" altLang="zh-CN" sz="2000" dirty="0">
                <a:latin typeface="微软雅黑" panose="020B0503020204020204" pitchFamily="34" charset="-122"/>
                <a:ea typeface="微软雅黑" panose="020B0503020204020204" pitchFamily="34" charset="-122"/>
              </a:rPr>
              <a:t>url</a:t>
            </a:r>
            <a:r>
              <a:rPr lang="en-US" altLang="zh-CN" sz="2000" b="0" dirty="0">
                <a:latin typeface="微软雅黑" panose="020B0503020204020204" pitchFamily="34" charset="-122"/>
                <a:ea typeface="微软雅黑" panose="020B0503020204020204" pitchFamily="34" charset="-122"/>
              </a:rPr>
              <a:t>: </a:t>
            </a:r>
            <a:r>
              <a:rPr lang="zh-CN" altLang="en-US" sz="2000" b="0" dirty="0">
                <a:latin typeface="微软雅黑" panose="020B0503020204020204" pitchFamily="34" charset="-122"/>
                <a:ea typeface="微软雅黑" panose="020B0503020204020204" pitchFamily="34" charset="-122"/>
              </a:rPr>
              <a:t>要求为</a:t>
            </a:r>
            <a:r>
              <a:rPr lang="en-US" altLang="zh-CN" sz="2000" b="0" dirty="0">
                <a:latin typeface="微软雅黑" panose="020B0503020204020204" pitchFamily="34" charset="-122"/>
                <a:ea typeface="微软雅黑" panose="020B0503020204020204" pitchFamily="34" charset="-122"/>
              </a:rPr>
              <a:t>String</a:t>
            </a:r>
            <a:r>
              <a:rPr lang="zh-CN" altLang="en-US" sz="2000" b="0" dirty="0">
                <a:latin typeface="微软雅黑" panose="020B0503020204020204" pitchFamily="34" charset="-122"/>
                <a:ea typeface="微软雅黑" panose="020B0503020204020204" pitchFamily="34" charset="-122"/>
              </a:rPr>
              <a:t>类型的参数，（默认为当前页地址）发送请求的地址。</a:t>
            </a:r>
            <a:endParaRPr lang="en-US" altLang="zh-CN" sz="2000" b="0" dirty="0">
              <a:latin typeface="微软雅黑" panose="020B0503020204020204" pitchFamily="34" charset="-122"/>
              <a:ea typeface="微软雅黑" panose="020B0503020204020204" pitchFamily="34" charset="-122"/>
            </a:endParaRPr>
          </a:p>
          <a:p>
            <a:pPr eaLnBrk="1" hangingPunct="1">
              <a:lnSpc>
                <a:spcPct val="150000"/>
              </a:lnSpc>
              <a:spcBef>
                <a:spcPts val="600"/>
              </a:spcBef>
              <a:spcAft>
                <a:spcPts val="0"/>
              </a:spcAft>
              <a:buFont typeface="Wingdings" panose="05000000000000000000" pitchFamily="2" charset="2"/>
              <a:buChar char="Ø"/>
            </a:pPr>
            <a:r>
              <a:rPr lang="en-US" altLang="zh-CN" sz="2000" dirty="0">
                <a:latin typeface="微软雅黑" panose="020B0503020204020204" pitchFamily="34" charset="-122"/>
                <a:ea typeface="微软雅黑" panose="020B0503020204020204" pitchFamily="34" charset="-122"/>
              </a:rPr>
              <a:t>type</a:t>
            </a:r>
            <a:r>
              <a:rPr lang="en-US" altLang="zh-CN" sz="2000" b="0" dirty="0">
                <a:latin typeface="微软雅黑" panose="020B0503020204020204" pitchFamily="34" charset="-122"/>
                <a:ea typeface="微软雅黑" panose="020B0503020204020204" pitchFamily="34" charset="-122"/>
              </a:rPr>
              <a:t>: </a:t>
            </a:r>
            <a:r>
              <a:rPr lang="zh-CN" altLang="en-US" sz="2000" b="0" dirty="0">
                <a:latin typeface="微软雅黑" panose="020B0503020204020204" pitchFamily="34" charset="-122"/>
                <a:ea typeface="微软雅黑" panose="020B0503020204020204" pitchFamily="34" charset="-122"/>
              </a:rPr>
              <a:t>要求为</a:t>
            </a:r>
            <a:r>
              <a:rPr lang="en-US" altLang="zh-CN" sz="2000" b="0" dirty="0">
                <a:latin typeface="微软雅黑" panose="020B0503020204020204" pitchFamily="34" charset="-122"/>
                <a:ea typeface="微软雅黑" panose="020B0503020204020204" pitchFamily="34" charset="-122"/>
              </a:rPr>
              <a:t>String</a:t>
            </a:r>
            <a:r>
              <a:rPr lang="zh-CN" altLang="en-US" sz="2000" b="0" dirty="0">
                <a:latin typeface="微软雅黑" panose="020B0503020204020204" pitchFamily="34" charset="-122"/>
                <a:ea typeface="微软雅黑" panose="020B0503020204020204" pitchFamily="34" charset="-122"/>
              </a:rPr>
              <a:t>类型的参数，请求方式（</a:t>
            </a:r>
            <a:r>
              <a:rPr lang="en-US" altLang="zh-CN" sz="2000" b="0" dirty="0">
                <a:latin typeface="微软雅黑" panose="020B0503020204020204" pitchFamily="34" charset="-122"/>
                <a:ea typeface="微软雅黑" panose="020B0503020204020204" pitchFamily="34" charset="-122"/>
              </a:rPr>
              <a:t>post</a:t>
            </a:r>
            <a:r>
              <a:rPr lang="zh-CN" altLang="en-US" sz="2000" b="0" dirty="0">
                <a:latin typeface="微软雅黑" panose="020B0503020204020204" pitchFamily="34" charset="-122"/>
                <a:ea typeface="微软雅黑" panose="020B0503020204020204" pitchFamily="34" charset="-122"/>
              </a:rPr>
              <a:t>或</a:t>
            </a:r>
            <a:r>
              <a:rPr lang="en-US" altLang="zh-CN" sz="2000" b="0" dirty="0">
                <a:latin typeface="微软雅黑" panose="020B0503020204020204" pitchFamily="34" charset="-122"/>
                <a:ea typeface="微软雅黑" panose="020B0503020204020204" pitchFamily="34" charset="-122"/>
              </a:rPr>
              <a:t>get</a:t>
            </a:r>
            <a:r>
              <a:rPr lang="zh-CN" altLang="en-US" sz="2000" b="0" dirty="0">
                <a:latin typeface="微软雅黑" panose="020B0503020204020204" pitchFamily="34" charset="-122"/>
                <a:ea typeface="微软雅黑" panose="020B0503020204020204" pitchFamily="34" charset="-122"/>
              </a:rPr>
              <a:t>）默认为</a:t>
            </a:r>
            <a:r>
              <a:rPr lang="en-US" altLang="zh-CN" sz="2000" b="0" dirty="0">
                <a:latin typeface="微软雅黑" panose="020B0503020204020204" pitchFamily="34" charset="-122"/>
                <a:ea typeface="微软雅黑" panose="020B0503020204020204" pitchFamily="34" charset="-122"/>
              </a:rPr>
              <a:t>get</a:t>
            </a:r>
            <a:r>
              <a:rPr lang="zh-CN" altLang="en-US" sz="2000" b="0" dirty="0">
                <a:latin typeface="微软雅黑" panose="020B0503020204020204" pitchFamily="34" charset="-122"/>
                <a:ea typeface="微软雅黑" panose="020B0503020204020204" pitchFamily="34" charset="-122"/>
              </a:rPr>
              <a:t>。</a:t>
            </a:r>
            <a:endParaRPr lang="en-US" altLang="zh-CN" sz="2000" b="0" dirty="0">
              <a:latin typeface="微软雅黑" panose="020B0503020204020204" pitchFamily="34" charset="-122"/>
              <a:ea typeface="微软雅黑" panose="020B0503020204020204" pitchFamily="34" charset="-122"/>
            </a:endParaRPr>
          </a:p>
          <a:p>
            <a:pPr eaLnBrk="1" hangingPunct="1">
              <a:lnSpc>
                <a:spcPct val="150000"/>
              </a:lnSpc>
              <a:spcBef>
                <a:spcPts val="600"/>
              </a:spcBef>
              <a:spcAft>
                <a:spcPts val="0"/>
              </a:spcAft>
              <a:buFont typeface="Wingdings" panose="05000000000000000000" pitchFamily="2" charset="2"/>
              <a:buChar char="Ø"/>
            </a:pPr>
            <a:r>
              <a:rPr lang="en-US" altLang="zh-CN" sz="2000" dirty="0">
                <a:latin typeface="微软雅黑" panose="020B0503020204020204" pitchFamily="34" charset="-122"/>
                <a:ea typeface="微软雅黑" panose="020B0503020204020204" pitchFamily="34" charset="-122"/>
              </a:rPr>
              <a:t>data</a:t>
            </a:r>
            <a:r>
              <a:rPr lang="en-US" altLang="zh-CN" sz="2000" b="0" dirty="0">
                <a:latin typeface="微软雅黑" panose="020B0503020204020204" pitchFamily="34" charset="-122"/>
                <a:ea typeface="微软雅黑" panose="020B0503020204020204" pitchFamily="34" charset="-122"/>
              </a:rPr>
              <a:t>: </a:t>
            </a:r>
            <a:r>
              <a:rPr lang="zh-CN" altLang="en-US" sz="2000" b="0" dirty="0">
                <a:latin typeface="微软雅黑" panose="020B0503020204020204" pitchFamily="34" charset="-122"/>
                <a:ea typeface="微软雅黑" panose="020B0503020204020204" pitchFamily="34" charset="-122"/>
              </a:rPr>
              <a:t>要求为</a:t>
            </a:r>
            <a:r>
              <a:rPr lang="en-US" altLang="zh-CN" sz="2000" b="0" dirty="0">
                <a:latin typeface="微软雅黑" panose="020B0503020204020204" pitchFamily="34" charset="-122"/>
                <a:ea typeface="微软雅黑" panose="020B0503020204020204" pitchFamily="34" charset="-122"/>
              </a:rPr>
              <a:t>Object</a:t>
            </a:r>
            <a:r>
              <a:rPr lang="zh-CN" altLang="en-US" sz="2000" b="0" dirty="0">
                <a:latin typeface="微软雅黑" panose="020B0503020204020204" pitchFamily="34" charset="-122"/>
                <a:ea typeface="微软雅黑" panose="020B0503020204020204" pitchFamily="34" charset="-122"/>
              </a:rPr>
              <a:t>或</a:t>
            </a:r>
            <a:r>
              <a:rPr lang="en-US" altLang="zh-CN" sz="2000" b="0" dirty="0">
                <a:latin typeface="微软雅黑" panose="020B0503020204020204" pitchFamily="34" charset="-122"/>
                <a:ea typeface="微软雅黑" panose="020B0503020204020204" pitchFamily="34" charset="-122"/>
              </a:rPr>
              <a:t>String</a:t>
            </a:r>
            <a:r>
              <a:rPr lang="zh-CN" altLang="en-US" sz="2000" b="0" dirty="0">
                <a:latin typeface="微软雅黑" panose="020B0503020204020204" pitchFamily="34" charset="-122"/>
                <a:ea typeface="微软雅黑" panose="020B0503020204020204" pitchFamily="34" charset="-122"/>
              </a:rPr>
              <a:t>类型的参数，发送到服务器的数据。 </a:t>
            </a:r>
            <a:endParaRPr lang="en-US" altLang="zh-CN" sz="2000" b="0" dirty="0">
              <a:latin typeface="微软雅黑" panose="020B0503020204020204" pitchFamily="34" charset="-122"/>
              <a:ea typeface="微软雅黑" panose="020B0503020204020204" pitchFamily="34" charset="-122"/>
            </a:endParaRPr>
          </a:p>
          <a:p>
            <a:pPr eaLnBrk="1" hangingPunct="1">
              <a:lnSpc>
                <a:spcPct val="150000"/>
              </a:lnSpc>
              <a:spcBef>
                <a:spcPts val="600"/>
              </a:spcBef>
              <a:spcAft>
                <a:spcPts val="0"/>
              </a:spcAft>
              <a:buFont typeface="Wingdings" panose="05000000000000000000" pitchFamily="2" charset="2"/>
              <a:buChar char="Ø"/>
            </a:pPr>
            <a:r>
              <a:rPr lang="en-US" altLang="zh-CN" sz="2000" dirty="0" err="1">
                <a:latin typeface="微软雅黑" panose="020B0503020204020204" pitchFamily="34" charset="-122"/>
                <a:ea typeface="微软雅黑" panose="020B0503020204020204" pitchFamily="34" charset="-122"/>
              </a:rPr>
              <a:t>dataType</a:t>
            </a:r>
            <a:r>
              <a:rPr lang="en-US" altLang="zh-CN" sz="2000" b="0" dirty="0">
                <a:latin typeface="微软雅黑" panose="020B0503020204020204" pitchFamily="34" charset="-122"/>
                <a:ea typeface="微软雅黑" panose="020B0503020204020204" pitchFamily="34" charset="-122"/>
              </a:rPr>
              <a:t>: </a:t>
            </a:r>
            <a:r>
              <a:rPr lang="zh-CN" altLang="en-US" sz="2000" b="0" dirty="0">
                <a:latin typeface="微软雅黑" panose="020B0503020204020204" pitchFamily="34" charset="-122"/>
                <a:ea typeface="微软雅黑" panose="020B0503020204020204" pitchFamily="34" charset="-122"/>
              </a:rPr>
              <a:t>要求为</a:t>
            </a:r>
            <a:r>
              <a:rPr lang="en-US" altLang="zh-CN" sz="2000" b="0" dirty="0">
                <a:latin typeface="微软雅黑" panose="020B0503020204020204" pitchFamily="34" charset="-122"/>
                <a:ea typeface="微软雅黑" panose="020B0503020204020204" pitchFamily="34" charset="-122"/>
              </a:rPr>
              <a:t>String</a:t>
            </a:r>
            <a:r>
              <a:rPr lang="zh-CN" altLang="en-US" sz="2000" b="0" dirty="0">
                <a:latin typeface="微软雅黑" panose="020B0503020204020204" pitchFamily="34" charset="-122"/>
                <a:ea typeface="微软雅黑" panose="020B0503020204020204" pitchFamily="34" charset="-122"/>
              </a:rPr>
              <a:t>类型的参数，预期服务器返回的数据类型。如果不指定，</a:t>
            </a:r>
            <a:r>
              <a:rPr lang="en-US" altLang="zh-CN" sz="2000" b="0" dirty="0" err="1">
                <a:latin typeface="微软雅黑" panose="020B0503020204020204" pitchFamily="34" charset="-122"/>
                <a:ea typeface="微软雅黑" panose="020B0503020204020204" pitchFamily="34" charset="-122"/>
              </a:rPr>
              <a:t>JQuery</a:t>
            </a:r>
            <a:r>
              <a:rPr lang="zh-CN" altLang="en-US" sz="2000" b="0" dirty="0">
                <a:latin typeface="微软雅黑" panose="020B0503020204020204" pitchFamily="34" charset="-122"/>
                <a:ea typeface="微软雅黑" panose="020B0503020204020204" pitchFamily="34" charset="-122"/>
              </a:rPr>
              <a:t>将自动根据</a:t>
            </a:r>
            <a:r>
              <a:rPr lang="en-US" altLang="zh-CN" sz="2000" b="0" dirty="0">
                <a:latin typeface="微软雅黑" panose="020B0503020204020204" pitchFamily="34" charset="-122"/>
                <a:ea typeface="微软雅黑" panose="020B0503020204020204" pitchFamily="34" charset="-122"/>
              </a:rPr>
              <a:t>http</a:t>
            </a:r>
            <a:r>
              <a:rPr lang="zh-CN" altLang="en-US" sz="2000" b="0" dirty="0">
                <a:latin typeface="微软雅黑" panose="020B0503020204020204" pitchFamily="34" charset="-122"/>
                <a:ea typeface="微软雅黑" panose="020B0503020204020204" pitchFamily="34" charset="-122"/>
              </a:rPr>
              <a:t>包</a:t>
            </a:r>
            <a:r>
              <a:rPr lang="en-US" altLang="zh-CN" sz="2000" b="0" dirty="0">
                <a:latin typeface="微软雅黑" panose="020B0503020204020204" pitchFamily="34" charset="-122"/>
                <a:ea typeface="微软雅黑" panose="020B0503020204020204" pitchFamily="34" charset="-122"/>
              </a:rPr>
              <a:t>mime</a:t>
            </a:r>
            <a:r>
              <a:rPr lang="zh-CN" altLang="en-US" sz="2000" b="0" dirty="0">
                <a:latin typeface="微软雅黑" panose="020B0503020204020204" pitchFamily="34" charset="-122"/>
                <a:ea typeface="微软雅黑" panose="020B0503020204020204" pitchFamily="34" charset="-122"/>
              </a:rPr>
              <a:t>信息返回</a:t>
            </a:r>
            <a:r>
              <a:rPr lang="en-US" altLang="zh-CN" sz="2000" b="0" dirty="0" err="1">
                <a:latin typeface="微软雅黑" panose="020B0503020204020204" pitchFamily="34" charset="-122"/>
                <a:ea typeface="微软雅黑" panose="020B0503020204020204" pitchFamily="34" charset="-122"/>
              </a:rPr>
              <a:t>responseXML</a:t>
            </a:r>
            <a:r>
              <a:rPr lang="zh-CN" altLang="en-US" sz="2000" b="0" dirty="0">
                <a:latin typeface="微软雅黑" panose="020B0503020204020204" pitchFamily="34" charset="-122"/>
                <a:ea typeface="微软雅黑" panose="020B0503020204020204" pitchFamily="34" charset="-122"/>
              </a:rPr>
              <a:t>或</a:t>
            </a:r>
            <a:r>
              <a:rPr lang="en-US" altLang="zh-CN" sz="2000" b="0" dirty="0" err="1">
                <a:latin typeface="微软雅黑" panose="020B0503020204020204" pitchFamily="34" charset="-122"/>
                <a:ea typeface="微软雅黑" panose="020B0503020204020204" pitchFamily="34" charset="-122"/>
              </a:rPr>
              <a:t>responseText</a:t>
            </a:r>
            <a:r>
              <a:rPr lang="zh-CN" altLang="en-US" sz="2000" b="0" dirty="0">
                <a:latin typeface="微软雅黑" panose="020B0503020204020204" pitchFamily="34" charset="-122"/>
                <a:ea typeface="微软雅黑" panose="020B0503020204020204" pitchFamily="34" charset="-122"/>
              </a:rPr>
              <a:t>，并作为回调函数参数传递。重要参数</a:t>
            </a:r>
            <a:r>
              <a:rPr lang="en-US" altLang="zh-CN" sz="2000" b="0" dirty="0">
                <a:latin typeface="微软雅黑" panose="020B0503020204020204" pitchFamily="34" charset="-122"/>
                <a:ea typeface="微软雅黑" panose="020B0503020204020204" pitchFamily="34" charset="-122"/>
              </a:rPr>
              <a:t>json</a:t>
            </a:r>
            <a:r>
              <a:rPr lang="zh-CN" altLang="en-US" sz="2000" b="0" dirty="0">
                <a:latin typeface="微软雅黑" panose="020B0503020204020204" pitchFamily="34" charset="-122"/>
                <a:ea typeface="微软雅黑" panose="020B0503020204020204" pitchFamily="34" charset="-122"/>
              </a:rPr>
              <a:t>：返回</a:t>
            </a:r>
            <a:r>
              <a:rPr lang="en-US" altLang="zh-CN" sz="2000" b="0" dirty="0">
                <a:latin typeface="微软雅黑" panose="020B0503020204020204" pitchFamily="34" charset="-122"/>
                <a:ea typeface="微软雅黑" panose="020B0503020204020204" pitchFamily="34" charset="-122"/>
              </a:rPr>
              <a:t>JSON</a:t>
            </a:r>
            <a:r>
              <a:rPr lang="zh-CN" altLang="en-US" sz="2000" b="0" dirty="0">
                <a:latin typeface="微软雅黑" panose="020B0503020204020204" pitchFamily="34" charset="-122"/>
                <a:ea typeface="微软雅黑" panose="020B0503020204020204" pitchFamily="34" charset="-122"/>
              </a:rPr>
              <a:t>数据。</a:t>
            </a:r>
            <a:endParaRPr lang="en-US" altLang="zh-CN" sz="2000" b="0" dirty="0">
              <a:latin typeface="微软雅黑" panose="020B0503020204020204" pitchFamily="34" charset="-122"/>
              <a:ea typeface="微软雅黑" panose="020B0503020204020204" pitchFamily="34" charset="-122"/>
            </a:endParaRPr>
          </a:p>
          <a:p>
            <a:pPr marL="914400" lvl="2" indent="0" eaLnBrk="1" hangingPunct="1">
              <a:lnSpc>
                <a:spcPct val="150000"/>
              </a:lnSpc>
              <a:spcBef>
                <a:spcPts val="600"/>
              </a:spcBef>
              <a:spcAft>
                <a:spcPts val="0"/>
              </a:spcAft>
              <a:buNone/>
            </a:pPr>
            <a:r>
              <a:rPr lang="en-US" altLang="zh-CN" dirty="0"/>
              <a:t> </a:t>
            </a:r>
            <a:endParaRPr lang="en-US" altLang="zh-CN" sz="1200" b="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85726817"/>
      </p:ext>
    </p:extLst>
  </p:cSld>
  <p:clrMapOvr>
    <a:masterClrMapping/>
  </p:clrMapOvr>
</p:sld>
</file>

<file path=ppt/theme/theme1.xml><?xml version="1.0" encoding="utf-8"?>
<a:theme xmlns:a="http://schemas.openxmlformats.org/drawingml/2006/main" name="ppt主题">
  <a:themeElements>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自定义设计方案">
      <a:majorFont>
        <a:latin typeface="Arial"/>
        <a:ea typeface="宋体"/>
        <a:cs typeface=""/>
      </a:majorFont>
      <a:minorFont>
        <a:latin typeface="Arial"/>
        <a:ea typeface="华文细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itchFamily="34" charset="0"/>
          <a:buNone/>
          <a:defRPr kumimoji="0" lang="zh-CN" altLang="en-US" sz="2000" b="0" i="0" u="none" strike="noStrike" cap="none" normalizeH="0" baseline="0" smtClean="0">
            <a:ln>
              <a:noFill/>
            </a:ln>
            <a:solidFill>
              <a:srgbClr val="FF6600"/>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itchFamily="34" charset="0"/>
          <a:buNone/>
          <a:defRPr kumimoji="0" lang="zh-CN" altLang="en-US" sz="2000" b="0" i="0" u="none" strike="noStrike" cap="none" normalizeH="0" baseline="0" smtClean="0">
            <a:ln>
              <a:noFill/>
            </a:ln>
            <a:solidFill>
              <a:srgbClr val="FF6600"/>
            </a:solidFill>
            <a:effectLst/>
            <a:latin typeface="Arial" pitchFamily="34" charset="0"/>
            <a:ea typeface="宋体" pitchFamily="2" charset="-122"/>
          </a:defRPr>
        </a:defPPr>
      </a:lstStyle>
    </a:lnDef>
  </a:objectDefaults>
  <a:extraClrSchemeLst>
    <a:extraClrScheme>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6_自定义设计方案">
  <a:themeElements>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自定义设计方案">
      <a:majorFont>
        <a:latin typeface="Arial"/>
        <a:ea typeface="宋体"/>
        <a:cs typeface=""/>
      </a:majorFont>
      <a:minorFont>
        <a:latin typeface="Arial"/>
        <a:ea typeface="华文细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itchFamily="34" charset="0"/>
          <a:buNone/>
          <a:defRPr kumimoji="0" lang="zh-CN" altLang="en-US" sz="2000" b="0" i="0" u="none" strike="noStrike" cap="none" normalizeH="0" baseline="0" smtClean="0">
            <a:ln>
              <a:noFill/>
            </a:ln>
            <a:solidFill>
              <a:srgbClr val="FF6600"/>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itchFamily="34" charset="0"/>
          <a:buNone/>
          <a:defRPr kumimoji="0" lang="zh-CN" altLang="en-US" sz="2000" b="0" i="0" u="none" strike="noStrike" cap="none" normalizeH="0" baseline="0" smtClean="0">
            <a:ln>
              <a:noFill/>
            </a:ln>
            <a:solidFill>
              <a:srgbClr val="FF6600"/>
            </a:solidFill>
            <a:effectLst/>
            <a:latin typeface="Arial" pitchFamily="34" charset="0"/>
            <a:ea typeface="宋体" pitchFamily="2" charset="-122"/>
          </a:defRPr>
        </a:defPPr>
      </a:lstStyle>
    </a:lnDef>
  </a:objectDefaults>
  <a:extraClrSchemeLst>
    <a:extraClrScheme>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ppt主题_希望是最后一版</Template>
  <TotalTime>2938</TotalTime>
  <Words>606</Words>
  <Application>Microsoft Office PowerPoint</Application>
  <PresentationFormat>全屏显示(4:3)</PresentationFormat>
  <Paragraphs>70</Paragraphs>
  <Slides>12</Slides>
  <Notes>9</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12</vt:i4>
      </vt:variant>
    </vt:vector>
  </HeadingPairs>
  <TitlesOfParts>
    <vt:vector size="21" baseType="lpstr">
      <vt:lpstr>Arial Unicode MS</vt:lpstr>
      <vt:lpstr>华文细黑</vt:lpstr>
      <vt:lpstr>宋体</vt:lpstr>
      <vt:lpstr>微软雅黑</vt:lpstr>
      <vt:lpstr>Arial</vt:lpstr>
      <vt:lpstr>Calibri</vt:lpstr>
      <vt:lpstr>Wingdings</vt:lpstr>
      <vt:lpstr>ppt主题</vt:lpstr>
      <vt:lpstr>6_自定义设计方案</vt:lpstr>
      <vt:lpstr>第八章AJAX</vt:lpstr>
      <vt:lpstr>ajax简介</vt:lpstr>
      <vt:lpstr>Ajax的应用场景</vt:lpstr>
      <vt:lpstr>Ajax优缺点</vt:lpstr>
      <vt:lpstr>Ajax工作原理</vt:lpstr>
      <vt:lpstr>jQuery 与 AJAX</vt:lpstr>
      <vt:lpstr>$.get()</vt:lpstr>
      <vt:lpstr>$.post()</vt:lpstr>
      <vt:lpstr>ajax() 方法</vt:lpstr>
      <vt:lpstr>ajax() 方法</vt:lpstr>
      <vt:lpstr>ajax() 方法</vt:lpstr>
      <vt:lpstr>Codeasier   让编码更容易！</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Java常用类-String</dc:title>
  <dc:creator>yl</dc:creator>
  <cp:lastModifiedBy>HP</cp:lastModifiedBy>
  <cp:revision>393</cp:revision>
  <dcterms:created xsi:type="dcterms:W3CDTF">2016-02-04T08:27:00Z</dcterms:created>
  <dcterms:modified xsi:type="dcterms:W3CDTF">2018-08-08T05:07:05Z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2052-10.1.0.5400</vt:lpwstr>
  </property>
</Properties>
</file>