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408" r:id="rId3"/>
    <p:sldId id="1963" r:id="rId4"/>
    <p:sldId id="1972" r:id="rId5"/>
    <p:sldId id="1977" r:id="rId6"/>
    <p:sldId id="1984" r:id="rId7"/>
    <p:sldId id="1978" r:id="rId8"/>
    <p:sldId id="1980" r:id="rId9"/>
    <p:sldId id="1979" r:id="rId10"/>
    <p:sldId id="1981" r:id="rId11"/>
    <p:sldId id="1982" r:id="rId12"/>
    <p:sldId id="36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2">
          <p15:clr>
            <a:srgbClr val="A4A3A4"/>
          </p15:clr>
        </p15:guide>
        <p15:guide id="2" pos="2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FF0000"/>
    <a:srgbClr val="7691E6"/>
    <a:srgbClr val="C2CEF4"/>
    <a:srgbClr val="B5C3F1"/>
    <a:srgbClr val="9D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57" autoAdjust="0"/>
  </p:normalViewPr>
  <p:slideViewPr>
    <p:cSldViewPr>
      <p:cViewPr>
        <p:scale>
          <a:sx n="75" d="100"/>
          <a:sy n="75" d="100"/>
        </p:scale>
        <p:origin x="366" y="180"/>
      </p:cViewPr>
      <p:guideLst>
        <p:guide orient="horz" pos="1942"/>
        <p:guide pos="2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A92C01-4713-44A4-BDFA-2193DA52E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9173-027B-4B71-BEE6-B92927AD6BD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B2557A-7FB2-424C-A328-BA11FA59E1A6}" type="slidenum">
              <a:rPr lang="en-US" altLang="en-US"/>
              <a:pPr algn="r" eaLnBrk="1" hangingPunct="1"/>
              <a:t>11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本堂课结束，谢谢大家！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772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9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08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67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34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7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12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2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85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90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72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02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4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11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41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5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59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3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1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fld id="{2AC6B64B-F3C1-4DF6-BB4C-2926F6FAF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4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7844E8-1066-4683-A97D-B943DB4C2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6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3EC67E-586F-4CEE-A3BF-734E4A11C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4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754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68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152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50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4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 noChangeArrowhead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1087 w 1087"/>
                <a:gd name="T5" fmla="*/ 314 h 314"/>
                <a:gd name="T6" fmla="*/ 1087 w 1087"/>
                <a:gd name="T7" fmla="*/ 0 h 314"/>
                <a:gd name="T8" fmla="*/ 0 w 1087"/>
                <a:gd name="T9" fmla="*/ 0 h 314"/>
                <a:gd name="T10" fmla="*/ 1018 w 1087"/>
                <a:gd name="T11" fmla="*/ 245 h 314"/>
                <a:gd name="T12" fmla="*/ 69 w 1087"/>
                <a:gd name="T13" fmla="*/ 245 h 314"/>
                <a:gd name="T14" fmla="*/ 69 w 1087"/>
                <a:gd name="T15" fmla="*/ 69 h 314"/>
                <a:gd name="T16" fmla="*/ 1018 w 1087"/>
                <a:gd name="T17" fmla="*/ 69 h 314"/>
                <a:gd name="T18" fmla="*/ 1018 w 1087"/>
                <a:gd name="T19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6" name="Freeform 6"/>
            <p:cNvSpPr>
              <a:spLocks noEditPoints="1" noChangeArrowhead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dirty="0" smtClean="0">
                <a:ea typeface="黑体" panose="02010609060101010101" pitchFamily="49" charset="-122"/>
              </a:rPr>
              <a:t>反射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具体操作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371654"/>
            <a:ext cx="851494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通过反射操作普通方法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得到</a:t>
            </a:r>
            <a:r>
              <a:rPr lang="en-US" altLang="zh-CN" sz="1800" dirty="0"/>
              <a:t>Class</a:t>
            </a:r>
            <a:r>
              <a:rPr lang="zh-CN" altLang="en-US" sz="1800" dirty="0"/>
              <a:t>类</a:t>
            </a:r>
          </a:p>
          <a:p>
            <a:r>
              <a:rPr lang="en-US" altLang="zh-CN" sz="1800" dirty="0"/>
              <a:t>Class c1 = </a:t>
            </a:r>
            <a:r>
              <a:rPr lang="en-US" altLang="zh-CN" sz="1800" dirty="0" err="1"/>
              <a:t>Class.forName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bean.Person</a:t>
            </a:r>
            <a:r>
              <a:rPr lang="en-US" altLang="zh-CN" sz="1800" dirty="0"/>
              <a:t>");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得到</a:t>
            </a:r>
            <a:r>
              <a:rPr lang="en-US" altLang="zh-CN" sz="1800" dirty="0"/>
              <a:t>Person</a:t>
            </a:r>
            <a:r>
              <a:rPr lang="zh-CN" altLang="en-US" sz="1800" dirty="0"/>
              <a:t>实例</a:t>
            </a:r>
          </a:p>
          <a:p>
            <a:r>
              <a:rPr lang="en-US" altLang="zh-CN" sz="1800" dirty="0"/>
              <a:t>Person p1 = (Person) c1.newInstance();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得到普通方法</a:t>
            </a:r>
          </a:p>
          <a:p>
            <a:r>
              <a:rPr lang="en-US" altLang="zh-CN" sz="1800" dirty="0"/>
              <a:t>//c1.getDeclaredMethods();//</a:t>
            </a:r>
            <a:r>
              <a:rPr lang="zh-CN" altLang="en-US" sz="1800" dirty="0"/>
              <a:t>得到所有的普通方法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传递两个参数：第一个参数，方法名称；第二个参数，方法里面参数的类型</a:t>
            </a:r>
          </a:p>
          <a:p>
            <a:r>
              <a:rPr lang="en-US" altLang="zh-CN" sz="1800" dirty="0"/>
              <a:t>Method m1 = c1.getDeclaredMethod("</a:t>
            </a:r>
            <a:r>
              <a:rPr lang="en-US" altLang="zh-CN" sz="1800" dirty="0" err="1"/>
              <a:t>setName</a:t>
            </a:r>
            <a:r>
              <a:rPr lang="en-US" altLang="zh-CN" sz="1800" dirty="0"/>
              <a:t>", </a:t>
            </a:r>
            <a:r>
              <a:rPr lang="en-US" altLang="zh-CN" sz="1800" dirty="0" err="1"/>
              <a:t>String.class</a:t>
            </a:r>
            <a:r>
              <a:rPr lang="en-US" altLang="zh-CN" sz="1800" dirty="0"/>
              <a:t>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让</a:t>
            </a:r>
            <a:r>
              <a:rPr lang="en-US" altLang="zh-CN" sz="1800" dirty="0" err="1"/>
              <a:t>setName</a:t>
            </a:r>
            <a:r>
              <a:rPr lang="zh-CN" altLang="en-US" sz="1800" dirty="0"/>
              <a:t>方法执行 ，执行设置值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使用</a:t>
            </a:r>
            <a:r>
              <a:rPr lang="en-US" altLang="zh-CN" sz="1800" dirty="0"/>
              <a:t>invoke(p4, "</a:t>
            </a:r>
            <a:r>
              <a:rPr lang="en-US" altLang="zh-CN" sz="1800" dirty="0" err="1"/>
              <a:t>niuqi</a:t>
            </a:r>
            <a:r>
              <a:rPr lang="en-US" altLang="zh-CN" sz="1800" dirty="0"/>
              <a:t>");</a:t>
            </a:r>
            <a:r>
              <a:rPr lang="zh-CN" altLang="en-US" sz="1800" dirty="0"/>
              <a:t>传递两个参数：第一个参数，</a:t>
            </a:r>
            <a:r>
              <a:rPr lang="en-US" altLang="zh-CN" sz="1800" dirty="0"/>
              <a:t>person</a:t>
            </a:r>
            <a:r>
              <a:rPr lang="zh-CN" altLang="en-US" sz="1800" dirty="0"/>
              <a:t>实例；第二个参数，设置的值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执行了</a:t>
            </a:r>
            <a:r>
              <a:rPr lang="en-US" altLang="zh-CN" sz="1800" dirty="0"/>
              <a:t>invoke</a:t>
            </a:r>
            <a:r>
              <a:rPr lang="zh-CN" altLang="en-US" sz="1800" dirty="0"/>
              <a:t>方法之后，相当于，执行了</a:t>
            </a:r>
            <a:r>
              <a:rPr lang="en-US" altLang="zh-CN" sz="1800" dirty="0" err="1"/>
              <a:t>setName</a:t>
            </a:r>
            <a:r>
              <a:rPr lang="zh-CN" altLang="en-US" sz="1800" dirty="0"/>
              <a:t>方法，同时通过这个方法设置了一个值是</a:t>
            </a:r>
            <a:r>
              <a:rPr lang="en-US" altLang="zh-CN" sz="1800" dirty="0" err="1"/>
              <a:t>niuqi</a:t>
            </a:r>
            <a:endParaRPr lang="zh-CN" altLang="en-US" sz="1800" dirty="0"/>
          </a:p>
          <a:p>
            <a:r>
              <a:rPr lang="en-US" altLang="zh-CN" sz="1800" dirty="0"/>
              <a:t>m1.invoke(p4, "</a:t>
            </a:r>
            <a:r>
              <a:rPr lang="en-US" altLang="zh-CN" sz="1800" dirty="0" err="1"/>
              <a:t>niuqi</a:t>
            </a:r>
            <a:r>
              <a:rPr lang="en-US" altLang="zh-CN" sz="1800" dirty="0"/>
              <a:t>");</a:t>
            </a:r>
            <a:endParaRPr lang="zh-CN" altLang="en-US" sz="1800" dirty="0"/>
          </a:p>
          <a:p>
            <a:r>
              <a:rPr lang="en-US" altLang="zh-CN" sz="1800" dirty="0" err="1"/>
              <a:t>System.out.println</a:t>
            </a:r>
            <a:r>
              <a:rPr lang="en-US" altLang="zh-CN" sz="1800" dirty="0"/>
              <a:t>(p4.getName());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623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19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>
                <a:ea typeface="楷体_GB2312" pitchFamily="1" charset="-122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什么是反射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3231" y="1600248"/>
            <a:ext cx="85149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在运行状态中，对于任意一个类，都能够知道这个类的所有属性和方法；</a:t>
            </a:r>
          </a:p>
          <a:p>
            <a:r>
              <a:rPr lang="zh-CN" altLang="en-US" sz="2400" dirty="0"/>
              <a:t>对于任意一个对象，都能够调用它的任意一个方法和属性；</a:t>
            </a:r>
          </a:p>
          <a:p>
            <a:r>
              <a:rPr lang="zh-CN" altLang="en-US" sz="2400" dirty="0"/>
              <a:t>这种</a:t>
            </a:r>
            <a:r>
              <a:rPr lang="zh-CN" altLang="en-US" sz="2400" dirty="0">
                <a:solidFill>
                  <a:srgbClr val="FF0000"/>
                </a:solidFill>
              </a:rPr>
              <a:t>动态</a:t>
            </a:r>
            <a:r>
              <a:rPr lang="zh-CN" altLang="en-US" sz="2400" dirty="0"/>
              <a:t>获取的信息以及动态调用对象的方法的功能称为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语言的反射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反射就是把</a:t>
            </a:r>
            <a:r>
              <a:rPr lang="en-US" altLang="zh-CN" sz="2400" dirty="0"/>
              <a:t>java</a:t>
            </a:r>
            <a:r>
              <a:rPr lang="zh-CN" altLang="en-US" sz="2400" dirty="0"/>
              <a:t>类中的各种成分映射成一个个的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453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主要应用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600248"/>
            <a:ext cx="85149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在一些通用性比较高的代码中  中间件 </a:t>
            </a:r>
            <a:r>
              <a:rPr lang="zh-CN" altLang="en-US" sz="2400" dirty="0" smtClean="0"/>
              <a:t>服务器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将来要学习的框架，大多数都是使用反射来实现的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/>
              <a:t>在框架开发中，都是基于配置文件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在配置文件中配置了类，可以通过反射得到类中的所有内容，可以让类中的某个方法来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类</a:t>
            </a:r>
            <a:r>
              <a:rPr lang="zh-CN" altLang="en-US" sz="2400" dirty="0"/>
              <a:t>中的所有</a:t>
            </a:r>
            <a:r>
              <a:rPr lang="zh-CN" altLang="en-US" sz="2400" dirty="0" smtClean="0"/>
              <a:t>内容：属性、</a:t>
            </a:r>
            <a:r>
              <a:rPr lang="zh-CN" altLang="en-US" sz="2400" dirty="0"/>
              <a:t>构造</a:t>
            </a:r>
            <a:r>
              <a:rPr lang="zh-CN" altLang="en-US" sz="2400" dirty="0" smtClean="0"/>
              <a:t>方法、</a:t>
            </a:r>
            <a:r>
              <a:rPr lang="zh-CN" altLang="en-US" sz="2400" dirty="0"/>
              <a:t>普通方法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447852"/>
            <a:ext cx="85149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en-US" altLang="zh-CN" sz="2400" dirty="0"/>
              <a:t> java</a:t>
            </a:r>
            <a:r>
              <a:rPr lang="zh-CN" altLang="en-US" sz="2400" dirty="0"/>
              <a:t>文件保存到本地硬盘</a:t>
            </a:r>
            <a:r>
              <a:rPr lang="en-US" altLang="zh-CN" sz="2400" dirty="0"/>
              <a:t>---&gt;xxx.java</a:t>
            </a:r>
            <a:endParaRPr lang="zh-CN" altLang="en-US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编译</a:t>
            </a:r>
            <a:r>
              <a:rPr lang="en-US" altLang="zh-CN" sz="2400" dirty="0"/>
              <a:t>java</a:t>
            </a:r>
            <a:r>
              <a:rPr lang="zh-CN" altLang="en-US" sz="2400" dirty="0"/>
              <a:t>文件为</a:t>
            </a:r>
            <a:r>
              <a:rPr lang="en-US" altLang="zh-CN" sz="2400" dirty="0"/>
              <a:t>.class</a:t>
            </a:r>
            <a:r>
              <a:rPr lang="zh-CN" altLang="en-US" sz="2400" dirty="0"/>
              <a:t>文件</a:t>
            </a:r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jvm</a:t>
            </a:r>
            <a:r>
              <a:rPr lang="zh-CN" altLang="en-US" sz="2400" dirty="0"/>
              <a:t>（</a:t>
            </a:r>
            <a:r>
              <a:rPr lang="en-US" altLang="zh-CN" sz="2400" dirty="0"/>
              <a:t>java</a:t>
            </a:r>
            <a:r>
              <a:rPr lang="zh-CN" altLang="en-US" sz="2400" dirty="0"/>
              <a:t>虚拟机）把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文件通过类加载器加载到内存中</a:t>
            </a:r>
          </a:p>
          <a:p>
            <a:r>
              <a:rPr lang="en-US" altLang="zh-CN" sz="2400" dirty="0" smtClean="0"/>
              <a:t>4.</a:t>
            </a:r>
            <a:r>
              <a:rPr lang="zh-CN" altLang="en-US" sz="2400" dirty="0"/>
              <a:t>万事万物都是对象，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文件在内存中使用</a:t>
            </a:r>
            <a:r>
              <a:rPr lang="en-US" altLang="zh-CN" sz="2400" dirty="0"/>
              <a:t>Class</a:t>
            </a:r>
            <a:r>
              <a:rPr lang="zh-CN" altLang="en-US" sz="2400" dirty="0"/>
              <a:t>类表示</a:t>
            </a:r>
          </a:p>
          <a:p>
            <a:r>
              <a:rPr lang="en-US" altLang="zh-CN" sz="2400" dirty="0" smtClean="0"/>
              <a:t>5.</a:t>
            </a:r>
            <a:r>
              <a:rPr lang="zh-CN" altLang="en-US" sz="2400" dirty="0"/>
              <a:t>当使用反射时候，首先需要获取到</a:t>
            </a:r>
            <a:r>
              <a:rPr lang="en-US" altLang="zh-CN" sz="2400" dirty="0"/>
              <a:t>Class</a:t>
            </a:r>
            <a:r>
              <a:rPr lang="zh-CN" altLang="en-US" sz="2400" dirty="0"/>
              <a:t>类的对象，得到了这个类之后，就可以得到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文件里面的所有</a:t>
            </a:r>
            <a:r>
              <a:rPr lang="zh-CN" altLang="en-US" sz="2400" dirty="0" smtClean="0"/>
              <a:t>内容（</a:t>
            </a:r>
            <a:r>
              <a:rPr lang="zh-CN" altLang="en-US" sz="2400" dirty="0"/>
              <a:t>属性  </a:t>
            </a:r>
            <a:r>
              <a:rPr lang="en-US" altLang="zh-CN" sz="2400" dirty="0" smtClean="0"/>
              <a:t>Filed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构造方法  </a:t>
            </a:r>
            <a:r>
              <a:rPr lang="en-US" altLang="zh-CN" sz="2400" dirty="0" smtClean="0"/>
              <a:t>Constructor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普通方法  </a:t>
            </a:r>
            <a:r>
              <a:rPr lang="en-US" altLang="zh-CN" sz="2400" dirty="0" smtClean="0"/>
              <a:t>Method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一、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59" cy="50405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dirty="0">
                <a:cs typeface="Times New Roman" pitchFamily="18" charset="0"/>
              </a:rPr>
              <a:t>Class</a:t>
            </a:r>
            <a:r>
              <a:rPr lang="zh-CN" altLang="en-US" dirty="0">
                <a:cs typeface="Times New Roman" pitchFamily="18" charset="0"/>
              </a:rPr>
              <a:t>类，此类是</a:t>
            </a:r>
            <a:r>
              <a:rPr lang="en-US" altLang="zh-CN" dirty="0">
                <a:cs typeface="Times New Roman" pitchFamily="18" charset="0"/>
              </a:rPr>
              <a:t>Java</a:t>
            </a:r>
            <a:r>
              <a:rPr lang="zh-CN" altLang="en-US" dirty="0">
                <a:cs typeface="Times New Roman" pitchFamily="18" charset="0"/>
              </a:rPr>
              <a:t>反射的</a:t>
            </a:r>
            <a:r>
              <a:rPr lang="zh-CN" altLang="en-US" dirty="0" smtClean="0">
                <a:cs typeface="Times New Roman" pitchFamily="18" charset="0"/>
              </a:rPr>
              <a:t>源头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对象只能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由系统建立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中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每个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类的实例都会记得自己是由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哪个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实例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所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生成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0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具体操作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600248"/>
            <a:ext cx="85149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通过</a:t>
            </a:r>
            <a:r>
              <a:rPr lang="zh-CN" altLang="en-US" sz="2400" dirty="0"/>
              <a:t>反射获得</a:t>
            </a:r>
            <a:r>
              <a:rPr lang="en-US" altLang="zh-CN" sz="2400" dirty="0"/>
              <a:t>Class</a:t>
            </a:r>
            <a:r>
              <a:rPr lang="zh-CN" altLang="en-US" sz="2400" dirty="0"/>
              <a:t>类</a:t>
            </a:r>
            <a:r>
              <a:rPr lang="en-US" altLang="zh-CN" sz="2400" dirty="0"/>
              <a:t>(</a:t>
            </a:r>
            <a:r>
              <a:rPr lang="zh-CN" altLang="en-US" sz="2400" dirty="0"/>
              <a:t>所有操作的基础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sz="2400" dirty="0" smtClean="0"/>
              <a:t>1、</a:t>
            </a:r>
            <a:r>
              <a:rPr lang="zh-CN" altLang="en-US" sz="2400" dirty="0"/>
              <a:t>类名</a:t>
            </a:r>
            <a:r>
              <a:rPr lang="en-US" altLang="zh-CN" sz="2400" dirty="0"/>
              <a:t>.class</a:t>
            </a:r>
            <a:endParaRPr lang="zh-CN" altLang="en-US" sz="2400" dirty="0"/>
          </a:p>
          <a:p>
            <a:r>
              <a:rPr lang="en-US" altLang="zh-CN" sz="2400" dirty="0" smtClean="0"/>
              <a:t>2、</a:t>
            </a:r>
            <a:r>
              <a:rPr lang="zh-CN" altLang="en-US" sz="2400" dirty="0"/>
              <a:t>对象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getClass</a:t>
            </a:r>
            <a:r>
              <a:rPr lang="en-US" altLang="zh-CN" sz="2400" dirty="0"/>
              <a:t>()</a:t>
            </a:r>
            <a:endParaRPr lang="zh-CN" altLang="en-US" sz="2400" dirty="0"/>
          </a:p>
          <a:p>
            <a:r>
              <a:rPr lang="en-US" altLang="zh-CN" sz="2400" dirty="0" smtClean="0"/>
              <a:t>3、</a:t>
            </a:r>
            <a:r>
              <a:rPr lang="en-US" altLang="zh-CN" sz="2400" dirty="0"/>
              <a:t>Class.forName("</a:t>
            </a:r>
            <a:r>
              <a:rPr lang="zh-CN" altLang="en-US" sz="2400" dirty="0"/>
              <a:t>路径</a:t>
            </a:r>
            <a:r>
              <a:rPr lang="en-US" altLang="zh-CN" sz="2400" dirty="0"/>
              <a:t>")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976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具体操作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600248"/>
            <a:ext cx="851494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通过反射操作构造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/>
              <a:t>要对一个类进行实例化，可以</a:t>
            </a:r>
            <a:r>
              <a:rPr lang="en-US" altLang="zh-CN" sz="2400" dirty="0"/>
              <a:t>new</a:t>
            </a:r>
            <a:r>
              <a:rPr lang="zh-CN" altLang="en-US" sz="2400" dirty="0"/>
              <a:t>，不使用</a:t>
            </a:r>
            <a:r>
              <a:rPr lang="en-US" altLang="zh-CN" sz="2400" dirty="0"/>
              <a:t>new</a:t>
            </a:r>
            <a:r>
              <a:rPr lang="zh-CN" altLang="en-US" sz="2400" dirty="0"/>
              <a:t>，怎么获取？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1、</a:t>
            </a:r>
            <a:r>
              <a:rPr lang="zh-CN" altLang="en-US" sz="2400" dirty="0"/>
              <a:t>操作无参数的构造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得到</a:t>
            </a:r>
            <a:r>
              <a:rPr lang="en-US" altLang="zh-CN" sz="2400" dirty="0"/>
              <a:t>Class</a:t>
            </a:r>
            <a:endParaRPr lang="zh-CN" altLang="en-US" sz="2400" dirty="0"/>
          </a:p>
          <a:p>
            <a:r>
              <a:rPr lang="en-US" altLang="zh-CN" sz="2400" dirty="0"/>
              <a:t>Class c1 = </a:t>
            </a:r>
            <a:r>
              <a:rPr lang="en-US" altLang="zh-CN" sz="2400" dirty="0" err="1"/>
              <a:t>Class.forName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bean.Person</a:t>
            </a:r>
            <a:r>
              <a:rPr lang="en-US" altLang="zh-CN" sz="2400" dirty="0"/>
              <a:t>");</a:t>
            </a:r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得到</a:t>
            </a:r>
            <a:r>
              <a:rPr lang="en-US" altLang="zh-CN" sz="2400" dirty="0"/>
              <a:t>Person</a:t>
            </a:r>
            <a:r>
              <a:rPr lang="zh-CN" altLang="en-US" sz="2400" dirty="0"/>
              <a:t>类的实例</a:t>
            </a:r>
          </a:p>
          <a:p>
            <a:r>
              <a:rPr lang="en-US" altLang="zh-CN" sz="2400" dirty="0"/>
              <a:t>Person p = (Person) c1.newInstance();</a:t>
            </a:r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设置值</a:t>
            </a:r>
          </a:p>
          <a:p>
            <a:r>
              <a:rPr lang="en-US" altLang="zh-CN" sz="2400" dirty="0" err="1"/>
              <a:t>p.setName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");</a:t>
            </a:r>
            <a:endParaRPr lang="zh-CN" altLang="en-US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p.getName</a:t>
            </a:r>
            <a:r>
              <a:rPr lang="en-US" altLang="zh-CN" sz="2400" dirty="0"/>
              <a:t>());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190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具体操作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371654"/>
            <a:ext cx="85149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通过反射操作构造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en-US" altLang="zh-CN" sz="2400" dirty="0" smtClean="0"/>
              <a:t>2、</a:t>
            </a:r>
            <a:r>
              <a:rPr lang="zh-CN" altLang="en-US" sz="2400" dirty="0"/>
              <a:t>操作有参数的构造方法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得到</a:t>
            </a:r>
            <a:r>
              <a:rPr lang="en-US" altLang="zh-CN" sz="2400" dirty="0"/>
              <a:t>Class</a:t>
            </a:r>
            <a:endParaRPr lang="zh-CN" altLang="en-US" sz="2400" dirty="0"/>
          </a:p>
          <a:p>
            <a:r>
              <a:rPr lang="en-US" altLang="zh-CN" sz="2400" dirty="0"/>
              <a:t>Class c1 = </a:t>
            </a:r>
            <a:r>
              <a:rPr lang="en-US" altLang="zh-CN" sz="2400" dirty="0" err="1"/>
              <a:t>Class.forName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bean.Person</a:t>
            </a:r>
            <a:r>
              <a:rPr lang="en-US" altLang="zh-CN" sz="2400" dirty="0"/>
              <a:t>");</a:t>
            </a:r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使用有参数的构造方法</a:t>
            </a:r>
          </a:p>
          <a:p>
            <a:r>
              <a:rPr lang="en-US" altLang="zh-CN" sz="2400" dirty="0"/>
              <a:t>//c1.getConstructors();//</a:t>
            </a:r>
            <a:r>
              <a:rPr lang="zh-CN" altLang="en-US" sz="2400" dirty="0"/>
              <a:t>获取所有的构造方法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传递是有参数的构造方法里面参数类型，类型使用</a:t>
            </a:r>
            <a:r>
              <a:rPr lang="en-US" altLang="zh-CN" sz="2400" dirty="0"/>
              <a:t>class</a:t>
            </a:r>
            <a:r>
              <a:rPr lang="zh-CN" altLang="en-US" sz="2400" dirty="0"/>
              <a:t>形式传递</a:t>
            </a:r>
          </a:p>
          <a:p>
            <a:r>
              <a:rPr lang="en-US" altLang="zh-CN" sz="2400" dirty="0"/>
              <a:t>Constructor </a:t>
            </a:r>
            <a:r>
              <a:rPr lang="en-US" altLang="zh-CN" sz="2400" dirty="0" err="1"/>
              <a:t>cs</a:t>
            </a:r>
            <a:r>
              <a:rPr lang="en-US" altLang="zh-CN" sz="2400" dirty="0"/>
              <a:t> = c1.getConstructor(</a:t>
            </a:r>
            <a:r>
              <a:rPr lang="en-US" altLang="zh-CN" sz="2400" dirty="0" err="1"/>
              <a:t>String.class,String.class</a:t>
            </a:r>
            <a:r>
              <a:rPr lang="en-US" altLang="zh-CN" sz="2400" dirty="0"/>
              <a:t>);</a:t>
            </a:r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通过有参数的构造方法设置值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通过有参数的构造方法创建</a:t>
            </a:r>
            <a:r>
              <a:rPr lang="en-US" altLang="zh-CN" sz="2400" dirty="0"/>
              <a:t>Person</a:t>
            </a:r>
            <a:r>
              <a:rPr lang="zh-CN" altLang="en-US" sz="2400" dirty="0"/>
              <a:t>实例</a:t>
            </a:r>
          </a:p>
          <a:p>
            <a:r>
              <a:rPr lang="fr-FR" altLang="zh-CN" sz="2400" dirty="0"/>
              <a:t>Person p1 = (Person) cs.newInstance("lisi","100");</a:t>
            </a:r>
            <a:endParaRPr lang="zh-CN" altLang="en-US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(p1.getId()+" "+p1.getName</a:t>
            </a:r>
            <a:r>
              <a:rPr lang="en-US" altLang="zh-CN" sz="2400" dirty="0" smtClean="0"/>
              <a:t>());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13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反射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具体操作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8428" y="1371654"/>
            <a:ext cx="85149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通过反射操作属性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得到</a:t>
            </a:r>
            <a:r>
              <a:rPr lang="en-US" altLang="zh-CN" sz="1800" dirty="0"/>
              <a:t>Class</a:t>
            </a:r>
            <a:r>
              <a:rPr lang="zh-CN" altLang="en-US" sz="1800" dirty="0"/>
              <a:t>类</a:t>
            </a:r>
          </a:p>
          <a:p>
            <a:r>
              <a:rPr lang="en-US" altLang="zh-CN" sz="1800" dirty="0"/>
              <a:t>Class c1 = </a:t>
            </a:r>
            <a:r>
              <a:rPr lang="en-US" altLang="zh-CN" sz="1800" dirty="0" err="1"/>
              <a:t>Class.forName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bean.Person</a:t>
            </a:r>
            <a:r>
              <a:rPr lang="en-US" altLang="zh-CN" sz="1800" dirty="0"/>
              <a:t>");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得到</a:t>
            </a:r>
            <a:r>
              <a:rPr lang="en-US" altLang="zh-CN" sz="1800" dirty="0"/>
              <a:t>name</a:t>
            </a:r>
            <a:r>
              <a:rPr lang="zh-CN" altLang="en-US" sz="1800" dirty="0"/>
              <a:t>属性</a:t>
            </a:r>
          </a:p>
          <a:p>
            <a:r>
              <a:rPr lang="en-US" altLang="zh-CN" sz="1800" dirty="0"/>
              <a:t>//c1.getDeclaredFields();//</a:t>
            </a:r>
            <a:r>
              <a:rPr lang="zh-CN" altLang="en-US" sz="1800" dirty="0"/>
              <a:t>表示得到所有的属性</a:t>
            </a:r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得到</a:t>
            </a:r>
            <a:r>
              <a:rPr lang="en-US" altLang="zh-CN" sz="1800" dirty="0"/>
              <a:t>Person</a:t>
            </a:r>
            <a:r>
              <a:rPr lang="zh-CN" altLang="en-US" sz="1800" dirty="0"/>
              <a:t>类的实例</a:t>
            </a:r>
          </a:p>
          <a:p>
            <a:r>
              <a:rPr lang="en-US" altLang="zh-CN" sz="1800" dirty="0"/>
              <a:t>Person p = (Person) c1.newInstance();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通过这个方法得到属性，参数是属性的名称</a:t>
            </a:r>
          </a:p>
          <a:p>
            <a:r>
              <a:rPr lang="en-US" altLang="zh-CN" sz="1800" dirty="0"/>
              <a:t>Field f1 = c1.getDeclaredField("name");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操作的是私有的属性，不让操作，需要设置可以操作私有属性</a:t>
            </a:r>
            <a:r>
              <a:rPr lang="en-US" altLang="zh-CN" sz="1800" dirty="0" err="1"/>
              <a:t>setAccessible</a:t>
            </a:r>
            <a:r>
              <a:rPr lang="en-US" altLang="zh-CN" sz="1800" dirty="0"/>
              <a:t>(true),</a:t>
            </a:r>
            <a:r>
              <a:rPr lang="zh-CN" altLang="en-US" sz="1800" dirty="0"/>
              <a:t>可以操作私有属性</a:t>
            </a:r>
          </a:p>
          <a:p>
            <a:r>
              <a:rPr lang="en-US" altLang="zh-CN" sz="1800" dirty="0"/>
              <a:t>f1.setAccessible(true);</a:t>
            </a:r>
            <a:endParaRPr lang="zh-CN" altLang="en-US" sz="1800" dirty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设置</a:t>
            </a:r>
            <a:r>
              <a:rPr lang="en-US" altLang="zh-CN" sz="1800" dirty="0"/>
              <a:t>name</a:t>
            </a:r>
            <a:r>
              <a:rPr lang="zh-CN" altLang="en-US" sz="1800" dirty="0"/>
              <a:t>值 </a:t>
            </a:r>
            <a:r>
              <a:rPr lang="en-US" altLang="zh-CN" sz="1800" dirty="0"/>
              <a:t>set</a:t>
            </a:r>
            <a:r>
              <a:rPr lang="zh-CN" altLang="en-US" sz="1800" dirty="0"/>
              <a:t>方法，两个参数：第一个参数类的实例，第二个参数是设置的值</a:t>
            </a:r>
          </a:p>
          <a:p>
            <a:r>
              <a:rPr lang="en-US" altLang="zh-CN" sz="1800" dirty="0"/>
              <a:t>f1.set(p11, "</a:t>
            </a:r>
            <a:r>
              <a:rPr lang="en-US" altLang="zh-CN" sz="1800" dirty="0" err="1"/>
              <a:t>wangwu</a:t>
            </a:r>
            <a:r>
              <a:rPr lang="en-US" altLang="zh-CN" sz="1800" dirty="0"/>
              <a:t>"); //</a:t>
            </a:r>
            <a:r>
              <a:rPr lang="zh-CN" altLang="en-US" sz="1800" dirty="0"/>
              <a:t>相当于 在 </a:t>
            </a:r>
            <a:r>
              <a:rPr lang="en-US" altLang="zh-CN" sz="1800" dirty="0"/>
              <a:t>p.name = "</a:t>
            </a:r>
            <a:r>
              <a:rPr lang="en-US" altLang="zh-CN" sz="1800" dirty="0" err="1"/>
              <a:t>wangwu</a:t>
            </a:r>
            <a:r>
              <a:rPr lang="en-US" altLang="zh-CN" sz="1800" dirty="0"/>
              <a:t>";</a:t>
            </a:r>
            <a:endParaRPr lang="zh-CN" altLang="en-US" sz="1800" dirty="0"/>
          </a:p>
          <a:p>
            <a:r>
              <a:rPr lang="en-US" altLang="zh-CN" sz="1800" dirty="0" err="1"/>
              <a:t>System.out.println</a:t>
            </a:r>
            <a:r>
              <a:rPr lang="en-US" altLang="zh-CN" sz="1800" dirty="0"/>
              <a:t>(f1.get(p11)); //</a:t>
            </a:r>
            <a:r>
              <a:rPr lang="zh-CN" altLang="en-US" sz="1800" dirty="0"/>
              <a:t>相当于 </a:t>
            </a:r>
            <a:r>
              <a:rPr lang="en-US" altLang="zh-CN" sz="1800" dirty="0"/>
              <a:t>p.name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0754606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785</Words>
  <Application>Microsoft Office PowerPoint</Application>
  <PresentationFormat>全屏显示(4:3)</PresentationFormat>
  <Paragraphs>128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 Unicode MS</vt:lpstr>
      <vt:lpstr>黑体</vt:lpstr>
      <vt:lpstr>华文细黑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ppt主题</vt:lpstr>
      <vt:lpstr>7_自定义设计方案</vt:lpstr>
      <vt:lpstr>反射</vt:lpstr>
      <vt:lpstr>什么是反射</vt:lpstr>
      <vt:lpstr>反射</vt:lpstr>
      <vt:lpstr>反射</vt:lpstr>
      <vt:lpstr>一、Class 类</vt:lpstr>
      <vt:lpstr>反射</vt:lpstr>
      <vt:lpstr>反射</vt:lpstr>
      <vt:lpstr>反射</vt:lpstr>
      <vt:lpstr>反射</vt:lpstr>
      <vt:lpstr>反射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yhj</cp:lastModifiedBy>
  <cp:revision>1237</cp:revision>
  <dcterms:created xsi:type="dcterms:W3CDTF">2015-02-26T05:40:00Z</dcterms:created>
  <dcterms:modified xsi:type="dcterms:W3CDTF">2018-08-01T04:03:06Z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2052-10.1.0.6569</vt:lpwstr>
  </property>
</Properties>
</file>