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88" r:id="rId4"/>
    <p:sldId id="309" r:id="rId5"/>
    <p:sldId id="310" r:id="rId6"/>
    <p:sldId id="311" r:id="rId7"/>
    <p:sldId id="312" r:id="rId8"/>
    <p:sldId id="314" r:id="rId9"/>
    <p:sldId id="315" r:id="rId10"/>
    <p:sldId id="347" r:id="rId11"/>
    <p:sldId id="316" r:id="rId12"/>
    <p:sldId id="317" r:id="rId13"/>
    <p:sldId id="330" r:id="rId14"/>
    <p:sldId id="331" r:id="rId15"/>
    <p:sldId id="332" r:id="rId16"/>
    <p:sldId id="259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6" autoAdjust="0"/>
    <p:restoredTop sz="87590" autoAdjust="0"/>
  </p:normalViewPr>
  <p:slideViewPr>
    <p:cSldViewPr snapToGrid="0">
      <p:cViewPr varScale="1">
        <p:scale>
          <a:sx n="75" d="100"/>
          <a:sy n="75" d="100"/>
        </p:scale>
        <p:origin x="252" y="72"/>
      </p:cViewPr>
      <p:guideLst>
        <p:guide orient="horz" pos="2188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4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封装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814" y="-166596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默认的构造方法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0825" y="1385416"/>
            <a:ext cx="8569325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Java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语言中，每个类都至少有一个构造方法；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如果类的定义者没有显式的定义任何构造方法，系统将自动提供一个默认的无参数的构造方法。所以：不编写构造方法就能用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new Xxx()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创建类的实例。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Java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类中，一旦类的定义者显式定义了一个或多个构造方法，系统将不再提供默认的构造方法；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构造器的主要作用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：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创建类的实例，同时可以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利用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构造器参数初始化对象的属性。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578452" y="-16833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练习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40055" y="2071370"/>
            <a:ext cx="7870825" cy="344551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1.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在前面定义的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类中添加构造方法，利用构造方法设置所有人的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age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属性初始值都为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18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。</a:t>
            </a:r>
          </a:p>
          <a:p>
            <a:pPr algn="just" eaLnBrk="1" hangingPunct="1">
              <a:buFontTx/>
              <a:buNone/>
            </a:pPr>
            <a:endParaRPr lang="zh-CN" altLang="en-US" sz="24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2.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修改上题中类和构造方法，增加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使得每次创建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对象的同时初始化对象的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age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属性值和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20" y="-1321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构造方法重载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34658" y="1196679"/>
            <a:ext cx="8351837" cy="46335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 latinLnBrk="0">
              <a:spcBef>
                <a:spcPts val="0"/>
              </a:spcBef>
              <a:buFontTx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构造方法一般用来在创建对象的同时初始化对象。如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class Person{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String name;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age;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public Person(String n 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a){  name=n; age=a;}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}</a:t>
            </a:r>
          </a:p>
          <a:p>
            <a:pPr marL="0" indent="0" latinLnBrk="0">
              <a:spcBef>
                <a:spcPts val="0"/>
              </a:spcBef>
              <a:buFontTx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构造方法重载使得对象的创建更加灵活，方便创建各种不同的对象。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构造方法重载举例：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 public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class Person{</a:t>
            </a:r>
          </a:p>
          <a:p>
            <a:pPr marL="914400" lvl="1" indent="-457200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public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Person(String name,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age, Date d) {this(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name,age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);}</a:t>
            </a:r>
          </a:p>
          <a:p>
            <a:pPr marL="914400" lvl="1" indent="-457200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public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Person(String name,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age) {…}</a:t>
            </a:r>
          </a:p>
          <a:p>
            <a:pPr marL="914400" lvl="1" indent="-457200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public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Person(String name, Date d) {…}</a:t>
            </a:r>
          </a:p>
          <a:p>
            <a:pPr marL="914400" lvl="1" indent="-457200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public Person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(){…}</a:t>
            </a:r>
          </a:p>
          <a:p>
            <a:pPr marL="914400" lvl="1" indent="-457200"/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}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构造方法重载，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参数列表必须不同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808" y="-11313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构造方法重载举例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39157" y="1016406"/>
            <a:ext cx="7991475" cy="5322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 class Person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private String name;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private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private Date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birthDate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public Person(String name,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age, Date d)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	       this.name = name;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	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this.age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= age;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	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this.birthDate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= d;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public Person(String name,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	        this(name, age, null);  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public Person(String name, Date d)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	        this(name, 30, d);	   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public Person(String name)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         this(name, 30);	   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211" y="1231543"/>
            <a:ext cx="8964612" cy="4103687"/>
          </a:xfrm>
        </p:spPr>
        <p:txBody>
          <a:bodyPr/>
          <a:lstStyle/>
          <a:p>
            <a:pPr eaLnBrk="1" hangingPunct="1"/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(1)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定义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有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4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个属性：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String name; </a:t>
            </a:r>
            <a:r>
              <a:rPr lang="en-US" altLang="zh-CN" sz="2000" b="1" dirty="0" err="1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age; String school; String major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(2)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定义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类的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个构造方法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第一个构造方法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Person(String n, </a:t>
            </a:r>
            <a:r>
              <a:rPr lang="en-US" altLang="zh-CN" sz="2000" b="1" dirty="0" err="1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a)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设置类的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age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属性；</a:t>
            </a:r>
          </a:p>
          <a:p>
            <a:pPr eaLnBrk="1" hangingPunct="1">
              <a:buFontTx/>
              <a:buNone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第二个构造方法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Person(String n, </a:t>
            </a:r>
            <a:r>
              <a:rPr lang="en-US" altLang="zh-CN" sz="2000" b="1" dirty="0" err="1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a, String s)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设置类的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name,   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  age 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school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属性；</a:t>
            </a:r>
          </a:p>
          <a:p>
            <a:pPr eaLnBrk="1" hangingPunct="1">
              <a:buFontTx/>
              <a:buNone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第三个构造方法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Person(String n, </a:t>
            </a:r>
            <a:r>
              <a:rPr lang="en-US" altLang="zh-CN" sz="2000" b="1" dirty="0" err="1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a, String s, String m)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设置类的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name, age ,school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major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属性；</a:t>
            </a:r>
          </a:p>
          <a:p>
            <a:pPr eaLnBrk="1" hangingPunct="1">
              <a:buFontTx/>
              <a:buNone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(3)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在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main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方法中分别调用不同的构造方法创建的对象，并输出其属性值。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title"/>
          </p:nvPr>
        </p:nvSpPr>
        <p:spPr>
          <a:xfrm>
            <a:off x="502846" y="-181448"/>
            <a:ext cx="7772400" cy="12382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练习</a:t>
            </a:r>
            <a:r>
              <a:rPr lang="en-US" altLang="zh-CN" dirty="0" smtClean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4642" y="-337958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学习目标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212" y="1472647"/>
            <a:ext cx="6549086" cy="4536504"/>
          </a:xfrm>
          <a:noFill/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封装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的意义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器的重载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7772400" cy="906016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封装的意义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024" y="1270645"/>
            <a:ext cx="8382000" cy="4941515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使用者对类内部定义的属性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对象的成员变量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的直接操作会导致数据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的错误、混乱或安全性问题。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 class 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int 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public void speak(){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System.out.println("我" + age + "岁了");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171740" y="2685216"/>
            <a:ext cx="2529808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应该将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age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属性保护起来，防止乱用。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保护的方式：信息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隐藏。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3126658" y="2905432"/>
            <a:ext cx="3045082" cy="589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1556" y="-131480"/>
            <a:ext cx="6475412" cy="110963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封装的意义</a:t>
            </a:r>
            <a:endParaRPr lang="zh-CN" altLang="en-US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117600"/>
            <a:ext cx="8553772" cy="3895576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Java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中通过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声明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为私有的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(private)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，再提供公开的（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）方法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: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getXXX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setXXX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实现对该属性的操作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，以实现下述目的：</a:t>
            </a:r>
          </a:p>
          <a:p>
            <a:pPr marL="800100" lvl="1" indent="-342900" algn="just" eaLnBrk="1" hangingPunct="1"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隐藏一个类的实现细节；</a:t>
            </a:r>
          </a:p>
          <a:p>
            <a:pPr marL="800100" lvl="1" indent="-342900" algn="just" eaLnBrk="1" hangingPunct="1"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使用者只能通过事先定制好的方法来访问数据，可以方便地加入控制逻辑，限制对属性的不合理操作；</a:t>
            </a:r>
          </a:p>
          <a:p>
            <a:pPr marL="800100" lvl="1" indent="-342900" algn="just" eaLnBrk="1" hangingPunct="1"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便于修改，增强代码的可维护性；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22" y="8255"/>
            <a:ext cx="7772400" cy="92989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封装的意义</a:t>
            </a:r>
            <a:endParaRPr lang="en-US" altLang="zh-CN" sz="14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838" y="900395"/>
            <a:ext cx="8520937" cy="592810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 class Person {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private /*私有*/int age;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public void setAge(int param){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/* 即使你通过一些非法途径知道了属性的名字，也无法直接去修改属性的值，提高了安全性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*只能通过public修饰的setAge方法修改 */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if(param &gt; 0 &amp;&amp;  param &lt;= 130){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	age = param;	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}else{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	System.out.println("数据非法");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}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}	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0513" y="1063184"/>
            <a:ext cx="8569647" cy="2088208"/>
          </a:xfrm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创建程序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在其中定义两个类，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TestPerson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类的定义如下。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用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setAge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设置人的合法年龄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(0~130)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，用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getAge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返回人的年龄。在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Test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Person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类中实例化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类的对象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，调用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setAge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getAge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方法，体会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的封装性。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2174498" y="-121250"/>
            <a:ext cx="4464050" cy="1022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练习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en-US" altLang="zh-CN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/>
        </p:nvGraphicFramePr>
        <p:xfrm>
          <a:off x="3261836" y="3549599"/>
          <a:ext cx="2667000" cy="20391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/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setAge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getAge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60210" y="5726301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- </a:t>
            </a:r>
            <a:r>
              <a:rPr lang="zh-CN" altLang="en-US" b="1" dirty="0" smtClean="0">
                <a:solidFill>
                  <a:srgbClr val="0000FF"/>
                </a:solidFill>
              </a:rPr>
              <a:t>代表 </a:t>
            </a:r>
            <a:r>
              <a:rPr lang="en-US" altLang="zh-CN" b="1" dirty="0" smtClean="0">
                <a:solidFill>
                  <a:srgbClr val="0000FF"/>
                </a:solidFill>
              </a:rPr>
              <a:t>private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96081" y="-162710"/>
            <a:ext cx="8080375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构造方法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980290"/>
            <a:ext cx="8208912" cy="369018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构造方法是帮助我们创建类的实例的，我们可以在这个方法中加入要完成初始化工作的代码。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52120" y="3275330"/>
            <a:ext cx="7658735" cy="23895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构造方法的特征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与类名相同；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没有返回值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区别于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void)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923" y="-81766"/>
            <a:ext cx="7772400" cy="9906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构造器（构造方法）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52477" y="1378324"/>
            <a:ext cx="8894762" cy="5077460"/>
          </a:xfrm>
          <a:prstGeom prst="rect">
            <a:avLst/>
          </a:prstGeom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举例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：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 class Person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{	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private int age;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//定义一个Person类的构造方法。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Person()//构造方法，而且是空参数的。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{	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age = 1;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923" y="-81766"/>
            <a:ext cx="7772400" cy="9906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构造器（构造方法）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04993" y="1761783"/>
            <a:ext cx="8496556" cy="3876675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创建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类的实例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：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marL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Person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p=new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Person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(); //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调用构造器，将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age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初始化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marL="800100" indent="-34290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器的名称必须与类名相同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marL="800100" indent="-34290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修饰符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private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protected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缺省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marL="800100" indent="-34290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构造方法没有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返回值（连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void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也不能写）</a:t>
            </a:r>
          </a:p>
          <a:p>
            <a:pPr marL="914400" lvl="1" indent="-457200">
              <a:lnSpc>
                <a:spcPct val="150000"/>
              </a:lnSpc>
            </a:pPr>
            <a:endParaRPr lang="en-US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225</TotalTime>
  <Words>608</Words>
  <Application>Microsoft Office PowerPoint</Application>
  <PresentationFormat>全屏显示(4:3)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华文细黑</vt:lpstr>
      <vt:lpstr>宋体</vt:lpstr>
      <vt:lpstr>微软雅黑</vt:lpstr>
      <vt:lpstr>Arial</vt:lpstr>
      <vt:lpstr>Calibri</vt:lpstr>
      <vt:lpstr>Wingdings</vt:lpstr>
      <vt:lpstr>ppt主题</vt:lpstr>
      <vt:lpstr>6_自定义设计方案</vt:lpstr>
      <vt:lpstr>封装</vt:lpstr>
      <vt:lpstr>学习目标</vt:lpstr>
      <vt:lpstr>封装的意义</vt:lpstr>
      <vt:lpstr>封装的意义</vt:lpstr>
      <vt:lpstr>封装的意义</vt:lpstr>
      <vt:lpstr>练习1</vt:lpstr>
      <vt:lpstr>构造方法</vt:lpstr>
      <vt:lpstr>构造器（构造方法）</vt:lpstr>
      <vt:lpstr>构造器（构造方法）</vt:lpstr>
      <vt:lpstr>默认的构造方法</vt:lpstr>
      <vt:lpstr>练习2</vt:lpstr>
      <vt:lpstr>构造方法重载</vt:lpstr>
      <vt:lpstr>构造方法重载举例</vt:lpstr>
      <vt:lpstr>练习3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254</cp:revision>
  <dcterms:created xsi:type="dcterms:W3CDTF">2016-02-04T08:27:00Z</dcterms:created>
  <dcterms:modified xsi:type="dcterms:W3CDTF">2018-07-13T02:11:02Z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2052-10.1.0.6560</vt:lpwstr>
  </property>
</Properties>
</file>