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408" r:id="rId3"/>
    <p:sldId id="1949" r:id="rId4"/>
    <p:sldId id="1950" r:id="rId5"/>
    <p:sldId id="1951" r:id="rId6"/>
    <p:sldId id="363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776" autoAdjust="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</a:rPr>
              <a:t>Java</a:t>
            </a:r>
            <a:r>
              <a:rPr lang="zh-CN" altLang="en-US" sz="1200" b="1" dirty="0">
                <a:solidFill>
                  <a:schemeClr val="tx1"/>
                </a:solidFill>
              </a:rPr>
              <a:t>本身也是一个不断完善的语言，他也在频繁的改动他的系统</a:t>
            </a:r>
            <a:r>
              <a:rPr lang="en-US" altLang="zh-CN" sz="1200" b="1" dirty="0">
                <a:solidFill>
                  <a:schemeClr val="tx1"/>
                </a:solidFill>
              </a:rPr>
              <a:t>API</a:t>
            </a:r>
            <a:r>
              <a:rPr lang="zh-CN" altLang="en-US" sz="1200" b="1" dirty="0">
                <a:solidFill>
                  <a:schemeClr val="tx1"/>
                </a:solidFill>
              </a:rPr>
              <a:t>来完善，他的</a:t>
            </a:r>
            <a:r>
              <a:rPr lang="en-US" altLang="zh-CN" sz="1200" b="1" dirty="0">
                <a:solidFill>
                  <a:schemeClr val="tx1"/>
                </a:solidFill>
              </a:rPr>
              <a:t>API</a:t>
            </a:r>
            <a:r>
              <a:rPr lang="zh-CN" altLang="en-US" sz="1200" b="1" dirty="0">
                <a:solidFill>
                  <a:schemeClr val="tx1"/>
                </a:solidFill>
              </a:rPr>
              <a:t>是一个庞大的体系，互相关联，如果不采用接口，而都是用实现类的话，那么</a:t>
            </a:r>
            <a:r>
              <a:rPr lang="en-US" altLang="zh-CN" sz="1200" b="1" dirty="0">
                <a:solidFill>
                  <a:schemeClr val="tx1"/>
                </a:solidFill>
              </a:rPr>
              <a:t>API</a:t>
            </a:r>
            <a:r>
              <a:rPr lang="zh-CN" altLang="en-US" sz="1200" b="1" dirty="0">
                <a:solidFill>
                  <a:schemeClr val="tx1"/>
                </a:solidFill>
              </a:rPr>
              <a:t>的改动就会给整个体系带来不稳定。</a:t>
            </a:r>
            <a:endParaRPr lang="zh-CN" altLang="zh-CN" sz="12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7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2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5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600">
                <a:ea typeface="黑体" panose="02010609060101010101" pitchFamily="49" charset="-122"/>
              </a:rPr>
              <a:t>面向接口编程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152400" y="990600"/>
            <a:ext cx="8839200" cy="36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接口在项目就是一个业务逻辑，面向接口编程就是先把客户的业务提取出来，作为接口。业务具体实现通过该接口的实现类来完成。当客户需求变化时，只需编写该业务逻辑的新的实现类，通过更改该接口的实现类就可以完成需求，不需要改写现有代码，减少对系统的影响。 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采用基于接口编程的项目，业务逻辑清晰，代码易懂，方便扩展，可维护性强。即使更换一批人员，新来的人依然可以快速上手。对于公司来说，意义更大。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面向接口编程设计模式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25425" y="762000"/>
            <a:ext cx="8839200" cy="33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在使用面向接口的编程过程中，将具体逻辑与实现分开，减少了各个类之间的相互依赖，当各个类变化时，不需要对已经编写的系统进行改动，添加新的实现类就可以了，不在担心新改动的类对系统的其他模块造成影响。 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</a:rPr>
              <a:t>“面向接口编程”</a:t>
            </a:r>
            <a:r>
              <a:rPr lang="zh-CN" altLang="en-US" sz="2400" b="1" dirty="0">
                <a:solidFill>
                  <a:schemeClr val="tx1"/>
                </a:solidFill>
              </a:rPr>
              <a:t>可以理解为： 只有实现者和调用者都遵循“面向接口编程”这个准则，制定者的协调目的才能达到。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接口和实现分离了，适于团队的协作开发。 主要为了实现松散耦合的系统，便于以后升级，扩展。  </a:t>
            </a:r>
            <a:endParaRPr lang="zh-CN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面向接口编程实际应用</a:t>
            </a: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第一阶段：系统设计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端的需要去设计接口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(interface),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在这个阶段任何实现都没有，所有的任务就是定义接口所需要的职责，以及所需要的一些</a:t>
            </a:r>
            <a:r>
              <a:rPr lang="en-US" altLang="zh-CN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po,vo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在设计阶段，各个对象内部是如何实现的对系统设计人员来讲就并不重要，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zh-CN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各个对象之间的协作关系则成为系统设计的关键。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小到</a:t>
            </a:r>
            <a:r>
              <a:rPr lang="zh-CN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不同类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之间的通信，大到各模块之间的交互，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在系统设计之初都是要着重考虑的，这也是系统设计的主要工作内容。</a:t>
            </a:r>
            <a:endParaRPr lang="zh-CN" altLang="en-US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第二阶段：代码实现</a:t>
            </a:r>
          </a:p>
          <a:p>
            <a:pPr marL="0" indent="0" eaLnBrk="1" hangingPunct="1">
              <a:spcAft>
                <a:spcPts val="1000"/>
              </a:spcAft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实现前面定义的接口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Aft>
                <a:spcPts val="1000"/>
              </a:spcAft>
            </a:pPr>
            <a:endParaRPr lang="zh-CN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349</Words>
  <Application>Microsoft Office PowerPoint</Application>
  <PresentationFormat>全屏显示(4:3)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黑体</vt:lpstr>
      <vt:lpstr>华文细黑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ppt主题</vt:lpstr>
      <vt:lpstr>7_自定义设计方案</vt:lpstr>
      <vt:lpstr>面向接口编程</vt:lpstr>
      <vt:lpstr>面向接口编程</vt:lpstr>
      <vt:lpstr>面向接口编程设计模式</vt:lpstr>
      <vt:lpstr>面向接口编程实际应用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1216</cp:revision>
  <dcterms:created xsi:type="dcterms:W3CDTF">2015-02-26T05:40:00Z</dcterms:created>
  <dcterms:modified xsi:type="dcterms:W3CDTF">2018-07-31T02:29:54Z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