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408" r:id="rId3"/>
    <p:sldId id="1978" r:id="rId4"/>
    <p:sldId id="1977" r:id="rId5"/>
    <p:sldId id="1979" r:id="rId6"/>
    <p:sldId id="1980" r:id="rId7"/>
    <p:sldId id="1981" r:id="rId8"/>
    <p:sldId id="1982" r:id="rId9"/>
    <p:sldId id="1983" r:id="rId10"/>
    <p:sldId id="1984" r:id="rId11"/>
    <p:sldId id="1986" r:id="rId12"/>
    <p:sldId id="36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2">
          <p15:clr>
            <a:srgbClr val="A4A3A4"/>
          </p15:clr>
        </p15:guide>
        <p15:guide id="2" pos="2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FF0000"/>
    <a:srgbClr val="7691E6"/>
    <a:srgbClr val="C2CEF4"/>
    <a:srgbClr val="B5C3F1"/>
    <a:srgbClr val="9D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425" autoAdjust="0"/>
  </p:normalViewPr>
  <p:slideViewPr>
    <p:cSldViewPr>
      <p:cViewPr varScale="1">
        <p:scale>
          <a:sx n="77" d="100"/>
          <a:sy n="77" d="100"/>
        </p:scale>
        <p:origin x="306" y="60"/>
      </p:cViewPr>
      <p:guideLst>
        <p:guide orient="horz" pos="1942"/>
        <p:guide pos="2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A92C01-4713-44A4-BDFA-2193DA52E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9173-027B-4B71-BEE6-B92927AD6BD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78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6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41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41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28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31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B2557A-7FB2-424C-A328-BA11FA59E1A6}" type="slidenum">
              <a:rPr lang="en-US" altLang="en-US"/>
              <a:pPr algn="r" eaLnBrk="1" hangingPunct="1"/>
              <a:t>11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本堂课结束，谢谢大家！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7729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90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72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02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4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11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41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5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59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3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1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fld id="{2AC6B64B-F3C1-4DF6-BB4C-2926F6FAF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4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7844E8-1066-4683-A97D-B943DB4C2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6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3EC67E-586F-4CEE-A3BF-734E4A11C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4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754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68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152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50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4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 noChangeArrowhead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1087 w 1087"/>
                <a:gd name="T5" fmla="*/ 314 h 314"/>
                <a:gd name="T6" fmla="*/ 1087 w 1087"/>
                <a:gd name="T7" fmla="*/ 0 h 314"/>
                <a:gd name="T8" fmla="*/ 0 w 1087"/>
                <a:gd name="T9" fmla="*/ 0 h 314"/>
                <a:gd name="T10" fmla="*/ 1018 w 1087"/>
                <a:gd name="T11" fmla="*/ 245 h 314"/>
                <a:gd name="T12" fmla="*/ 69 w 1087"/>
                <a:gd name="T13" fmla="*/ 245 h 314"/>
                <a:gd name="T14" fmla="*/ 69 w 1087"/>
                <a:gd name="T15" fmla="*/ 69 h 314"/>
                <a:gd name="T16" fmla="*/ 1018 w 1087"/>
                <a:gd name="T17" fmla="*/ 69 h 314"/>
                <a:gd name="T18" fmla="*/ 1018 w 1087"/>
                <a:gd name="T19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6" name="Freeform 6"/>
            <p:cNvSpPr>
              <a:spLocks noEditPoints="1" noChangeArrowhead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黑体" panose="02010609060101010101" pitchFamily="49" charset="-122"/>
              </a:rPr>
              <a:t>事务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事务简介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解决读问题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设置事务隔离级别（四大隔离级别）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0" dirty="0"/>
              <a:t>READ UNCOMMITTED</a:t>
            </a:r>
            <a:r>
              <a:rPr lang="zh-CN" altLang="en-US" sz="2400" b="0" dirty="0"/>
              <a:t>（读未提交数据） </a:t>
            </a:r>
            <a:r>
              <a:rPr lang="en-US" altLang="zh-CN" sz="2400" b="0" dirty="0" smtClean="0"/>
              <a:t>:</a:t>
            </a:r>
            <a:r>
              <a:rPr lang="zh-CN" altLang="en-US" sz="2400" b="0" dirty="0"/>
              <a:t>脏读， 不可重复读， 虚读都有可能发生。性能最好</a:t>
            </a:r>
            <a:br>
              <a:rPr lang="zh-CN" altLang="en-US" sz="2400" b="0" dirty="0"/>
            </a:br>
            <a:r>
              <a:rPr lang="en-US" altLang="zh-CN" sz="2400" b="0" dirty="0"/>
              <a:t>READ COMMITTED</a:t>
            </a:r>
            <a:r>
              <a:rPr lang="zh-CN" altLang="en-US" sz="2400" b="0" dirty="0"/>
              <a:t>（读已提交数据）（</a:t>
            </a:r>
            <a:r>
              <a:rPr lang="en-US" altLang="zh-CN" sz="2400" b="0" dirty="0"/>
              <a:t>Oracle</a:t>
            </a:r>
            <a:r>
              <a:rPr lang="zh-CN" altLang="en-US" sz="2400" b="0" dirty="0"/>
              <a:t>） </a:t>
            </a:r>
            <a:r>
              <a:rPr lang="en-US" altLang="zh-CN" sz="2400" b="0" dirty="0" smtClean="0"/>
              <a:t>:</a:t>
            </a:r>
            <a:r>
              <a:rPr lang="zh-CN" altLang="en-US" sz="2400" b="0" dirty="0"/>
              <a:t>避免脏读。 但是不可重复读和虚读有可能发生。性能比</a:t>
            </a:r>
            <a:r>
              <a:rPr lang="en-US" altLang="zh-CN" sz="2400" b="0" dirty="0"/>
              <a:t>REPEATABLE READ</a:t>
            </a:r>
            <a:r>
              <a:rPr lang="zh-CN" altLang="en-US" sz="2400" b="0" dirty="0"/>
              <a:t>好</a:t>
            </a:r>
            <a:br>
              <a:rPr lang="zh-CN" altLang="en-US" sz="2400" b="0" dirty="0"/>
            </a:br>
            <a:r>
              <a:rPr lang="en-US" altLang="zh-CN" sz="2400" b="0" dirty="0"/>
              <a:t>REPEATABLE READ</a:t>
            </a:r>
            <a:r>
              <a:rPr lang="zh-CN" altLang="en-US" sz="2400" b="0" dirty="0"/>
              <a:t>（可重复读）（</a:t>
            </a:r>
            <a:r>
              <a:rPr lang="en-US" altLang="zh-CN" sz="2400" b="0" dirty="0"/>
              <a:t>MySQL</a:t>
            </a:r>
            <a:r>
              <a:rPr lang="zh-CN" altLang="en-US" sz="2400" b="0" dirty="0"/>
              <a:t>） </a:t>
            </a:r>
            <a:r>
              <a:rPr lang="en-US" altLang="zh-CN" sz="2400" b="0" dirty="0" smtClean="0"/>
              <a:t>:</a:t>
            </a:r>
            <a:r>
              <a:rPr lang="zh-CN" altLang="en-US" sz="2400" b="0" dirty="0"/>
              <a:t>防止脏读和不可重复读，不能处理幻读问题。性能比</a:t>
            </a:r>
            <a:r>
              <a:rPr lang="en-US" altLang="zh-CN" sz="2400" b="0" dirty="0"/>
              <a:t>SERIALIZABLE</a:t>
            </a:r>
            <a:r>
              <a:rPr lang="zh-CN" altLang="en-US" sz="2400" b="0" dirty="0"/>
              <a:t>好</a:t>
            </a:r>
            <a:endParaRPr lang="en-US" altLang="zh-CN" sz="2400" b="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0" dirty="0" smtClean="0"/>
              <a:t>SERIALIZABLE</a:t>
            </a:r>
            <a:r>
              <a:rPr lang="zh-CN" altLang="en-US" sz="2400" b="0" dirty="0"/>
              <a:t>（串行化） </a:t>
            </a:r>
            <a:r>
              <a:rPr lang="en-US" altLang="zh-CN" sz="2400" b="0" dirty="0" smtClean="0"/>
              <a:t>:</a:t>
            </a:r>
            <a:r>
              <a:rPr lang="zh-CN" altLang="en-US" sz="2400" b="0" dirty="0"/>
              <a:t>不会出现任何并发问题，因为它是对同一数据的访问是串行的，非并发访问的</a:t>
            </a:r>
            <a:r>
              <a:rPr lang="en-US" altLang="zh-CN" sz="2400" b="0" dirty="0" smtClean="0"/>
              <a:t>.</a:t>
            </a:r>
            <a:r>
              <a:rPr lang="zh-CN" altLang="en-US" sz="2400" dirty="0"/>
              <a:t>性能最差</a:t>
            </a:r>
            <a:br>
              <a:rPr lang="zh-CN" altLang="en-US" sz="2400" dirty="0"/>
            </a:b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多个事务并发执行时才需要考虑并发事务</a:t>
            </a:r>
            <a:br>
              <a:rPr lang="zh-CN" altLang="en-US" sz="2400" dirty="0"/>
            </a:b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46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19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>
                <a:ea typeface="楷体_GB2312" pitchFamily="1" charset="-122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事务简介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什么是事务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0" dirty="0" smtClean="0"/>
              <a:t>事务是逻辑</a:t>
            </a:r>
            <a:r>
              <a:rPr lang="zh-CN" altLang="en-US" sz="2400" b="0" dirty="0"/>
              <a:t>上的一组操作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组成这组操作的各个逻辑单元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要么一起成功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要么一起失败</a:t>
            </a:r>
            <a:r>
              <a:rPr lang="en-US" altLang="zh-CN" sz="2400" b="0" dirty="0"/>
              <a:t>.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转账：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给张三账户减</a:t>
            </a:r>
            <a:r>
              <a:rPr lang="en-US" altLang="zh-CN" sz="2400" dirty="0"/>
              <a:t>1000</a:t>
            </a:r>
            <a:r>
              <a:rPr lang="zh-CN" altLang="en-US" sz="2400" dirty="0"/>
              <a:t>元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给李四账户加</a:t>
            </a:r>
            <a:r>
              <a:rPr lang="en-US" altLang="zh-CN" sz="2400" dirty="0"/>
              <a:t>1000</a:t>
            </a:r>
            <a:r>
              <a:rPr lang="zh-CN" altLang="en-US" sz="2400" dirty="0"/>
              <a:t>元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如果张三账户减去</a:t>
            </a:r>
            <a:r>
              <a:rPr lang="en-US" altLang="zh-CN" sz="2400" dirty="0"/>
              <a:t>1000</a:t>
            </a:r>
            <a:r>
              <a:rPr lang="zh-CN" altLang="en-US" sz="2400" dirty="0"/>
              <a:t>元出现了的异常，会出现什么情况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事务要处理的问题，把多个对数据库的操作绑定成一个事务，要么都成功，要么都失败。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6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事务的四个关键属性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(ACID)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的四个关键属性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(ACID)</a:t>
            </a:r>
          </a:p>
          <a:p>
            <a:pPr marL="342900" lvl="1" indent="-342900">
              <a:lnSpc>
                <a:spcPct val="110000"/>
              </a:lnSpc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原子性（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Atomicity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）：事务中所有操作是不可再分割的原子单位。</a:t>
            </a:r>
          </a:p>
          <a:p>
            <a:pPr marL="342900" lvl="1" indent="-342900">
              <a:lnSpc>
                <a:spcPct val="110000"/>
              </a:lnSpc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一致性（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Consistency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）：事务执行后，数据库状态与其它业务规则保持一致。</a:t>
            </a:r>
          </a:p>
          <a:p>
            <a:pPr marL="342900" lvl="1" indent="-342900">
              <a:lnSpc>
                <a:spcPct val="110000"/>
              </a:lnSpc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隔离性（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Isolation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）：隔离性是指在并发操作中，不同事务之间应该隔离开来，使每个并发中的事务不会相互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干扰</a:t>
            </a:r>
            <a:endParaRPr lang="en-US" altLang="zh-CN" sz="2000" dirty="0"/>
          </a:p>
          <a:p>
            <a:pPr marL="342900" lvl="1" indent="-342900">
              <a:lnSpc>
                <a:spcPct val="110000"/>
              </a:lnSpc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持久性（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Durability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）：一旦事务提交成功，事务中所有的数据操作都必须被持久化到数据库中，即使提交事务后，数据库马上崩溃，在数据库重启时，也必须能保证通过某种机制恢复数据。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MySQL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中开启事务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开启事务：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start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transaction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结束事务：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commit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（提交）或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rollback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（回滚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在执行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语句之前，先执行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strat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，这就开启了一个事务（事务的起点），然后可以去执行多条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然后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要结束事务，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commit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表示提交，即事务中的多条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语句所做出的影响会持久化到数据库中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rollback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，表示回滚，即回滚到事务的起点，之前做的所有操作都被撤消了。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0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MySQL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中开启事务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转账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start transaction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update customer set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custMoney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=custMoney-1 where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custNumber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='0000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update customer set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custMoney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=custMoney+1 where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custNumber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="3333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commit;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8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中的事务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切记：</a:t>
            </a:r>
            <a:endParaRPr lang="en-US" altLang="zh-CN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中处理事务，都是通过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Connection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同一事务中所有的操作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在使用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同一个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Connection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39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中的事务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Connection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相关方法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setAutoCommit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（默认值就是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）表示自动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提交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con.setAutoCommit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(false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表示开启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手动提交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commit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()：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提交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rollback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()：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回滚事务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8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中的事务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处理事务的代码格式：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con.setAutoCommit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(false);//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开启事务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….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con.commit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();//try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的最后提交事务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catch()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con.rollback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回滚事务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9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280" y="0"/>
            <a:ext cx="8229600" cy="8572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事务的隔离级别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862"/>
            <a:ext cx="8577120" cy="50006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事务的并发读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0" dirty="0"/>
              <a:t>脏读 </a:t>
            </a:r>
            <a:r>
              <a:rPr lang="en-US" altLang="zh-CN" b="0" dirty="0"/>
              <a:t>:</a:t>
            </a:r>
            <a:r>
              <a:rPr lang="zh-CN" altLang="en-US" b="0" dirty="0"/>
              <a:t>一个事务读到了另一个事务的未提交的数据</a:t>
            </a:r>
            <a:br>
              <a:rPr lang="zh-CN" altLang="en-US" b="0" dirty="0"/>
            </a:br>
            <a:r>
              <a:rPr lang="zh-CN" altLang="en-US" b="0" dirty="0"/>
              <a:t>不可重复读 </a:t>
            </a:r>
            <a:r>
              <a:rPr lang="en-US" altLang="zh-CN" b="0" dirty="0"/>
              <a:t>:</a:t>
            </a:r>
            <a:r>
              <a:rPr lang="zh-CN" altLang="en-US" b="0" dirty="0"/>
              <a:t>一个事务读到了另一个事务已经提交的 </a:t>
            </a:r>
            <a:r>
              <a:rPr lang="en-US" altLang="zh-CN" b="0" dirty="0"/>
              <a:t>update </a:t>
            </a:r>
            <a:r>
              <a:rPr lang="zh-CN" altLang="en-US" b="0" dirty="0"/>
              <a:t>的数据导致多次查询结果不一致</a:t>
            </a:r>
            <a:r>
              <a:rPr lang="en-US" altLang="zh-CN" b="0" dirty="0"/>
              <a:t>.</a:t>
            </a:r>
            <a:br>
              <a:rPr lang="en-US" altLang="zh-CN" b="0" dirty="0"/>
            </a:br>
            <a:r>
              <a:rPr lang="zh-CN" altLang="en-US" b="0" dirty="0"/>
              <a:t>幻读（虚读） </a:t>
            </a:r>
            <a:r>
              <a:rPr lang="en-US" altLang="zh-CN" b="0" dirty="0" smtClean="0"/>
              <a:t>:</a:t>
            </a:r>
            <a:r>
              <a:rPr lang="zh-CN" altLang="en-US" b="0" dirty="0"/>
              <a:t>一个事务读到了另一个事务已经提交的 </a:t>
            </a:r>
            <a:r>
              <a:rPr lang="en-US" altLang="zh-CN" b="0" dirty="0"/>
              <a:t>insert </a:t>
            </a:r>
            <a:r>
              <a:rPr lang="zh-CN" altLang="en-US" b="0" dirty="0"/>
              <a:t>的数据导致多次查询结果不一致</a:t>
            </a:r>
            <a:r>
              <a:rPr lang="en-US" altLang="zh-CN" b="0" dirty="0"/>
              <a:t>.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33321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566</Words>
  <Application>Microsoft Office PowerPoint</Application>
  <PresentationFormat>全屏显示(4:3)</PresentationFormat>
  <Paragraphs>74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黑体</vt:lpstr>
      <vt:lpstr>华文细黑</vt:lpstr>
      <vt:lpstr>楷体_GB2312</vt:lpstr>
      <vt:lpstr>宋体</vt:lpstr>
      <vt:lpstr>微软雅黑</vt:lpstr>
      <vt:lpstr>Arial</vt:lpstr>
      <vt:lpstr>Wingdings</vt:lpstr>
      <vt:lpstr>ppt主题</vt:lpstr>
      <vt:lpstr>7_自定义设计方案</vt:lpstr>
      <vt:lpstr>事务</vt:lpstr>
      <vt:lpstr>事务简介</vt:lpstr>
      <vt:lpstr>事务的四个关键属性(ACID)</vt:lpstr>
      <vt:lpstr>MySQL中开启事务</vt:lpstr>
      <vt:lpstr>MySQL中开启事务</vt:lpstr>
      <vt:lpstr>JDBC中的事务</vt:lpstr>
      <vt:lpstr>JDBC中的事务</vt:lpstr>
      <vt:lpstr>JDBC中的事务</vt:lpstr>
      <vt:lpstr>事务的隔离级别</vt:lpstr>
      <vt:lpstr>事务简介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yhj</cp:lastModifiedBy>
  <cp:revision>1237</cp:revision>
  <dcterms:created xsi:type="dcterms:W3CDTF">2015-02-26T05:40:00Z</dcterms:created>
  <dcterms:modified xsi:type="dcterms:W3CDTF">2018-07-31T08:45:52Z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2052-10.1.0.6569</vt:lpwstr>
  </property>
</Properties>
</file>