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9AF13-2670-4EB4-9B26-DC83F041BC85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F3992-0442-4F44-9A53-3ABD82045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E630B-BC7C-4CD7-8267-69F8707D697A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9D2EA-EF64-41AD-80E6-B6C715398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C1C90-9740-4392-A42C-5DE3E528E865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A1CC2-EBB1-4652-BEF4-3A268323BB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9359-9D79-44A1-925F-682FF78E722E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2854-5A4A-4299-9BD3-210666613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2A53-EA41-4DF4-AFE8-6F70E8D799EC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DFD8D-57F0-488D-AC69-410DFD3D6A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3FF1-AE6B-42A9-9424-3614C2DCB1EF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4457-B322-40C5-BBA8-559A36DAEC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CFBDA-D38F-44E1-94DE-2C3D64C1BECC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A68FB-518D-4049-92AA-2D9844363C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AF6B-7D36-4FCA-8D6F-910C434C3AE5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162CC-5A6C-4E44-9F6B-170588C8F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5BB07-9D74-440E-BB56-FB24234392E2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B7CF9-92A0-4048-AE7C-726918C48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E5A44-5D2E-4717-AF4B-58788D9BAD07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3C72-06A6-421E-A542-7C4B15D65B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9812-09F5-47D3-A2EE-4FD600553E66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A497F-2A0C-4380-8EBC-BEACD8CA5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EA2C37-9AA8-45BF-8F19-9EBE5EBC6412}" type="datetimeFigureOut">
              <a:rPr lang="zh-CN" altLang="en-US"/>
              <a:pPr>
                <a:defRPr/>
              </a:pPr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2254BA-2758-43A2-83D8-AE53A88F83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2 </a:t>
            </a:r>
            <a:br>
              <a:rPr lang="en-US" altLang="zh-CN" smtClean="0"/>
            </a:br>
            <a:r>
              <a:rPr lang="zh-CN" altLang="en-US" smtClean="0"/>
              <a:t>交换机基本配置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安排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时间</a:t>
            </a:r>
            <a:r>
              <a:rPr lang="en-US" altLang="zh-CN" dirty="0" smtClean="0"/>
              <a:t>:5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日下午</a:t>
            </a:r>
            <a:r>
              <a:rPr lang="en-US" altLang="zh-CN" dirty="0" smtClean="0"/>
              <a:t>5-8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地点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东区 </a:t>
            </a:r>
            <a:r>
              <a:rPr lang="en-US" altLang="zh-CN" dirty="0" smtClean="0"/>
              <a:t>FF109</a:t>
            </a:r>
          </a:p>
          <a:p>
            <a:pPr eaLnBrk="1" hangingPunct="1"/>
            <a:r>
              <a:rPr lang="zh-CN" altLang="en-US" dirty="0" smtClean="0"/>
              <a:t>内容：交换机基本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VLAN</a:t>
            </a:r>
          </a:p>
          <a:p>
            <a:pPr lvl="1" eaLnBrk="1" hangingPunct="1"/>
            <a:r>
              <a:rPr lang="en-US" altLang="zh-CN" dirty="0" smtClean="0"/>
              <a:t>6.2.7</a:t>
            </a:r>
          </a:p>
          <a:p>
            <a:pPr lvl="1" eaLnBrk="1" hangingPunct="1"/>
            <a:r>
              <a:rPr lang="en-US" altLang="zh-CN" dirty="0" smtClean="0"/>
              <a:t>6.2.8</a:t>
            </a:r>
          </a:p>
          <a:p>
            <a:pPr lvl="1" eaLnBrk="1" hangingPunct="1"/>
            <a:r>
              <a:rPr lang="en-US" altLang="zh-CN" dirty="0" smtClean="0"/>
              <a:t>9.2.3</a:t>
            </a:r>
          </a:p>
          <a:p>
            <a:pPr lvl="1" eaLnBrk="1" hangingPunct="1"/>
            <a:r>
              <a:rPr lang="en-US" altLang="zh-CN" dirty="0" smtClean="0"/>
              <a:t>9.4.3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需提交实验报告（</a:t>
            </a:r>
            <a:r>
              <a:rPr lang="en-US" altLang="zh-CN" dirty="0" smtClean="0"/>
              <a:t> 1 </a:t>
            </a:r>
            <a:r>
              <a:rPr lang="zh-CN" altLang="en-US" dirty="0" smtClean="0"/>
              <a:t>份）</a:t>
            </a:r>
            <a:endParaRPr lang="en-US" altLang="zh-CN" dirty="0" smtClean="0"/>
          </a:p>
          <a:p>
            <a:pPr eaLnBrk="1" hangingPunct="1"/>
            <a:endParaRPr lang="zh-CN" altLang="en-US" sz="6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宋体</vt:lpstr>
      <vt:lpstr>Calibri</vt:lpstr>
      <vt:lpstr>Office 主题</vt:lpstr>
      <vt:lpstr>实验2  交换机基本配置</vt:lpstr>
      <vt:lpstr>安排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LiGang</dc:creator>
  <cp:lastModifiedBy>LiGang</cp:lastModifiedBy>
  <cp:revision>6</cp:revision>
  <dcterms:created xsi:type="dcterms:W3CDTF">2015-03-26T07:01:12Z</dcterms:created>
  <dcterms:modified xsi:type="dcterms:W3CDTF">2016-05-04T02:14:41Z</dcterms:modified>
</cp:coreProperties>
</file>