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基本</a:t>
            </a:r>
            <a:r>
              <a:rPr lang="zh-CN" altLang="en-US" dirty="0" smtClean="0"/>
              <a:t>网络环境搭建与测试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时间</a:t>
            </a:r>
            <a:r>
              <a:rPr lang="en-US" altLang="zh-CN" dirty="0" smtClean="0"/>
              <a:t>:4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日下午</a:t>
            </a:r>
            <a:r>
              <a:rPr lang="en-US" altLang="zh-CN" dirty="0" smtClean="0"/>
              <a:t>5-8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r>
              <a:rPr lang="zh-CN" altLang="en-US" dirty="0" smtClean="0"/>
              <a:t>地点</a:t>
            </a:r>
            <a:r>
              <a:rPr lang="en-US" altLang="zh-CN" dirty="0" smtClean="0"/>
              <a:t>:</a:t>
            </a:r>
            <a:r>
              <a:rPr lang="zh-CN" altLang="en-US" smtClean="0"/>
              <a:t>东区 </a:t>
            </a:r>
            <a:r>
              <a:rPr lang="en-US" altLang="zh-CN" smtClean="0"/>
              <a:t>FF109</a:t>
            </a:r>
            <a:endParaRPr lang="en-US" altLang="zh-CN" dirty="0" smtClean="0"/>
          </a:p>
          <a:p>
            <a:r>
              <a:rPr lang="zh-CN" altLang="en-US" dirty="0" smtClean="0"/>
              <a:t>内容：基本网络环境搭建与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 smtClean="0"/>
              <a:t>需</a:t>
            </a:r>
            <a:r>
              <a:rPr lang="zh-CN" altLang="en-US" dirty="0" smtClean="0"/>
              <a:t>提交实验报告（</a:t>
            </a:r>
            <a:r>
              <a:rPr lang="en-US" altLang="zh-CN" dirty="0" smtClean="0"/>
              <a:t> 1 </a:t>
            </a:r>
            <a:r>
              <a:rPr lang="zh-CN" altLang="en-US" dirty="0" smtClean="0"/>
              <a:t>份）</a:t>
            </a:r>
            <a:endParaRPr lang="en-US" altLang="zh-CN" dirty="0" smtClean="0"/>
          </a:p>
          <a:p>
            <a:endParaRPr lang="zh-CN" altLang="en-US"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实验1  基本网络环境搭建与测试</vt:lpstr>
      <vt:lpstr>安排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LiGang</dc:creator>
  <cp:lastModifiedBy>LiGang</cp:lastModifiedBy>
  <cp:revision>4</cp:revision>
  <dcterms:created xsi:type="dcterms:W3CDTF">2015-03-26T07:01:12Z</dcterms:created>
  <dcterms:modified xsi:type="dcterms:W3CDTF">2016-04-05T08:35:02Z</dcterms:modified>
</cp:coreProperties>
</file>