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63" r:id="rId6"/>
    <p:sldId id="267" r:id="rId7"/>
    <p:sldId id="266" r:id="rId8"/>
    <p:sldId id="265" r:id="rId9"/>
    <p:sldId id="260" r:id="rId10"/>
  </p:sldIdLst>
  <p:sldSz cx="12190095" cy="6858000"/>
  <p:notesSz cx="6858000" cy="9144000"/>
  <p:custDataLst>
    <p:tags r:id="rId1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MS PGothic" panose="020B0600070205080204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>
      <p:cViewPr varScale="1">
        <p:scale>
          <a:sx n="99" d="100"/>
          <a:sy n="99" d="100"/>
        </p:scale>
        <p:origin x="18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</a:fld>
            <a:endParaRPr lang="da-DK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-80" charset="-128"/>
            </a:endParaRPr>
          </a:p>
        </p:txBody>
      </p:sp>
      <p:sp>
        <p:nvSpPr>
          <p:cNvPr id="11" name="Logo white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-80" charset="-128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</a:fld>
            <a:endParaRPr lang="da-DK" dirty="0"/>
          </a:p>
        </p:txBody>
      </p:sp>
      <p:sp>
        <p:nvSpPr>
          <p:cNvPr id="10" name="Logo color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-80" charset="-128"/>
            </a:endParaRPr>
          </a:p>
        </p:txBody>
      </p:sp>
      <p:sp>
        <p:nvSpPr>
          <p:cNvPr id="13" name="Logo color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da-DK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</a:fld>
            <a:endParaRPr lang="da-DK" dirty="0"/>
          </a:p>
        </p:txBody>
      </p:sp>
      <p:sp>
        <p:nvSpPr>
          <p:cNvPr id="11" name="Bottom bar"/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MS PGothic" panose="020B0600070205080204" pitchFamily="-80" charset="-128"/>
            </a:endParaRPr>
          </a:p>
        </p:txBody>
      </p:sp>
      <p:sp>
        <p:nvSpPr>
          <p:cNvPr id="12" name="Top bar"/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MS PGothic" panose="020B0600070205080204" pitchFamily="-8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/>
          <p:cNvSpPr>
            <a:spLocks noChangeAspect="1"/>
          </p:cNvSpPr>
          <p:nvPr userDrawn="1">
            <p:custDataLst>
              <p:tags r:id="rId12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da-DK"/>
          </a:p>
        </p:txBody>
      </p:sp>
      <p:sp>
        <p:nvSpPr>
          <p:cNvPr id="11" name="Bottom bar"/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MS PGothic" panose="020B0600070205080204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da-DK" dirty="0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aabfb692-4845-4511-95ca-fc20a2c43b54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Danmarks Tekniske Universitet</a:t>
            </a:r>
            <a:endParaRPr lang="da-DK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d792f974-5edb-46cd-af1d-8f4dac5057a1&quot;}}" title="Form.Date"/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 panose="020B0600070205080204" pitchFamily="-80" charset="-128"/>
              </a:rPr>
              <a:t>28. marts 2022</a:t>
            </a: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 panose="020B0600070205080204" pitchFamily="-80" charset="-128"/>
            </a:endParaRPr>
          </a:p>
        </p:txBody>
      </p:sp>
      <p:sp>
        <p:nvSpPr>
          <p:cNvPr id="7" name="text" descr="{&quot;templafy&quot;:{&quot;id&quot;:&quot;e10ab331-fe41-4840-88f3-4229ddd541ea&quot;}}" title="Form.PresentationTitle"/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/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MS PGothic" panose="020B0600070205080204" pitchFamily="-8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MS PGothic" panose="020B0600070205080204" pitchFamily="-80" charset="-128"/>
        </a:defRPr>
      </a:lvl9pPr>
    </p:titleStyle>
    <p:bodyStyle>
      <a:lvl1pPr marL="198120" indent="-19812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20" indent="-1981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315" indent="-19812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40" indent="-1981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160" indent="-19812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160" indent="-19812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160" indent="-19812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160" indent="-19812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160" indent="-19812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58290" y="2061210"/>
            <a:ext cx="5987415" cy="3122295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 Project Motivation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Lateset Progress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Improvement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Implement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Schedule</a:t>
            </a:r>
            <a:endParaRPr lang="en-GB" alt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2" name="文本框 1"/>
          <p:cNvSpPr txBox="1"/>
          <p:nvPr/>
        </p:nvSpPr>
        <p:spPr>
          <a:xfrm>
            <a:off x="1198245" y="476885"/>
            <a:ext cx="115728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>
              <a:spcBef>
                <a:spcPts val="430"/>
              </a:spcBef>
            </a:pPr>
            <a:r>
              <a:rPr lang="zh-CN" altLang="en-US" sz="32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Deep reinforcement learning control for deformable object manipulation</a:t>
            </a:r>
            <a:endParaRPr lang="zh-CN" altLang="en-US" sz="32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84630"/>
            <a:ext cx="5971540" cy="497205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 Project Motivation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 marL="0" indent="0">
              <a:buFont typeface="Wingdings" panose="05000000000000000000" charset="0"/>
              <a:buNone/>
            </a:pPr>
            <a:endParaRPr lang="en-GB" alt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2" name="文本框 1"/>
          <p:cNvSpPr txBox="1"/>
          <p:nvPr/>
        </p:nvSpPr>
        <p:spPr>
          <a:xfrm>
            <a:off x="1198245" y="476885"/>
            <a:ext cx="115728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>
              <a:spcBef>
                <a:spcPts val="430"/>
              </a:spcBef>
            </a:pPr>
            <a:r>
              <a:rPr lang="zh-CN" altLang="en-US" sz="32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Deep reinforcement learning control for deformable object manipulation</a:t>
            </a:r>
            <a:endParaRPr lang="zh-CN" altLang="en-US" sz="32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8365" y="2193925"/>
            <a:ext cx="1003744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spcBef>
                <a:spcPts val="430"/>
              </a:spcBef>
            </a:pPr>
            <a:r>
              <a:rPr lang="en-US" altLang="zh-CN" sz="2000" dirty="0" err="1" smtClean="0">
                <a:latin typeface="+mn-lt"/>
              </a:rPr>
              <a:t>Depends on different positions of targets, c</a:t>
            </a:r>
            <a:r>
              <a:rPr lang="en-US" altLang="zh-CN" sz="2000" dirty="0" err="1" smtClean="0">
                <a:latin typeface="+mn-lt"/>
                <a:sym typeface="+mn-ea"/>
              </a:rPr>
              <a:t>ontrolling the deformable things to hit them through the  two-jointed arm</a:t>
            </a:r>
            <a:endParaRPr lang="en-US" altLang="zh-CN" sz="2000" dirty="0" err="1" smtClean="0">
              <a:latin typeface="+mn-lt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3068955"/>
            <a:ext cx="5469255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2" name="文本框 1"/>
          <p:cNvSpPr txBox="1"/>
          <p:nvPr/>
        </p:nvSpPr>
        <p:spPr>
          <a:xfrm>
            <a:off x="1198245" y="476885"/>
            <a:ext cx="115728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>
              <a:spcBef>
                <a:spcPts val="430"/>
              </a:spcBef>
            </a:pPr>
            <a:r>
              <a:rPr lang="zh-CN" altLang="en-US" sz="32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Deep reinforcement learning control for deformable object manipulation</a:t>
            </a:r>
            <a:endParaRPr lang="zh-CN" altLang="en-US" sz="32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3585" y="2313940"/>
            <a:ext cx="859218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spcBef>
                <a:spcPts val="430"/>
              </a:spcBef>
            </a:pPr>
            <a:endParaRPr lang="en-US" altLang="zh-CN" dirty="0" err="1" smtClean="0">
              <a:latin typeface="+mn-lt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9690" y="1412875"/>
            <a:ext cx="2047875" cy="4545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735" y="1628775"/>
            <a:ext cx="3274060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198120" lvl="0" indent="-198120" algn="l">
              <a:spcBef>
                <a:spcPct val="20000"/>
              </a:spcBef>
              <a:buClrTx/>
              <a:buSzTx/>
              <a:buFont typeface="Wingdings" panose="05000000000000000000" charset="0"/>
              <a:buChar char="u"/>
            </a:pPr>
            <a:r>
              <a:rPr lang="en-GB" altLang="da-DK" sz="2400" kern="0" dirty="0">
                <a:latin typeface="+mn-lt"/>
                <a:ea typeface="+mn-ea"/>
                <a:sym typeface="+mn-ea"/>
              </a:rPr>
              <a:t>Latest Progress</a:t>
            </a:r>
            <a:endParaRPr lang="en-GB" altLang="da-DK" sz="2400" kern="0" dirty="0" smtClean="0">
              <a:latin typeface="+mn-lt"/>
              <a:ea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7125" y="2421255"/>
            <a:ext cx="3626485" cy="1993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spcBef>
                <a:spcPts val="430"/>
              </a:spcBef>
            </a:pPr>
            <a:r>
              <a:rPr lang="en-US" altLang="zh-CN" sz="1800" dirty="0" err="1" smtClean="0">
                <a:latin typeface="+mn-lt"/>
              </a:rPr>
              <a:t>For the Harry Zhang research(Self-Supervised Learning to Dynamically Manipulate</a:t>
            </a:r>
            <a:endParaRPr lang="en-US" altLang="zh-CN" sz="1800" dirty="0" err="1" smtClean="0">
              <a:latin typeface="+mn-lt"/>
            </a:endParaRPr>
          </a:p>
          <a:p>
            <a:pPr algn="l">
              <a:spcBef>
                <a:spcPts val="430"/>
              </a:spcBef>
            </a:pPr>
            <a:r>
              <a:rPr lang="en-US" altLang="zh-CN" sz="1800" dirty="0" err="1" smtClean="0">
                <a:latin typeface="+mn-lt"/>
              </a:rPr>
              <a:t>Fixed-Endpoint Cables), using deep learning to train his policy can get 81.7% accurancy in vaulting movement</a:t>
            </a:r>
            <a:endParaRPr lang="en-US" altLang="zh-CN" sz="1800" dirty="0" err="1" smtClean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84630"/>
            <a:ext cx="5971540" cy="497205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 Improvement &amp; Implement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400" dirty="0"/>
              <a:t>only one fixed rope end  </a:t>
            </a:r>
            <a:endParaRPr lang="en-US" altLang="en-GB" sz="2400" dirty="0"/>
          </a:p>
          <a:p>
            <a:pPr marL="0" indent="0">
              <a:buFont typeface="Wingdings" panose="05000000000000000000" charset="0"/>
              <a:buNone/>
            </a:pPr>
            <a:endParaRPr lang="en-US" altLang="en-GB" sz="24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400" dirty="0"/>
              <a:t>train a policy to hit different targets</a:t>
            </a:r>
            <a:endParaRPr lang="en-US" altLang="en-GB" sz="2400" dirty="0"/>
          </a:p>
          <a:p>
            <a:pPr marL="0" indent="0">
              <a:buFont typeface="Wingdings" panose="05000000000000000000" charset="0"/>
              <a:buNone/>
            </a:pPr>
            <a:endParaRPr lang="en-US" altLang="en-GB" sz="24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400" dirty="0">
                <a:sym typeface="+mn-ea"/>
              </a:rPr>
              <a:t>more accuracy</a:t>
            </a:r>
            <a:endParaRPr lang="en-US" alt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2" name="文本框 1"/>
          <p:cNvSpPr txBox="1"/>
          <p:nvPr/>
        </p:nvSpPr>
        <p:spPr>
          <a:xfrm>
            <a:off x="1198245" y="476885"/>
            <a:ext cx="115728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>
              <a:spcBef>
                <a:spcPts val="430"/>
              </a:spcBef>
            </a:pPr>
            <a:r>
              <a:rPr lang="zh-CN" altLang="en-US" sz="32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Deep reinforcement learning control for deformable object manipulation</a:t>
            </a:r>
            <a:endParaRPr lang="zh-CN" altLang="en-US" sz="32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1265" y="1531620"/>
            <a:ext cx="5683250" cy="3748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en-GB" sz="2400" dirty="0">
                <a:sym typeface="+mn-ea"/>
              </a:rPr>
              <a:t>How to do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1. Make assumptions at first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2. Find a policy for the rope dynamic manipulation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3.Collect the dataset and images process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4. Deep learning to train the policy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5. Simulate the policy in Blender and Bullet Physics(3D creation suit) get proper hyperparms</a:t>
            </a:r>
            <a:endParaRPr lang="en-US" altLang="en-GB" sz="18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800" dirty="0">
                <a:sym typeface="+mn-ea"/>
              </a:rPr>
              <a:t>6.Physics experiment  </a:t>
            </a:r>
            <a:endParaRPr lang="en-US" altLang="en-GB" sz="1800" dirty="0"/>
          </a:p>
          <a:p>
            <a:pPr algn="l">
              <a:spcBef>
                <a:spcPts val="430"/>
              </a:spcBef>
            </a:pPr>
            <a:endParaRPr lang="en-US" altLang="en-GB" sz="1800" dirty="0" smtClean="0">
              <a:latin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71540" y="2270125"/>
            <a:ext cx="0" cy="2926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84630"/>
            <a:ext cx="4853940" cy="497205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GB" altLang="da-DK" sz="2400" dirty="0"/>
              <a:t> Project Schedule</a:t>
            </a:r>
            <a:endParaRPr lang="en-GB" altLang="da-DK" sz="2400" dirty="0"/>
          </a:p>
          <a:p>
            <a:pPr>
              <a:buFont typeface="Wingdings" panose="05000000000000000000" charset="0"/>
              <a:buChar char="u"/>
            </a:pPr>
            <a:endParaRPr lang="en-GB" altLang="da-DK" sz="2400" dirty="0"/>
          </a:p>
          <a:p>
            <a:pPr marL="0" indent="0">
              <a:buFont typeface="Wingdings" panose="05000000000000000000" charset="0"/>
              <a:buNone/>
            </a:pPr>
            <a:endParaRPr lang="en-GB" alt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</a:fld>
            <a:endParaRPr lang="da-DK" dirty="0"/>
          </a:p>
        </p:txBody>
      </p:sp>
      <p:sp>
        <p:nvSpPr>
          <p:cNvPr id="2" name="文本框 1"/>
          <p:cNvSpPr txBox="1"/>
          <p:nvPr/>
        </p:nvSpPr>
        <p:spPr>
          <a:xfrm>
            <a:off x="1198245" y="476885"/>
            <a:ext cx="115728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>
              <a:spcBef>
                <a:spcPts val="430"/>
              </a:spcBef>
            </a:pPr>
            <a:r>
              <a:rPr lang="zh-CN" altLang="en-US" sz="32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Deep reinforcement learning control for deformable object manipulation</a:t>
            </a:r>
            <a:endParaRPr lang="zh-CN" altLang="en-US" sz="3200" b="1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8245" y="2004695"/>
            <a:ext cx="92106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6457" y="2276475"/>
            <a:ext cx="10840028" cy="1660654"/>
          </a:xfrm>
        </p:spPr>
        <p:txBody>
          <a:bodyPr/>
          <a:lstStyle/>
          <a:p>
            <a:pPr algn="ctr"/>
            <a:r>
              <a:rPr lang="en-GB" altLang="da-DK" sz="7200" b="1" dirty="0"/>
              <a:t>Thanks!</a:t>
            </a:r>
            <a:endParaRPr lang="en-GB" altLang="da-DK" sz="7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</a:fld>
            <a:endParaRPr lang="da-DK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SHAPE_LOCKS" val="0"/>
</p:tagLst>
</file>

<file path=ppt/tags/tag2.xml><?xml version="1.0" encoding="utf-8"?>
<p:tagLst xmlns:p="http://schemas.openxmlformats.org/presentationml/2006/main">
  <p:tag name="SHAPE_LOCKS" val="0"/>
</p:tagLst>
</file>

<file path=ppt/tags/tag3.xml><?xml version="1.0" encoding="utf-8"?>
<p:tagLst xmlns:p="http://schemas.openxmlformats.org/presentationml/2006/main">
  <p:tag name="SHAPE_LOCKS" val="0"/>
</p:tagLst>
</file>

<file path=ppt/tags/tag4.xml><?xml version="1.0" encoding="utf-8"?>
<p:tagLst xmlns:p="http://schemas.openxmlformats.org/presentationml/2006/main">
  <p:tag name="SHAPE_LOCKS" val="0"/>
</p:tagLst>
</file>

<file path=ppt/tags/tag5.xml><?xml version="1.0" encoding="utf-8"?>
<p:tagLst xmlns:p="http://schemas.openxmlformats.org/presentationml/2006/main">
  <p:tag name="KSO_WM_UNIT_PLACING_PICTURE_USER_VIEWPORT" val="{&quot;height&quot;:5310,&quot;width&quot;:14505}"/>
</p:tagLst>
</file>

<file path=ppt/tags/tag6.xml><?xml version="1.0" encoding="utf-8"?>
<p:tagLst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MS PGothic" panose="020B0600070205080204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0"/>
          </a:spcBef>
          <a:defRPr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0</TotalTime>
  <Words>1160</Words>
  <Application>WPS 演示</Application>
  <PresentationFormat>Custom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Verdana</vt:lpstr>
      <vt:lpstr>MS PGothic</vt:lpstr>
      <vt:lpstr>Wingdings</vt:lpstr>
      <vt:lpstr>Times New Roman</vt:lpstr>
      <vt:lpstr>微软雅黑</vt:lpstr>
      <vt:lpstr>Arial Unicode MS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神采益益</cp:lastModifiedBy>
  <cp:revision>89</cp:revision>
  <dcterms:created xsi:type="dcterms:W3CDTF">2017-07-31T08:31:00Z</dcterms:created>
  <dcterms:modified xsi:type="dcterms:W3CDTF">2022-03-28T22:23:27Z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637840864961741802</vt:lpwstr>
  </property>
  <property fmtid="{D5CDD505-2E9C-101B-9397-08002B2CF9AE}" pid="6" name="TemplafyLanguageCode">
    <vt:lpwstr>da-DK</vt:lpwstr>
  </property>
  <property fmtid="{D5CDD505-2E9C-101B-9397-08002B2CF9AE}" pid="7" name="ICV">
    <vt:lpwstr>67354B23998E45CBB6FBD13C95CF5793</vt:lpwstr>
  </property>
  <property fmtid="{D5CDD505-2E9C-101B-9397-08002B2CF9AE}" pid="8" name="KSOProductBuildVer">
    <vt:lpwstr>2052-11.1.0.11365</vt:lpwstr>
  </property>
</Properties>
</file>