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charts/chart6.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0412"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
</Relationships>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690355647227952"/>
          <c:y val="0.0466718524280476"/>
          <c:w val="0.772735795987249"/>
          <c:h val="0.864984998333148"/>
        </c:manualLayout>
      </c:layout>
      <c:barChart>
        <c:barDir val="col"/>
        <c:grouping val="clustered"/>
        <c:varyColors val="0"/>
        <c:ser>
          <c:idx val="0"/>
          <c:order val="0"/>
          <c:tx>
            <c:strRef>
              <c:f>label 0</c:f>
              <c:strCache>
                <c:ptCount val="1"/>
                <c:pt idx="0">
                  <c:v>OIAC</c:v>
                </c:pt>
              </c:strCache>
            </c:strRef>
          </c:tx>
          <c:spPr>
            <a:solidFill>
              <a:srgbClr val="004586"/>
            </a:solidFill>
            <a:ln>
              <a:noFill/>
            </a:ln>
          </c:spPr>
          <c:invertIfNegative val="0"/>
          <c:dLbls>
            <c:txPr>
              <a:bodyPr/>
              <a:lstStyle/>
              <a:p>
                <a:pPr>
                  <a:defRPr b="0" sz="1000" spc="-1" strike="noStrike">
                    <a:latin typeface="Arial"/>
                  </a:defRPr>
                </a:pPr>
              </a:p>
            </c:txPr>
            <c:showLegendKey val="0"/>
            <c:showVal val="0"/>
            <c:showCatName val="0"/>
            <c:showSerName val="0"/>
            <c:showPercent val="0"/>
            <c:separator> </c:separator>
            <c:showLeaderLines val="0"/>
          </c:dLbls>
          <c:cat>
            <c:strRef>
              <c:f>categories</c:f>
              <c:strCache>
                <c:ptCount val="1"/>
                <c:pt idx="0">
                  <c:v>SAC</c:v>
                </c:pt>
              </c:strCache>
            </c:strRef>
          </c:cat>
          <c:val>
            <c:numRef>
              <c:f>0</c:f>
              <c:numCache>
                <c:formatCode>General</c:formatCode>
                <c:ptCount val="1"/>
                <c:pt idx="0">
                  <c:v>531</c:v>
                </c:pt>
              </c:numCache>
            </c:numRef>
          </c:val>
        </c:ser>
        <c:ser>
          <c:idx val="1"/>
          <c:order val="1"/>
          <c:tx>
            <c:strRef>
              <c:f>label 1</c:f>
              <c:strCache>
                <c:ptCount val="1"/>
                <c:pt idx="0">
                  <c:v>Constant</c:v>
                </c:pt>
              </c:strCache>
            </c:strRef>
          </c:tx>
          <c:spPr>
            <a:solidFill>
              <a:srgbClr val="ff420e"/>
            </a:solidFill>
            <a:ln>
              <a:noFill/>
            </a:ln>
          </c:spPr>
          <c:invertIfNegative val="0"/>
          <c:dLbls>
            <c:txPr>
              <a:bodyPr/>
              <a:lstStyle/>
              <a:p>
                <a:pPr>
                  <a:defRPr b="0" sz="1000" spc="-1" strike="noStrike">
                    <a:latin typeface="Arial"/>
                  </a:defRPr>
                </a:pPr>
              </a:p>
            </c:txPr>
            <c:showLegendKey val="0"/>
            <c:showVal val="0"/>
            <c:showCatName val="0"/>
            <c:showSerName val="0"/>
            <c:showPercent val="0"/>
            <c:separator> </c:separator>
            <c:showLeaderLines val="0"/>
          </c:dLbls>
          <c:cat>
            <c:strRef>
              <c:f>categories</c:f>
              <c:strCache>
                <c:ptCount val="1"/>
                <c:pt idx="0">
                  <c:v>SAC</c:v>
                </c:pt>
              </c:strCache>
            </c:strRef>
          </c:cat>
          <c:val>
            <c:numRef>
              <c:f>1</c:f>
              <c:numCache>
                <c:formatCode>General</c:formatCode>
                <c:ptCount val="1"/>
                <c:pt idx="0">
                  <c:v>487</c:v>
                </c:pt>
              </c:numCache>
            </c:numRef>
          </c:val>
        </c:ser>
        <c:gapWidth val="100"/>
        <c:overlap val="0"/>
        <c:axId val="43809831"/>
        <c:axId val="25797855"/>
      </c:barChart>
      <c:catAx>
        <c:axId val="43809831"/>
        <c:scaling>
          <c:orientation val="minMax"/>
        </c:scaling>
        <c:delete val="0"/>
        <c:axPos val="b"/>
        <c:numFmt formatCode="[$-409]mm/dd/yyyy" sourceLinked="1"/>
        <c:majorTickMark val="out"/>
        <c:minorTickMark val="none"/>
        <c:tickLblPos val="nextTo"/>
        <c:spPr>
          <a:ln>
            <a:solidFill>
              <a:srgbClr val="b3b3b3"/>
            </a:solidFill>
          </a:ln>
        </c:spPr>
        <c:txPr>
          <a:bodyPr/>
          <a:lstStyle/>
          <a:p>
            <a:pPr>
              <a:defRPr b="0" sz="1000" spc="-1" strike="noStrike">
                <a:latin typeface="Arial"/>
              </a:defRPr>
            </a:pPr>
          </a:p>
        </c:txPr>
        <c:crossAx val="25797855"/>
        <c:crosses val="autoZero"/>
        <c:auto val="1"/>
        <c:lblAlgn val="ctr"/>
        <c:lblOffset val="100"/>
        <c:noMultiLvlLbl val="0"/>
      </c:catAx>
      <c:valAx>
        <c:axId val="25797855"/>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txPr>
          <a:bodyPr/>
          <a:lstStyle/>
          <a:p>
            <a:pPr>
              <a:defRPr b="0" sz="1000" spc="-1" strike="noStrike">
                <a:latin typeface="Arial"/>
              </a:defRPr>
            </a:pPr>
          </a:p>
        </c:txPr>
        <c:crossAx val="43809831"/>
        <c:crosses val="autoZero"/>
        <c:crossBetween val="between"/>
      </c:valAx>
      <c:spPr>
        <a:noFill/>
        <a:ln>
          <a:solidFill>
            <a:srgbClr val="b3b3b3"/>
          </a:solidFill>
        </a:ln>
      </c:spPr>
    </c:plotArea>
    <c:legend>
      <c:legendPos val="r"/>
      <c:overlay val="0"/>
      <c:spPr>
        <a:noFill/>
        <a:ln>
          <a:noFill/>
        </a:ln>
      </c:spPr>
      <c:txPr>
        <a:bodyPr/>
        <a:lstStyle/>
        <a:p>
          <a:pPr>
            <a:defRPr b="0" sz="1000" spc="-1" strike="noStrike">
              <a:latin typeface="Arial"/>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da-DK" sz="1600" spc="-1" strike="noStrike">
                <a:solidFill>
                  <a:srgbClr val="000000"/>
                </a:solidFill>
                <a:latin typeface="Verdana"/>
              </a:rPr>
              <a:t>Click to move the slide</a:t>
            </a:r>
            <a:endParaRPr b="0" lang="da-DK" sz="1600" spc="-1" strike="noStrike">
              <a:solidFill>
                <a:srgbClr val="000000"/>
              </a:solidFill>
              <a:latin typeface="Verdana"/>
            </a:endParaRPr>
          </a:p>
        </p:txBody>
      </p:sp>
      <p:sp>
        <p:nvSpPr>
          <p:cNvPr id="18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9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9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9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90A87FE-C06C-46E0-AC23-E010E324F8E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382680" y="685800"/>
            <a:ext cx="6092640" cy="3428640"/>
          </a:xfrm>
          <a:prstGeom prst="rect">
            <a:avLst/>
          </a:prstGeom>
        </p:spPr>
      </p:sp>
      <p:sp>
        <p:nvSpPr>
          <p:cNvPr id="289" name="PlaceHolder 2"/>
          <p:cNvSpPr>
            <a:spLocks noGrp="1"/>
          </p:cNvSpPr>
          <p:nvPr>
            <p:ph type="body"/>
          </p:nvPr>
        </p:nvSpPr>
        <p:spPr>
          <a:xfrm>
            <a:off x="914400" y="4343400"/>
            <a:ext cx="5028840" cy="4114440"/>
          </a:xfrm>
          <a:prstGeom prst="rect">
            <a:avLst/>
          </a:prstGeom>
        </p:spPr>
        <p:txBody>
          <a:bodyPr>
            <a:noAutofit/>
          </a:bodyPr>
          <a:p>
            <a:endParaRPr b="0" lang="en-US" sz="2000" spc="-1" strike="noStrike">
              <a:latin typeface="Arial"/>
            </a:endParaRPr>
          </a:p>
        </p:txBody>
      </p:sp>
      <p:sp>
        <p:nvSpPr>
          <p:cNvPr id="290" name="TextShape 3"/>
          <p:cNvSpPr txBox="1"/>
          <p:nvPr/>
        </p:nvSpPr>
        <p:spPr>
          <a:xfrm>
            <a:off x="3886200" y="8686800"/>
            <a:ext cx="2971440" cy="456840"/>
          </a:xfrm>
          <a:prstGeom prst="rect">
            <a:avLst/>
          </a:prstGeom>
          <a:noFill/>
          <a:ln>
            <a:noFill/>
          </a:ln>
        </p:spPr>
        <p:txBody>
          <a:bodyPr anchor="b">
            <a:noAutofit/>
          </a:bodyPr>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35" name="PlaceHolder 2"/>
          <p:cNvSpPr>
            <a:spLocks noGrp="1"/>
          </p:cNvSpPr>
          <p:nvPr>
            <p:ph type="body"/>
          </p:nvPr>
        </p:nvSpPr>
        <p:spPr>
          <a:xfrm>
            <a:off x="609480" y="160452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36" name="PlaceHolder 3"/>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38"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39"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0"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1" name="PlaceHolder 5"/>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43" name="PlaceHolder 2"/>
          <p:cNvSpPr>
            <a:spLocks noGrp="1"/>
          </p:cNvSpPr>
          <p:nvPr>
            <p:ph type="body"/>
          </p:nvPr>
        </p:nvSpPr>
        <p:spPr>
          <a:xfrm>
            <a:off x="60948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4" name="PlaceHolder 3"/>
          <p:cNvSpPr>
            <a:spLocks noGrp="1"/>
          </p:cNvSpPr>
          <p:nvPr>
            <p:ph type="body"/>
          </p:nvPr>
        </p:nvSpPr>
        <p:spPr>
          <a:xfrm>
            <a:off x="431892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5" name="PlaceHolder 4"/>
          <p:cNvSpPr>
            <a:spLocks noGrp="1"/>
          </p:cNvSpPr>
          <p:nvPr>
            <p:ph type="body"/>
          </p:nvPr>
        </p:nvSpPr>
        <p:spPr>
          <a:xfrm>
            <a:off x="802800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6" name="PlaceHolder 5"/>
          <p:cNvSpPr>
            <a:spLocks noGrp="1"/>
          </p:cNvSpPr>
          <p:nvPr>
            <p:ph type="body"/>
          </p:nvPr>
        </p:nvSpPr>
        <p:spPr>
          <a:xfrm>
            <a:off x="60948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7" name="PlaceHolder 6"/>
          <p:cNvSpPr>
            <a:spLocks noGrp="1"/>
          </p:cNvSpPr>
          <p:nvPr>
            <p:ph type="body"/>
          </p:nvPr>
        </p:nvSpPr>
        <p:spPr>
          <a:xfrm>
            <a:off x="431892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48" name="PlaceHolder 7"/>
          <p:cNvSpPr>
            <a:spLocks noGrp="1"/>
          </p:cNvSpPr>
          <p:nvPr>
            <p:ph type="body"/>
          </p:nvPr>
        </p:nvSpPr>
        <p:spPr>
          <a:xfrm>
            <a:off x="802800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60" name="PlaceHolder 2"/>
          <p:cNvSpPr>
            <a:spLocks noGrp="1"/>
          </p:cNvSpPr>
          <p:nvPr>
            <p:ph type="subTitle"/>
          </p:nvPr>
        </p:nvSpPr>
        <p:spPr>
          <a:xfrm>
            <a:off x="609480" y="1604520"/>
            <a:ext cx="1097028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62" name="PlaceHolder 2"/>
          <p:cNvSpPr>
            <a:spLocks noGrp="1"/>
          </p:cNvSpPr>
          <p:nvPr>
            <p:ph type="body"/>
          </p:nvPr>
        </p:nvSpPr>
        <p:spPr>
          <a:xfrm>
            <a:off x="609480" y="1604520"/>
            <a:ext cx="1097028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64"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65"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249840" y="3545280"/>
            <a:ext cx="10839600" cy="12545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69"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70"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71"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4" name="PlaceHolder 2"/>
          <p:cNvSpPr>
            <a:spLocks noGrp="1"/>
          </p:cNvSpPr>
          <p:nvPr>
            <p:ph type="subTitle"/>
          </p:nvPr>
        </p:nvSpPr>
        <p:spPr>
          <a:xfrm>
            <a:off x="609480" y="1604520"/>
            <a:ext cx="1097028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73"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74"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75" name="PlaceHolder 4"/>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77"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78"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79" name="PlaceHolder 4"/>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81" name="PlaceHolder 2"/>
          <p:cNvSpPr>
            <a:spLocks noGrp="1"/>
          </p:cNvSpPr>
          <p:nvPr>
            <p:ph type="body"/>
          </p:nvPr>
        </p:nvSpPr>
        <p:spPr>
          <a:xfrm>
            <a:off x="609480" y="160452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82" name="PlaceHolder 3"/>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84"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85"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86"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87" name="PlaceHolder 5"/>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89" name="PlaceHolder 2"/>
          <p:cNvSpPr>
            <a:spLocks noGrp="1"/>
          </p:cNvSpPr>
          <p:nvPr>
            <p:ph type="body"/>
          </p:nvPr>
        </p:nvSpPr>
        <p:spPr>
          <a:xfrm>
            <a:off x="60948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90" name="PlaceHolder 3"/>
          <p:cNvSpPr>
            <a:spLocks noGrp="1"/>
          </p:cNvSpPr>
          <p:nvPr>
            <p:ph type="body"/>
          </p:nvPr>
        </p:nvSpPr>
        <p:spPr>
          <a:xfrm>
            <a:off x="431892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91" name="PlaceHolder 4"/>
          <p:cNvSpPr>
            <a:spLocks noGrp="1"/>
          </p:cNvSpPr>
          <p:nvPr>
            <p:ph type="body"/>
          </p:nvPr>
        </p:nvSpPr>
        <p:spPr>
          <a:xfrm>
            <a:off x="802800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92" name="PlaceHolder 5"/>
          <p:cNvSpPr>
            <a:spLocks noGrp="1"/>
          </p:cNvSpPr>
          <p:nvPr>
            <p:ph type="body"/>
          </p:nvPr>
        </p:nvSpPr>
        <p:spPr>
          <a:xfrm>
            <a:off x="60948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93" name="PlaceHolder 6"/>
          <p:cNvSpPr>
            <a:spLocks noGrp="1"/>
          </p:cNvSpPr>
          <p:nvPr>
            <p:ph type="body"/>
          </p:nvPr>
        </p:nvSpPr>
        <p:spPr>
          <a:xfrm>
            <a:off x="431892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94" name="PlaceHolder 7"/>
          <p:cNvSpPr>
            <a:spLocks noGrp="1"/>
          </p:cNvSpPr>
          <p:nvPr>
            <p:ph type="body"/>
          </p:nvPr>
        </p:nvSpPr>
        <p:spPr>
          <a:xfrm>
            <a:off x="802800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07" name="PlaceHolder 2"/>
          <p:cNvSpPr>
            <a:spLocks noGrp="1"/>
          </p:cNvSpPr>
          <p:nvPr>
            <p:ph type="subTitle"/>
          </p:nvPr>
        </p:nvSpPr>
        <p:spPr>
          <a:xfrm>
            <a:off x="609480" y="1604520"/>
            <a:ext cx="1097028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09" name="PlaceHolder 2"/>
          <p:cNvSpPr>
            <a:spLocks noGrp="1"/>
          </p:cNvSpPr>
          <p:nvPr>
            <p:ph type="body"/>
          </p:nvPr>
        </p:nvSpPr>
        <p:spPr>
          <a:xfrm>
            <a:off x="609480" y="1604520"/>
            <a:ext cx="1097028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11"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12"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6" name="PlaceHolder 2"/>
          <p:cNvSpPr>
            <a:spLocks noGrp="1"/>
          </p:cNvSpPr>
          <p:nvPr>
            <p:ph type="body"/>
          </p:nvPr>
        </p:nvSpPr>
        <p:spPr>
          <a:xfrm>
            <a:off x="609480" y="1604520"/>
            <a:ext cx="1097028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249840" y="3545280"/>
            <a:ext cx="10839600" cy="12545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16"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17"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18"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20"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21"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22" name="PlaceHolder 4"/>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24"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25"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26" name="PlaceHolder 4"/>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28" name="PlaceHolder 2"/>
          <p:cNvSpPr>
            <a:spLocks noGrp="1"/>
          </p:cNvSpPr>
          <p:nvPr>
            <p:ph type="body"/>
          </p:nvPr>
        </p:nvSpPr>
        <p:spPr>
          <a:xfrm>
            <a:off x="609480" y="160452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29" name="PlaceHolder 3"/>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31"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2"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3"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4" name="PlaceHolder 5"/>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36" name="PlaceHolder 2"/>
          <p:cNvSpPr>
            <a:spLocks noGrp="1"/>
          </p:cNvSpPr>
          <p:nvPr>
            <p:ph type="body"/>
          </p:nvPr>
        </p:nvSpPr>
        <p:spPr>
          <a:xfrm>
            <a:off x="60948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7" name="PlaceHolder 3"/>
          <p:cNvSpPr>
            <a:spLocks noGrp="1"/>
          </p:cNvSpPr>
          <p:nvPr>
            <p:ph type="body"/>
          </p:nvPr>
        </p:nvSpPr>
        <p:spPr>
          <a:xfrm>
            <a:off x="431892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8" name="PlaceHolder 4"/>
          <p:cNvSpPr>
            <a:spLocks noGrp="1"/>
          </p:cNvSpPr>
          <p:nvPr>
            <p:ph type="body"/>
          </p:nvPr>
        </p:nvSpPr>
        <p:spPr>
          <a:xfrm>
            <a:off x="802800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39" name="PlaceHolder 5"/>
          <p:cNvSpPr>
            <a:spLocks noGrp="1"/>
          </p:cNvSpPr>
          <p:nvPr>
            <p:ph type="body"/>
          </p:nvPr>
        </p:nvSpPr>
        <p:spPr>
          <a:xfrm>
            <a:off x="60948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40" name="PlaceHolder 6"/>
          <p:cNvSpPr>
            <a:spLocks noGrp="1"/>
          </p:cNvSpPr>
          <p:nvPr>
            <p:ph type="body"/>
          </p:nvPr>
        </p:nvSpPr>
        <p:spPr>
          <a:xfrm>
            <a:off x="431892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41" name="PlaceHolder 7"/>
          <p:cNvSpPr>
            <a:spLocks noGrp="1"/>
          </p:cNvSpPr>
          <p:nvPr>
            <p:ph type="body"/>
          </p:nvPr>
        </p:nvSpPr>
        <p:spPr>
          <a:xfrm>
            <a:off x="802800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53" name="PlaceHolder 2"/>
          <p:cNvSpPr>
            <a:spLocks noGrp="1"/>
          </p:cNvSpPr>
          <p:nvPr>
            <p:ph type="subTitle"/>
          </p:nvPr>
        </p:nvSpPr>
        <p:spPr>
          <a:xfrm>
            <a:off x="609480" y="1604520"/>
            <a:ext cx="1097028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55" name="PlaceHolder 2"/>
          <p:cNvSpPr>
            <a:spLocks noGrp="1"/>
          </p:cNvSpPr>
          <p:nvPr>
            <p:ph type="body"/>
          </p:nvPr>
        </p:nvSpPr>
        <p:spPr>
          <a:xfrm>
            <a:off x="609480" y="1604520"/>
            <a:ext cx="1097028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8"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9"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57"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58"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249840" y="3545280"/>
            <a:ext cx="10839600" cy="12545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62"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63"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64"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66"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167"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68" name="PlaceHolder 4"/>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70"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71"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72" name="PlaceHolder 4"/>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74" name="PlaceHolder 2"/>
          <p:cNvSpPr>
            <a:spLocks noGrp="1"/>
          </p:cNvSpPr>
          <p:nvPr>
            <p:ph type="body"/>
          </p:nvPr>
        </p:nvSpPr>
        <p:spPr>
          <a:xfrm>
            <a:off x="609480" y="160452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75" name="PlaceHolder 3"/>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77"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78"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79"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0" name="PlaceHolder 5"/>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182" name="PlaceHolder 2"/>
          <p:cNvSpPr>
            <a:spLocks noGrp="1"/>
          </p:cNvSpPr>
          <p:nvPr>
            <p:ph type="body"/>
          </p:nvPr>
        </p:nvSpPr>
        <p:spPr>
          <a:xfrm>
            <a:off x="60948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3" name="PlaceHolder 3"/>
          <p:cNvSpPr>
            <a:spLocks noGrp="1"/>
          </p:cNvSpPr>
          <p:nvPr>
            <p:ph type="body"/>
          </p:nvPr>
        </p:nvSpPr>
        <p:spPr>
          <a:xfrm>
            <a:off x="431892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4" name="PlaceHolder 4"/>
          <p:cNvSpPr>
            <a:spLocks noGrp="1"/>
          </p:cNvSpPr>
          <p:nvPr>
            <p:ph type="body"/>
          </p:nvPr>
        </p:nvSpPr>
        <p:spPr>
          <a:xfrm>
            <a:off x="8028000" y="160452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5" name="PlaceHolder 5"/>
          <p:cNvSpPr>
            <a:spLocks noGrp="1"/>
          </p:cNvSpPr>
          <p:nvPr>
            <p:ph type="body"/>
          </p:nvPr>
        </p:nvSpPr>
        <p:spPr>
          <a:xfrm>
            <a:off x="60948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6" name="PlaceHolder 6"/>
          <p:cNvSpPr>
            <a:spLocks noGrp="1"/>
          </p:cNvSpPr>
          <p:nvPr>
            <p:ph type="body"/>
          </p:nvPr>
        </p:nvSpPr>
        <p:spPr>
          <a:xfrm>
            <a:off x="431892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187" name="PlaceHolder 7"/>
          <p:cNvSpPr>
            <a:spLocks noGrp="1"/>
          </p:cNvSpPr>
          <p:nvPr>
            <p:ph type="body"/>
          </p:nvPr>
        </p:nvSpPr>
        <p:spPr>
          <a:xfrm>
            <a:off x="8028000" y="3682080"/>
            <a:ext cx="353232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249840" y="3545280"/>
            <a:ext cx="10839600" cy="12545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23"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24" name="PlaceHolder 3"/>
          <p:cNvSpPr>
            <a:spLocks noGrp="1"/>
          </p:cNvSpPr>
          <p:nvPr>
            <p:ph type="body"/>
          </p:nvPr>
        </p:nvSpPr>
        <p:spPr>
          <a:xfrm>
            <a:off x="62308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25" name="PlaceHolder 4"/>
          <p:cNvSpPr>
            <a:spLocks noGrp="1"/>
          </p:cNvSpPr>
          <p:nvPr>
            <p:ph type="body"/>
          </p:nvPr>
        </p:nvSpPr>
        <p:spPr>
          <a:xfrm>
            <a:off x="6094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27" name="PlaceHolder 2"/>
          <p:cNvSpPr>
            <a:spLocks noGrp="1"/>
          </p:cNvSpPr>
          <p:nvPr>
            <p:ph type="body"/>
          </p:nvPr>
        </p:nvSpPr>
        <p:spPr>
          <a:xfrm>
            <a:off x="609480" y="1604520"/>
            <a:ext cx="5353200" cy="3977280"/>
          </a:xfrm>
          <a:prstGeom prst="rect">
            <a:avLst/>
          </a:prstGeom>
        </p:spPr>
        <p:txBody>
          <a:bodyPr lIns="0" rIns="0" tIns="0" bIns="0">
            <a:normAutofit/>
          </a:bodyPr>
          <a:p>
            <a:endParaRPr b="0" lang="da-DK" sz="1800" spc="-1" strike="noStrike">
              <a:solidFill>
                <a:srgbClr val="000000"/>
              </a:solidFill>
              <a:latin typeface="Arial"/>
            </a:endParaRPr>
          </a:p>
        </p:txBody>
      </p:sp>
      <p:sp>
        <p:nvSpPr>
          <p:cNvPr id="28"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29" name="PlaceHolder 4"/>
          <p:cNvSpPr>
            <a:spLocks noGrp="1"/>
          </p:cNvSpPr>
          <p:nvPr>
            <p:ph type="body"/>
          </p:nvPr>
        </p:nvSpPr>
        <p:spPr>
          <a:xfrm>
            <a:off x="6230880" y="368208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9840" y="3545280"/>
            <a:ext cx="10839600" cy="2706120"/>
          </a:xfrm>
          <a:prstGeom prst="rect">
            <a:avLst/>
          </a:prstGeom>
        </p:spPr>
        <p:txBody>
          <a:bodyPr lIns="0" rIns="0" tIns="0" bIns="0" anchor="ctr">
            <a:noAutofit/>
          </a:bodyPr>
          <a:p>
            <a:endParaRPr b="0" lang="da-DK" sz="1600" spc="-1" strike="noStrike">
              <a:solidFill>
                <a:srgbClr val="000000"/>
              </a:solidFill>
              <a:latin typeface="Verdana"/>
            </a:endParaRPr>
          </a:p>
        </p:txBody>
      </p:sp>
      <p:sp>
        <p:nvSpPr>
          <p:cNvPr id="31" name="PlaceHolder 2"/>
          <p:cNvSpPr>
            <a:spLocks noGrp="1"/>
          </p:cNvSpPr>
          <p:nvPr>
            <p:ph type="body"/>
          </p:nvPr>
        </p:nvSpPr>
        <p:spPr>
          <a:xfrm>
            <a:off x="6094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32" name="PlaceHolder 3"/>
          <p:cNvSpPr>
            <a:spLocks noGrp="1"/>
          </p:cNvSpPr>
          <p:nvPr>
            <p:ph type="body"/>
          </p:nvPr>
        </p:nvSpPr>
        <p:spPr>
          <a:xfrm>
            <a:off x="6230880" y="1604520"/>
            <a:ext cx="5353200" cy="1896840"/>
          </a:xfrm>
          <a:prstGeom prst="rect">
            <a:avLst/>
          </a:prstGeom>
        </p:spPr>
        <p:txBody>
          <a:bodyPr lIns="0" rIns="0" tIns="0" bIns="0">
            <a:normAutofit/>
          </a:bodyPr>
          <a:p>
            <a:endParaRPr b="0" lang="da-DK" sz="1800" spc="-1" strike="noStrike">
              <a:solidFill>
                <a:srgbClr val="000000"/>
              </a:solidFill>
              <a:latin typeface="Arial"/>
            </a:endParaRPr>
          </a:p>
        </p:txBody>
      </p:sp>
      <p:sp>
        <p:nvSpPr>
          <p:cNvPr id="33" name="PlaceHolder 4"/>
          <p:cNvSpPr>
            <a:spLocks noGrp="1"/>
          </p:cNvSpPr>
          <p:nvPr>
            <p:ph type="body"/>
          </p:nvPr>
        </p:nvSpPr>
        <p:spPr>
          <a:xfrm>
            <a:off x="609480" y="3682080"/>
            <a:ext cx="10970280" cy="189684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52000" y="252000"/>
            <a:ext cx="419400" cy="61164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style>
          <a:lnRef idx="0"/>
          <a:fillRef idx="0"/>
          <a:effectRef idx="0"/>
          <a:fontRef idx="minor"/>
        </p:style>
      </p:sp>
      <p:sp>
        <p:nvSpPr>
          <p:cNvPr id="1" name="CustomShape 2" hidden="1"/>
          <p:cNvSpPr/>
          <p:nvPr/>
        </p:nvSpPr>
        <p:spPr>
          <a:xfrm>
            <a:off x="0" y="6541200"/>
            <a:ext cx="12192840" cy="316440"/>
          </a:xfrm>
          <a:prstGeom prst="rect">
            <a:avLst/>
          </a:prstGeom>
          <a:solidFill>
            <a:srgbClr val="990000"/>
          </a:solidFill>
          <a:ln w="9360">
            <a:noFill/>
          </a:ln>
        </p:spPr>
        <p:style>
          <a:lnRef idx="0"/>
          <a:fillRef idx="0"/>
          <a:effectRef idx="0"/>
          <a:fontRef idx="minor"/>
        </p:style>
      </p:sp>
      <p:sp>
        <p:nvSpPr>
          <p:cNvPr id="2" name="CustomShape 3" hidden="1"/>
          <p:cNvSpPr/>
          <p:nvPr/>
        </p:nvSpPr>
        <p:spPr>
          <a:xfrm>
            <a:off x="1774800" y="6541200"/>
            <a:ext cx="3396600" cy="316440"/>
          </a:xfrm>
          <a:prstGeom prst="rect">
            <a:avLst/>
          </a:prstGeom>
          <a:noFill/>
          <a:ln>
            <a:noFill/>
          </a:ln>
        </p:spPr>
        <p:style>
          <a:lnRef idx="0"/>
          <a:fillRef idx="0"/>
          <a:effectRef idx="0"/>
          <a:fontRef idx="minor"/>
        </p:style>
        <p:txBody>
          <a:bodyPr lIns="0" rIns="0" tIns="0" bIns="0" anchor="ctr">
            <a:noAutofit/>
          </a:bodyPr>
          <a:p>
            <a:pPr>
              <a:lnSpc>
                <a:spcPct val="100000"/>
              </a:lnSpc>
            </a:pPr>
            <a:r>
              <a:rPr b="1" lang="da-DK" sz="700" spc="-1" strike="noStrike">
                <a:solidFill>
                  <a:srgbClr val="ffffff"/>
                </a:solidFill>
                <a:latin typeface="Arial"/>
                <a:ea typeface="MS PGothic"/>
              </a:rPr>
              <a:t>Danmarks Tekniske Universitet</a:t>
            </a:r>
            <a:endParaRPr b="0" lang="en-US" sz="700" spc="-1" strike="noStrike">
              <a:latin typeface="Arial"/>
            </a:endParaRPr>
          </a:p>
        </p:txBody>
      </p:sp>
      <p:sp>
        <p:nvSpPr>
          <p:cNvPr id="3" name="CustomShape 4" hidden="1"/>
          <p:cNvSpPr/>
          <p:nvPr/>
        </p:nvSpPr>
        <p:spPr>
          <a:xfrm>
            <a:off x="251280" y="6541200"/>
            <a:ext cx="1103760" cy="316440"/>
          </a:xfrm>
          <a:prstGeom prst="rect">
            <a:avLst/>
          </a:prstGeom>
          <a:noFill/>
          <a:ln w="9360">
            <a:noFill/>
          </a:ln>
        </p:spPr>
        <p:style>
          <a:lnRef idx="0"/>
          <a:fillRef idx="0"/>
          <a:effectRef idx="0"/>
          <a:fontRef idx="minor"/>
        </p:style>
        <p:txBody>
          <a:bodyPr lIns="0" rIns="0" tIns="0" bIns="0" anchor="ctr">
            <a:noAutofit/>
          </a:bodyPr>
          <a:p>
            <a:pPr algn="r">
              <a:lnSpc>
                <a:spcPct val="100000"/>
              </a:lnSpc>
              <a:spcBef>
                <a:spcPts val="349"/>
              </a:spcBef>
              <a:tabLst>
                <a:tab algn="l" pos="0"/>
              </a:tabLst>
            </a:pPr>
            <a:r>
              <a:rPr b="1" lang="da-DK" sz="700" spc="-1" strike="noStrike">
                <a:solidFill>
                  <a:srgbClr val="ffffff"/>
                </a:solidFill>
                <a:latin typeface="Arial"/>
                <a:ea typeface="MS PGothic"/>
              </a:rPr>
              <a:t>28. marts 2022</a:t>
            </a:r>
            <a:endParaRPr b="0" lang="en-US" sz="700" spc="-1" strike="noStrike">
              <a:latin typeface="Arial"/>
            </a:endParaRPr>
          </a:p>
        </p:txBody>
      </p:sp>
      <p:sp>
        <p:nvSpPr>
          <p:cNvPr id="4" name="CustomShape 5" hidden="1"/>
          <p:cNvSpPr/>
          <p:nvPr/>
        </p:nvSpPr>
        <p:spPr>
          <a:xfrm>
            <a:off x="5591160" y="6541200"/>
            <a:ext cx="5495760" cy="316440"/>
          </a:xfrm>
          <a:prstGeom prst="rect">
            <a:avLst/>
          </a:prstGeom>
          <a:noFill/>
          <a:ln>
            <a:noFill/>
          </a:ln>
        </p:spPr>
        <p:style>
          <a:lnRef idx="0"/>
          <a:fillRef idx="0"/>
          <a:effectRef idx="0"/>
          <a:fontRef idx="minor"/>
        </p:style>
      </p:sp>
      <p:sp>
        <p:nvSpPr>
          <p:cNvPr id="5" name="CustomShape 6" hidden="1"/>
          <p:cNvSpPr/>
          <p:nvPr/>
        </p:nvSpPr>
        <p:spPr>
          <a:xfrm>
            <a:off x="0" y="0"/>
            <a:ext cx="12192840" cy="50040"/>
          </a:xfrm>
          <a:prstGeom prst="rect">
            <a:avLst/>
          </a:prstGeom>
          <a:solidFill>
            <a:srgbClr val="990000"/>
          </a:solidFill>
          <a:ln w="9360">
            <a:noFill/>
          </a:ln>
        </p:spPr>
        <p:style>
          <a:lnRef idx="0"/>
          <a:fillRef idx="0"/>
          <a:effectRef idx="0"/>
          <a:fontRef idx="minor"/>
        </p:style>
      </p:sp>
      <p:sp>
        <p:nvSpPr>
          <p:cNvPr id="6" name="CustomShape 7"/>
          <p:cNvSpPr/>
          <p:nvPr/>
        </p:nvSpPr>
        <p:spPr>
          <a:xfrm>
            <a:off x="0" y="0"/>
            <a:ext cx="12192840" cy="6861240"/>
          </a:xfrm>
          <a:prstGeom prst="rect">
            <a:avLst/>
          </a:prstGeom>
          <a:solidFill>
            <a:schemeClr val="accent1"/>
          </a:solidFill>
          <a:ln w="9360">
            <a:noFill/>
          </a:ln>
        </p:spPr>
        <p:style>
          <a:lnRef idx="0"/>
          <a:fillRef idx="0"/>
          <a:effectRef idx="0"/>
          <a:fontRef idx="minor"/>
        </p:style>
      </p:sp>
      <p:sp>
        <p:nvSpPr>
          <p:cNvPr id="7" name="PlaceHolder 8"/>
          <p:cNvSpPr>
            <a:spLocks noGrp="1"/>
          </p:cNvSpPr>
          <p:nvPr>
            <p:ph type="dt"/>
          </p:nvPr>
        </p:nvSpPr>
        <p:spPr>
          <a:xfrm>
            <a:off x="0" y="6912000"/>
            <a:ext cx="0" cy="0"/>
          </a:xfrm>
          <a:prstGeom prst="rect">
            <a:avLst/>
          </a:prstGeom>
        </p:spPr>
        <p:txBody>
          <a:bodyPr lIns="90000" rIns="90000" tIns="45000" bIns="45000">
            <a:noAutofit/>
          </a:bodyPr>
          <a:p>
            <a:endParaRPr b="0" lang="en-US" sz="2400" spc="-1" strike="noStrike">
              <a:latin typeface="Times New Roman"/>
            </a:endParaRPr>
          </a:p>
        </p:txBody>
      </p:sp>
      <p:sp>
        <p:nvSpPr>
          <p:cNvPr id="8" name="PlaceHolder 9"/>
          <p:cNvSpPr>
            <a:spLocks noGrp="1"/>
          </p:cNvSpPr>
          <p:nvPr>
            <p:ph type="ftr"/>
          </p:nvPr>
        </p:nvSpPr>
        <p:spPr>
          <a:xfrm>
            <a:off x="0" y="6912000"/>
            <a:ext cx="0" cy="0"/>
          </a:xfrm>
          <a:prstGeom prst="rect">
            <a:avLst/>
          </a:prstGeom>
        </p:spPr>
        <p:txBody>
          <a:bodyPr lIns="0" rIns="0" tIns="0" bIns="0">
            <a:noAutofit/>
          </a:bodyPr>
          <a:p>
            <a:endParaRPr b="0" lang="en-US" sz="2400" spc="-1" strike="noStrike">
              <a:latin typeface="Times New Roman"/>
            </a:endParaRPr>
          </a:p>
        </p:txBody>
      </p:sp>
      <p:sp>
        <p:nvSpPr>
          <p:cNvPr id="9" name="PlaceHolder 10"/>
          <p:cNvSpPr>
            <a:spLocks noGrp="1"/>
          </p:cNvSpPr>
          <p:nvPr>
            <p:ph type="sldNum"/>
          </p:nvPr>
        </p:nvSpPr>
        <p:spPr>
          <a:xfrm rot="10800000">
            <a:off x="11506320" y="6912360"/>
            <a:ext cx="432360" cy="316440"/>
          </a:xfrm>
          <a:prstGeom prst="rect">
            <a:avLst/>
          </a:prstGeom>
        </p:spPr>
        <p:txBody>
          <a:bodyPr lIns="0" rIns="0" tIns="0" bIns="0" anchor="ctr">
            <a:noAutofit/>
          </a:bodyPr>
          <a:p>
            <a:endParaRPr b="0" lang="en-US" sz="2400" spc="-1" strike="noStrike">
              <a:latin typeface="Times New Roman"/>
            </a:endParaRPr>
          </a:p>
        </p:txBody>
      </p:sp>
      <p:sp>
        <p:nvSpPr>
          <p:cNvPr id="10" name="CustomShape 11"/>
          <p:cNvSpPr/>
          <p:nvPr/>
        </p:nvSpPr>
        <p:spPr>
          <a:xfrm>
            <a:off x="4870440" y="1651320"/>
            <a:ext cx="2387880" cy="348300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style>
          <a:lnRef idx="0"/>
          <a:fillRef idx="0"/>
          <a:effectRef idx="0"/>
          <a:fontRef idx="minor"/>
        </p:style>
      </p:sp>
      <p:sp>
        <p:nvSpPr>
          <p:cNvPr id="11" name="PlaceHolder 12"/>
          <p:cNvSpPr>
            <a:spLocks noGrp="1"/>
          </p:cNvSpPr>
          <p:nvPr>
            <p:ph type="title"/>
          </p:nvPr>
        </p:nvSpPr>
        <p:spPr>
          <a:xfrm>
            <a:off x="609480" y="273600"/>
            <a:ext cx="10970280" cy="1144800"/>
          </a:xfrm>
          <a:prstGeom prst="rect">
            <a:avLst/>
          </a:prstGeom>
        </p:spPr>
        <p:txBody>
          <a:bodyPr lIns="0" rIns="0" tIns="0" bIns="0" anchor="ctr">
            <a:noAutofit/>
          </a:bodyPr>
          <a:p>
            <a:r>
              <a:rPr b="0" lang="da-DK" sz="1600" spc="-1" strike="noStrike">
                <a:solidFill>
                  <a:srgbClr val="000000"/>
                </a:solidFill>
                <a:latin typeface="Verdana"/>
              </a:rPr>
              <a:t>Click to edit the title text format</a:t>
            </a:r>
            <a:endParaRPr b="0" lang="da-DK" sz="1600" spc="-1" strike="noStrike">
              <a:solidFill>
                <a:srgbClr val="000000"/>
              </a:solidFill>
              <a:latin typeface="Verdana"/>
            </a:endParaRPr>
          </a:p>
        </p:txBody>
      </p:sp>
      <p:sp>
        <p:nvSpPr>
          <p:cNvPr id="12" name="PlaceHolder 13"/>
          <p:cNvSpPr>
            <a:spLocks noGrp="1"/>
          </p:cNvSpPr>
          <p:nvPr>
            <p:ph type="body"/>
          </p:nvPr>
        </p:nvSpPr>
        <p:spPr>
          <a:xfrm>
            <a:off x="609480" y="1604520"/>
            <a:ext cx="1097028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a-DK" sz="1800" spc="-1" strike="noStrike">
                <a:solidFill>
                  <a:srgbClr val="000000"/>
                </a:solidFill>
                <a:latin typeface="Arial"/>
              </a:rPr>
              <a:t>Click to edit the outline text format</a:t>
            </a:r>
            <a:endParaRPr b="0" lang="da-DK"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a-DK" sz="1800" spc="-1" strike="noStrike">
                <a:solidFill>
                  <a:srgbClr val="000000"/>
                </a:solidFill>
                <a:latin typeface="Arial"/>
              </a:rPr>
              <a:t>Second Outline Level</a:t>
            </a:r>
            <a:endParaRPr b="0" lang="da-DK"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a-DK" sz="1800" spc="-1" strike="noStrike">
                <a:solidFill>
                  <a:srgbClr val="000000"/>
                </a:solidFill>
                <a:latin typeface="Arial"/>
              </a:rPr>
              <a:t>Third Outline Level</a:t>
            </a:r>
            <a:endParaRPr b="0" lang="da-DK"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a-DK" sz="1800" spc="-1" strike="noStrike">
                <a:solidFill>
                  <a:srgbClr val="000000"/>
                </a:solidFill>
                <a:latin typeface="Arial"/>
              </a:rPr>
              <a:t>Fourth Outline Level</a:t>
            </a:r>
            <a:endParaRPr b="0" lang="da-DK"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a-DK" sz="2000" spc="-1" strike="noStrike">
                <a:solidFill>
                  <a:srgbClr val="000000"/>
                </a:solidFill>
                <a:latin typeface="Arial"/>
              </a:rPr>
              <a:t>Fifth Outline Level</a:t>
            </a:r>
            <a:endParaRPr b="0" lang="da-DK"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a-DK" sz="2000" spc="-1" strike="noStrike">
                <a:solidFill>
                  <a:srgbClr val="000000"/>
                </a:solidFill>
                <a:latin typeface="Arial"/>
              </a:rPr>
              <a:t>Sixth Outline Level</a:t>
            </a:r>
            <a:endParaRPr b="0" lang="da-DK"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a-DK" sz="2000" spc="-1" strike="noStrike">
                <a:solidFill>
                  <a:srgbClr val="000000"/>
                </a:solidFill>
                <a:latin typeface="Arial"/>
              </a:rPr>
              <a:t>Seventh Outline Level</a:t>
            </a:r>
            <a:endParaRPr b="0" lang="da-D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252000" y="252000"/>
            <a:ext cx="419400" cy="61164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style>
          <a:lnRef idx="0"/>
          <a:fillRef idx="0"/>
          <a:effectRef idx="0"/>
          <a:fontRef idx="minor"/>
        </p:style>
      </p:sp>
      <p:sp>
        <p:nvSpPr>
          <p:cNvPr id="50" name="CustomShape 2"/>
          <p:cNvSpPr/>
          <p:nvPr/>
        </p:nvSpPr>
        <p:spPr>
          <a:xfrm>
            <a:off x="-2880" y="6541200"/>
            <a:ext cx="12192840" cy="316440"/>
          </a:xfrm>
          <a:prstGeom prst="rect">
            <a:avLst/>
          </a:prstGeom>
          <a:solidFill>
            <a:srgbClr val="990000"/>
          </a:solidFill>
          <a:ln w="9360">
            <a:noFill/>
          </a:ln>
        </p:spPr>
        <p:style>
          <a:lnRef idx="0"/>
          <a:fillRef idx="0"/>
          <a:effectRef idx="0"/>
          <a:fontRef idx="minor"/>
        </p:style>
      </p:sp>
      <p:sp>
        <p:nvSpPr>
          <p:cNvPr id="51" name="CustomShape 3"/>
          <p:cNvSpPr/>
          <p:nvPr/>
        </p:nvSpPr>
        <p:spPr>
          <a:xfrm>
            <a:off x="1774800" y="6541200"/>
            <a:ext cx="3396600" cy="316440"/>
          </a:xfrm>
          <a:prstGeom prst="rect">
            <a:avLst/>
          </a:prstGeom>
          <a:noFill/>
          <a:ln>
            <a:noFill/>
          </a:ln>
        </p:spPr>
        <p:style>
          <a:lnRef idx="0"/>
          <a:fillRef idx="0"/>
          <a:effectRef idx="0"/>
          <a:fontRef idx="minor"/>
        </p:style>
        <p:txBody>
          <a:bodyPr lIns="0" rIns="0" tIns="0" bIns="0" anchor="ctr">
            <a:noAutofit/>
          </a:bodyPr>
          <a:p>
            <a:pPr>
              <a:lnSpc>
                <a:spcPct val="100000"/>
              </a:lnSpc>
            </a:pPr>
            <a:r>
              <a:rPr b="1" lang="da-DK" sz="700" spc="-1" strike="noStrike">
                <a:solidFill>
                  <a:srgbClr val="ffffff"/>
                </a:solidFill>
                <a:latin typeface="Arial"/>
                <a:ea typeface="MS PGothic"/>
              </a:rPr>
              <a:t>Danmarks Tekniske Universitet</a:t>
            </a:r>
            <a:endParaRPr b="0" lang="en-US" sz="700" spc="-1" strike="noStrike">
              <a:latin typeface="Arial"/>
            </a:endParaRPr>
          </a:p>
        </p:txBody>
      </p:sp>
      <p:sp>
        <p:nvSpPr>
          <p:cNvPr id="52" name="CustomShape 4"/>
          <p:cNvSpPr/>
          <p:nvPr/>
        </p:nvSpPr>
        <p:spPr>
          <a:xfrm>
            <a:off x="251280" y="6541200"/>
            <a:ext cx="1103760" cy="316440"/>
          </a:xfrm>
          <a:prstGeom prst="rect">
            <a:avLst/>
          </a:prstGeom>
          <a:noFill/>
          <a:ln w="9360">
            <a:noFill/>
          </a:ln>
        </p:spPr>
        <p:style>
          <a:lnRef idx="0"/>
          <a:fillRef idx="0"/>
          <a:effectRef idx="0"/>
          <a:fontRef idx="minor"/>
        </p:style>
        <p:txBody>
          <a:bodyPr lIns="0" rIns="0" tIns="0" bIns="0" anchor="ctr">
            <a:noAutofit/>
          </a:bodyPr>
          <a:p>
            <a:pPr algn="r">
              <a:lnSpc>
                <a:spcPct val="100000"/>
              </a:lnSpc>
              <a:spcBef>
                <a:spcPts val="349"/>
              </a:spcBef>
              <a:tabLst>
                <a:tab algn="l" pos="0"/>
              </a:tabLst>
            </a:pPr>
            <a:r>
              <a:rPr b="1" lang="da-DK" sz="700" spc="-1" strike="noStrike">
                <a:solidFill>
                  <a:srgbClr val="ffffff"/>
                </a:solidFill>
                <a:latin typeface="Arial"/>
                <a:ea typeface="MS PGothic"/>
              </a:rPr>
              <a:t>14.Oct  2022</a:t>
            </a:r>
            <a:endParaRPr b="0" lang="en-US" sz="700" spc="-1" strike="noStrike">
              <a:latin typeface="Arial"/>
            </a:endParaRPr>
          </a:p>
        </p:txBody>
      </p:sp>
      <p:sp>
        <p:nvSpPr>
          <p:cNvPr id="53" name="CustomShape 5"/>
          <p:cNvSpPr/>
          <p:nvPr/>
        </p:nvSpPr>
        <p:spPr>
          <a:xfrm>
            <a:off x="5591160" y="6541200"/>
            <a:ext cx="5495760" cy="316440"/>
          </a:xfrm>
          <a:prstGeom prst="rect">
            <a:avLst/>
          </a:prstGeom>
          <a:noFill/>
          <a:ln>
            <a:noFill/>
          </a:ln>
        </p:spPr>
        <p:style>
          <a:lnRef idx="0"/>
          <a:fillRef idx="0"/>
          <a:effectRef idx="0"/>
          <a:fontRef idx="minor"/>
        </p:style>
      </p:sp>
      <p:sp>
        <p:nvSpPr>
          <p:cNvPr id="54" name="CustomShape 6"/>
          <p:cNvSpPr/>
          <p:nvPr/>
        </p:nvSpPr>
        <p:spPr>
          <a:xfrm>
            <a:off x="0" y="0"/>
            <a:ext cx="12192840" cy="50040"/>
          </a:xfrm>
          <a:prstGeom prst="rect">
            <a:avLst/>
          </a:prstGeom>
          <a:solidFill>
            <a:srgbClr val="990000"/>
          </a:solidFill>
          <a:ln w="9360">
            <a:noFill/>
          </a:ln>
        </p:spPr>
        <p:style>
          <a:lnRef idx="0"/>
          <a:fillRef idx="0"/>
          <a:effectRef idx="0"/>
          <a:fontRef idx="minor"/>
        </p:style>
      </p:sp>
      <p:sp>
        <p:nvSpPr>
          <p:cNvPr id="55" name="PlaceHolder 7"/>
          <p:cNvSpPr>
            <a:spLocks noGrp="1"/>
          </p:cNvSpPr>
          <p:nvPr>
            <p:ph type="title"/>
          </p:nvPr>
        </p:nvSpPr>
        <p:spPr>
          <a:xfrm>
            <a:off x="1774800" y="426240"/>
            <a:ext cx="9312120" cy="972360"/>
          </a:xfrm>
          <a:prstGeom prst="rect">
            <a:avLst/>
          </a:prstGeom>
        </p:spPr>
        <p:txBody>
          <a:bodyPr lIns="0" rIns="0" tIns="0" bIns="0" anchor="b">
            <a:noAutofit/>
          </a:bodyPr>
          <a:p>
            <a:pPr>
              <a:lnSpc>
                <a:spcPct val="100000"/>
              </a:lnSpc>
            </a:pPr>
            <a:r>
              <a:rPr b="1" lang="da-DK" sz="3000" spc="-1" strike="noStrike">
                <a:solidFill>
                  <a:srgbClr val="000000"/>
                </a:solidFill>
                <a:latin typeface="Arial"/>
              </a:rPr>
              <a:t>Click to edit Master title style</a:t>
            </a:r>
            <a:endParaRPr b="0" lang="da-DK" sz="3000" spc="-1" strike="noStrike">
              <a:solidFill>
                <a:srgbClr val="000000"/>
              </a:solidFill>
              <a:latin typeface="Verdana"/>
            </a:endParaRPr>
          </a:p>
        </p:txBody>
      </p:sp>
      <p:sp>
        <p:nvSpPr>
          <p:cNvPr id="56" name="PlaceHolder 8"/>
          <p:cNvSpPr>
            <a:spLocks noGrp="1"/>
          </p:cNvSpPr>
          <p:nvPr>
            <p:ph type="body"/>
          </p:nvPr>
        </p:nvSpPr>
        <p:spPr>
          <a:xfrm>
            <a:off x="1828800" y="1737360"/>
            <a:ext cx="9312120" cy="4545360"/>
          </a:xfrm>
          <a:prstGeom prst="rect">
            <a:avLst/>
          </a:prstGeom>
        </p:spPr>
        <p:txBody>
          <a:bodyPr lIns="0" rIns="0" tIns="0" bIns="0">
            <a:noAutofit/>
          </a:bodyPr>
          <a:p>
            <a:pPr marL="198000" indent="-197640">
              <a:lnSpc>
                <a:spcPct val="100000"/>
              </a:lnSpc>
              <a:spcBef>
                <a:spcPts val="360"/>
              </a:spcBef>
              <a:buClr>
                <a:srgbClr val="000000"/>
              </a:buClr>
              <a:buFont typeface="Symbol" charset="2"/>
              <a:buChar char=""/>
            </a:pPr>
            <a:r>
              <a:rPr b="0" lang="da-DK" sz="1800" spc="-1" strike="noStrike">
                <a:solidFill>
                  <a:srgbClr val="000000"/>
                </a:solidFill>
                <a:latin typeface="Arial"/>
              </a:rPr>
              <a:t>Edit Master text styles</a:t>
            </a:r>
            <a:endParaRPr b="0" lang="da-DK" sz="1800" spc="-1" strike="noStrike">
              <a:solidFill>
                <a:srgbClr val="000000"/>
              </a:solidFill>
              <a:latin typeface="Arial"/>
            </a:endParaRPr>
          </a:p>
          <a:p>
            <a:pPr lvl="1" marL="414000" indent="-197640">
              <a:lnSpc>
                <a:spcPct val="100000"/>
              </a:lnSpc>
              <a:spcBef>
                <a:spcPts val="360"/>
              </a:spcBef>
              <a:buClr>
                <a:srgbClr val="000000"/>
              </a:buClr>
              <a:buFont typeface="Symbol" charset="2"/>
              <a:buChar char=""/>
            </a:pPr>
            <a:r>
              <a:rPr b="0" lang="da-DK" sz="1800" spc="-1" strike="noStrike">
                <a:solidFill>
                  <a:srgbClr val="000000"/>
                </a:solidFill>
                <a:latin typeface="Arial"/>
              </a:rPr>
              <a:t>Second level</a:t>
            </a:r>
            <a:endParaRPr b="0" lang="da-DK" sz="1800" spc="-1" strike="noStrike">
              <a:solidFill>
                <a:srgbClr val="000000"/>
              </a:solidFill>
              <a:latin typeface="Arial"/>
            </a:endParaRPr>
          </a:p>
          <a:p>
            <a:pPr lvl="2" marL="615240" indent="-197640">
              <a:lnSpc>
                <a:spcPct val="100000"/>
              </a:lnSpc>
              <a:spcBef>
                <a:spcPts val="360"/>
              </a:spcBef>
              <a:buClr>
                <a:srgbClr val="000000"/>
              </a:buClr>
              <a:buFont typeface="Symbol" charset="2"/>
              <a:buChar char=""/>
            </a:pPr>
            <a:r>
              <a:rPr b="0" lang="da-DK" sz="1800" spc="-1" strike="noStrike">
                <a:solidFill>
                  <a:srgbClr val="000000"/>
                </a:solidFill>
                <a:latin typeface="Arial"/>
              </a:rPr>
              <a:t>Third level</a:t>
            </a:r>
            <a:endParaRPr b="0" lang="da-DK" sz="1800" spc="-1" strike="noStrike">
              <a:solidFill>
                <a:srgbClr val="000000"/>
              </a:solidFill>
              <a:latin typeface="Arial"/>
            </a:endParaRPr>
          </a:p>
          <a:p>
            <a:pPr lvl="3" marL="828000" indent="-197640">
              <a:lnSpc>
                <a:spcPct val="100000"/>
              </a:lnSpc>
              <a:spcBef>
                <a:spcPts val="360"/>
              </a:spcBef>
              <a:buClr>
                <a:srgbClr val="000000"/>
              </a:buClr>
              <a:buFont typeface="Symbol" charset="2"/>
              <a:buChar char=""/>
            </a:pPr>
            <a:r>
              <a:rPr b="0" lang="da-DK" sz="1800" spc="-1" strike="noStrike">
                <a:solidFill>
                  <a:srgbClr val="000000"/>
                </a:solidFill>
                <a:latin typeface="Arial"/>
              </a:rPr>
              <a:t>Fourth level</a:t>
            </a:r>
            <a:endParaRPr b="0" lang="da-DK" sz="1800" spc="-1" strike="noStrike">
              <a:solidFill>
                <a:srgbClr val="000000"/>
              </a:solidFill>
              <a:latin typeface="Arial"/>
            </a:endParaRPr>
          </a:p>
          <a:p>
            <a:pPr lvl="4" marL="1026000" indent="-197640">
              <a:lnSpc>
                <a:spcPct val="100000"/>
              </a:lnSpc>
              <a:spcBef>
                <a:spcPts val="360"/>
              </a:spcBef>
              <a:buClr>
                <a:srgbClr val="000000"/>
              </a:buClr>
              <a:buFont typeface="StarSymbol"/>
              <a:buChar char="»"/>
            </a:pPr>
            <a:r>
              <a:rPr b="0" lang="da-DK" sz="1800" spc="-1" strike="noStrike">
                <a:solidFill>
                  <a:srgbClr val="000000"/>
                </a:solidFill>
                <a:latin typeface="Arial"/>
              </a:rPr>
              <a:t>Fifth level</a:t>
            </a:r>
            <a:endParaRPr b="0" lang="da-DK" sz="1800" spc="-1" strike="noStrike">
              <a:solidFill>
                <a:srgbClr val="000000"/>
              </a:solidFill>
              <a:latin typeface="Arial"/>
            </a:endParaRPr>
          </a:p>
        </p:txBody>
      </p:sp>
      <p:sp>
        <p:nvSpPr>
          <p:cNvPr id="57" name="PlaceHolder 9"/>
          <p:cNvSpPr>
            <a:spLocks noGrp="1"/>
          </p:cNvSpPr>
          <p:nvPr>
            <p:ph type="ftr"/>
          </p:nvPr>
        </p:nvSpPr>
        <p:spPr>
          <a:xfrm>
            <a:off x="0" y="6912000"/>
            <a:ext cx="0" cy="0"/>
          </a:xfrm>
          <a:prstGeom prst="rect">
            <a:avLst/>
          </a:prstGeom>
        </p:spPr>
        <p:txBody>
          <a:bodyPr lIns="0" rIns="0" tIns="0" bIns="0">
            <a:noAutofit/>
          </a:bodyPr>
          <a:p>
            <a:endParaRPr b="0" lang="en-US" sz="2400" spc="-1" strike="noStrike">
              <a:latin typeface="Times New Roman"/>
            </a:endParaRPr>
          </a:p>
        </p:txBody>
      </p:sp>
      <p:sp>
        <p:nvSpPr>
          <p:cNvPr id="58" name="TextShape 10"/>
          <p:cNvSpPr txBox="1"/>
          <p:nvPr/>
        </p:nvSpPr>
        <p:spPr>
          <a:xfrm>
            <a:off x="11529360" y="6492240"/>
            <a:ext cx="3832560" cy="427320"/>
          </a:xfrm>
          <a:prstGeom prst="rect">
            <a:avLst/>
          </a:prstGeom>
          <a:noFill/>
          <a:ln>
            <a:noFill/>
          </a:ln>
        </p:spPr>
        <p:txBody>
          <a:bodyPr lIns="90000" rIns="90000" tIns="45000" bIns="45000">
            <a:noAutofit/>
          </a:bodyPr>
          <a:p>
            <a:fld id="{877D94C1-4AAE-4E9A-B5AA-48B2E06DE1C2}" type="slidenum">
              <a:rPr b="0" lang="en-US" sz="2400" spc="-1" strike="noStrike">
                <a:latin typeface="Times New Roman"/>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0000"/>
        </a:solidFill>
      </p:bgPr>
    </p:bg>
    <p:spTree>
      <p:nvGrpSpPr>
        <p:cNvPr id="1" name=""/>
        <p:cNvGrpSpPr/>
        <p:nvPr/>
      </p:nvGrpSpPr>
      <p:grpSpPr>
        <a:xfrm>
          <a:off x="0" y="0"/>
          <a:ext cx="0" cy="0"/>
          <a:chOff x="0" y="0"/>
          <a:chExt cx="0" cy="0"/>
        </a:xfrm>
      </p:grpSpPr>
      <p:sp>
        <p:nvSpPr>
          <p:cNvPr id="95" name="CustomShape 1"/>
          <p:cNvSpPr/>
          <p:nvPr/>
        </p:nvSpPr>
        <p:spPr>
          <a:xfrm>
            <a:off x="252000" y="252000"/>
            <a:ext cx="419400" cy="61164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style>
          <a:lnRef idx="0"/>
          <a:fillRef idx="0"/>
          <a:effectRef idx="0"/>
          <a:fontRef idx="minor"/>
        </p:style>
      </p:sp>
      <p:sp>
        <p:nvSpPr>
          <p:cNvPr id="96" name="CustomShape 2"/>
          <p:cNvSpPr/>
          <p:nvPr/>
        </p:nvSpPr>
        <p:spPr>
          <a:xfrm>
            <a:off x="-2880" y="6583680"/>
            <a:ext cx="12192840" cy="316440"/>
          </a:xfrm>
          <a:prstGeom prst="rect">
            <a:avLst/>
          </a:prstGeom>
          <a:solidFill>
            <a:srgbClr val="990000"/>
          </a:solidFill>
          <a:ln w="9360">
            <a:noFill/>
          </a:ln>
        </p:spPr>
        <p:style>
          <a:lnRef idx="0"/>
          <a:fillRef idx="0"/>
          <a:effectRef idx="0"/>
          <a:fontRef idx="minor"/>
        </p:style>
      </p:sp>
      <p:sp>
        <p:nvSpPr>
          <p:cNvPr id="97" name="CustomShape 3"/>
          <p:cNvSpPr/>
          <p:nvPr/>
        </p:nvSpPr>
        <p:spPr>
          <a:xfrm>
            <a:off x="1774800" y="6541200"/>
            <a:ext cx="3396600" cy="316440"/>
          </a:xfrm>
          <a:prstGeom prst="rect">
            <a:avLst/>
          </a:prstGeom>
          <a:noFill/>
          <a:ln>
            <a:noFill/>
          </a:ln>
        </p:spPr>
        <p:style>
          <a:lnRef idx="0"/>
          <a:fillRef idx="0"/>
          <a:effectRef idx="0"/>
          <a:fontRef idx="minor"/>
        </p:style>
        <p:txBody>
          <a:bodyPr lIns="0" rIns="0" tIns="0" bIns="0" anchor="ctr">
            <a:noAutofit/>
          </a:bodyPr>
          <a:p>
            <a:pPr>
              <a:lnSpc>
                <a:spcPct val="100000"/>
              </a:lnSpc>
            </a:pPr>
            <a:r>
              <a:rPr b="1" lang="da-DK" sz="700" spc="-1" strike="noStrike">
                <a:solidFill>
                  <a:srgbClr val="ffffff"/>
                </a:solidFill>
                <a:latin typeface="Arial"/>
                <a:ea typeface="MS PGothic"/>
              </a:rPr>
              <a:t>Danmarks Tekniske Universitet</a:t>
            </a:r>
            <a:endParaRPr b="0" lang="en-US" sz="700" spc="-1" strike="noStrike">
              <a:latin typeface="Arial"/>
            </a:endParaRPr>
          </a:p>
        </p:txBody>
      </p:sp>
      <p:sp>
        <p:nvSpPr>
          <p:cNvPr id="98" name="CustomShape 4"/>
          <p:cNvSpPr/>
          <p:nvPr/>
        </p:nvSpPr>
        <p:spPr>
          <a:xfrm>
            <a:off x="251280" y="6541200"/>
            <a:ext cx="1103760" cy="316440"/>
          </a:xfrm>
          <a:prstGeom prst="rect">
            <a:avLst/>
          </a:prstGeom>
          <a:noFill/>
          <a:ln w="9360">
            <a:noFill/>
          </a:ln>
        </p:spPr>
        <p:style>
          <a:lnRef idx="0"/>
          <a:fillRef idx="0"/>
          <a:effectRef idx="0"/>
          <a:fontRef idx="minor"/>
        </p:style>
        <p:txBody>
          <a:bodyPr lIns="0" rIns="0" tIns="0" bIns="0" anchor="ctr">
            <a:noAutofit/>
          </a:bodyPr>
          <a:p>
            <a:pPr algn="r">
              <a:lnSpc>
                <a:spcPct val="100000"/>
              </a:lnSpc>
              <a:spcBef>
                <a:spcPts val="349"/>
              </a:spcBef>
              <a:tabLst>
                <a:tab algn="l" pos="0"/>
              </a:tabLst>
            </a:pPr>
            <a:r>
              <a:rPr b="1" lang="da-DK" sz="700" spc="-1" strike="noStrike">
                <a:solidFill>
                  <a:srgbClr val="ffffff"/>
                </a:solidFill>
                <a:latin typeface="Arial"/>
                <a:ea typeface="MS PGothic"/>
              </a:rPr>
              <a:t>28. marts 2022</a:t>
            </a:r>
            <a:endParaRPr b="0" lang="en-US" sz="700" spc="-1" strike="noStrike">
              <a:latin typeface="Arial"/>
            </a:endParaRPr>
          </a:p>
        </p:txBody>
      </p:sp>
      <p:sp>
        <p:nvSpPr>
          <p:cNvPr id="99" name="CustomShape 5"/>
          <p:cNvSpPr/>
          <p:nvPr/>
        </p:nvSpPr>
        <p:spPr>
          <a:xfrm>
            <a:off x="5591160" y="6541200"/>
            <a:ext cx="5495760" cy="316440"/>
          </a:xfrm>
          <a:prstGeom prst="rect">
            <a:avLst/>
          </a:prstGeom>
          <a:noFill/>
          <a:ln>
            <a:noFill/>
          </a:ln>
        </p:spPr>
        <p:style>
          <a:lnRef idx="0"/>
          <a:fillRef idx="0"/>
          <a:effectRef idx="0"/>
          <a:fontRef idx="minor"/>
        </p:style>
      </p:sp>
      <p:sp>
        <p:nvSpPr>
          <p:cNvPr id="100" name="CustomShape 6"/>
          <p:cNvSpPr/>
          <p:nvPr/>
        </p:nvSpPr>
        <p:spPr>
          <a:xfrm>
            <a:off x="0" y="0"/>
            <a:ext cx="12192840" cy="50040"/>
          </a:xfrm>
          <a:prstGeom prst="rect">
            <a:avLst/>
          </a:prstGeom>
          <a:solidFill>
            <a:srgbClr val="990000"/>
          </a:solidFill>
          <a:ln w="9360">
            <a:noFill/>
          </a:ln>
        </p:spPr>
        <p:style>
          <a:lnRef idx="0"/>
          <a:fillRef idx="0"/>
          <a:effectRef idx="0"/>
          <a:fontRef idx="minor"/>
        </p:style>
      </p:sp>
      <p:sp>
        <p:nvSpPr>
          <p:cNvPr id="101" name="CustomShape 7"/>
          <p:cNvSpPr/>
          <p:nvPr/>
        </p:nvSpPr>
        <p:spPr>
          <a:xfrm>
            <a:off x="0" y="0"/>
            <a:ext cx="360" cy="360"/>
          </a:xfrm>
          <a:prstGeom prst="rect">
            <a:avLst/>
          </a:prstGeom>
          <a:solidFill>
            <a:srgbClr val="990000"/>
          </a:solidFill>
          <a:ln w="9360">
            <a:noFill/>
          </a:ln>
        </p:spPr>
        <p:style>
          <a:lnRef idx="0"/>
          <a:fillRef idx="0"/>
          <a:effectRef idx="0"/>
          <a:fontRef idx="minor"/>
        </p:style>
      </p:sp>
      <p:sp>
        <p:nvSpPr>
          <p:cNvPr id="102" name="CustomShape 8"/>
          <p:cNvSpPr/>
          <p:nvPr/>
        </p:nvSpPr>
        <p:spPr>
          <a:xfrm>
            <a:off x="252000" y="252000"/>
            <a:ext cx="419400" cy="61164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style>
          <a:lnRef idx="0"/>
          <a:fillRef idx="0"/>
          <a:effectRef idx="0"/>
          <a:fontRef idx="minor"/>
        </p:style>
      </p:sp>
      <p:sp>
        <p:nvSpPr>
          <p:cNvPr id="103" name="PlaceHolder 9"/>
          <p:cNvSpPr>
            <a:spLocks noGrp="1"/>
          </p:cNvSpPr>
          <p:nvPr>
            <p:ph type="title"/>
          </p:nvPr>
        </p:nvSpPr>
        <p:spPr>
          <a:xfrm>
            <a:off x="249840" y="3545280"/>
            <a:ext cx="10839600" cy="2706120"/>
          </a:xfrm>
          <a:prstGeom prst="rect">
            <a:avLst/>
          </a:prstGeom>
        </p:spPr>
        <p:txBody>
          <a:bodyPr lIns="0" rIns="0" tIns="0" bIns="0">
            <a:noAutofit/>
          </a:bodyPr>
          <a:p>
            <a:pPr>
              <a:lnSpc>
                <a:spcPct val="93000"/>
              </a:lnSpc>
            </a:pPr>
            <a:r>
              <a:rPr b="1" lang="da-DK" sz="8000" spc="-1" strike="noStrike">
                <a:solidFill>
                  <a:srgbClr val="ffffff"/>
                </a:solidFill>
                <a:latin typeface="Arial"/>
              </a:rPr>
              <a:t>Click to edit Master title style</a:t>
            </a:r>
            <a:endParaRPr b="0" lang="da-DK" sz="8000" spc="-1" strike="noStrike">
              <a:solidFill>
                <a:srgbClr val="000000"/>
              </a:solidFill>
              <a:latin typeface="Verdana"/>
            </a:endParaRPr>
          </a:p>
        </p:txBody>
      </p:sp>
      <p:sp>
        <p:nvSpPr>
          <p:cNvPr id="104" name="PlaceHolder 10"/>
          <p:cNvSpPr>
            <a:spLocks noGrp="1"/>
          </p:cNvSpPr>
          <p:nvPr>
            <p:ph type="ftr"/>
          </p:nvPr>
        </p:nvSpPr>
        <p:spPr>
          <a:xfrm>
            <a:off x="0" y="6912000"/>
            <a:ext cx="0" cy="0"/>
          </a:xfrm>
          <a:prstGeom prst="rect">
            <a:avLst/>
          </a:prstGeom>
        </p:spPr>
        <p:txBody>
          <a:bodyPr lIns="0" rIns="0" tIns="0" bIns="0">
            <a:noAutofit/>
          </a:bodyPr>
          <a:p>
            <a:endParaRPr b="0" lang="en-US" sz="2400" spc="-1" strike="noStrike">
              <a:latin typeface="Times New Roman"/>
            </a:endParaRPr>
          </a:p>
        </p:txBody>
      </p:sp>
      <p:sp>
        <p:nvSpPr>
          <p:cNvPr id="105" name="PlaceHolder 11"/>
          <p:cNvSpPr>
            <a:spLocks noGrp="1"/>
          </p:cNvSpPr>
          <p:nvPr>
            <p:ph type="body"/>
          </p:nvPr>
        </p:nvSpPr>
        <p:spPr>
          <a:xfrm>
            <a:off x="609480" y="1604520"/>
            <a:ext cx="1097028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da-DK" sz="1800" spc="-1" strike="noStrike">
                <a:solidFill>
                  <a:srgbClr val="000000"/>
                </a:solidFill>
                <a:latin typeface="Arial"/>
              </a:rPr>
              <a:t>Click to edit the outline text format</a:t>
            </a:r>
            <a:endParaRPr b="0" lang="da-DK"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da-DK" sz="1800" spc="-1" strike="noStrike">
                <a:solidFill>
                  <a:srgbClr val="000000"/>
                </a:solidFill>
                <a:latin typeface="Arial"/>
              </a:rPr>
              <a:t>Second Outline Level</a:t>
            </a:r>
            <a:endParaRPr b="0" lang="da-DK"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da-DK" sz="1800" spc="-1" strike="noStrike">
                <a:solidFill>
                  <a:srgbClr val="000000"/>
                </a:solidFill>
                <a:latin typeface="Arial"/>
              </a:rPr>
              <a:t>Third Outline Level</a:t>
            </a:r>
            <a:endParaRPr b="0" lang="da-DK"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da-DK" sz="1800" spc="-1" strike="noStrike">
                <a:solidFill>
                  <a:srgbClr val="000000"/>
                </a:solidFill>
                <a:latin typeface="Arial"/>
              </a:rPr>
              <a:t>Fourth Outline Level</a:t>
            </a:r>
            <a:endParaRPr b="0" lang="da-DK"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da-DK" sz="2000" spc="-1" strike="noStrike">
                <a:solidFill>
                  <a:srgbClr val="000000"/>
                </a:solidFill>
                <a:latin typeface="Arial"/>
              </a:rPr>
              <a:t>Fifth Outline Level</a:t>
            </a:r>
            <a:endParaRPr b="0" lang="da-DK"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da-DK" sz="2000" spc="-1" strike="noStrike">
                <a:solidFill>
                  <a:srgbClr val="000000"/>
                </a:solidFill>
                <a:latin typeface="Arial"/>
              </a:rPr>
              <a:t>Sixth Outline Level</a:t>
            </a:r>
            <a:endParaRPr b="0" lang="da-DK"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da-DK" sz="2000" spc="-1" strike="noStrike">
                <a:solidFill>
                  <a:srgbClr val="000000"/>
                </a:solidFill>
                <a:latin typeface="Arial"/>
              </a:rPr>
              <a:t>Seventh Outline Level</a:t>
            </a:r>
            <a:endParaRPr b="0" lang="da-D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252000" y="252000"/>
            <a:ext cx="419400" cy="611640"/>
          </a:xfrm>
          <a:custGeom>
            <a:avLst/>
            <a:gdLst/>
            <a:ah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style>
          <a:lnRef idx="0"/>
          <a:fillRef idx="0"/>
          <a:effectRef idx="0"/>
          <a:fontRef idx="minor"/>
        </p:style>
      </p:sp>
      <p:sp>
        <p:nvSpPr>
          <p:cNvPr id="143" name="CustomShape 2"/>
          <p:cNvSpPr/>
          <p:nvPr/>
        </p:nvSpPr>
        <p:spPr>
          <a:xfrm>
            <a:off x="-2880" y="6541200"/>
            <a:ext cx="12192840" cy="316440"/>
          </a:xfrm>
          <a:prstGeom prst="rect">
            <a:avLst/>
          </a:prstGeom>
          <a:solidFill>
            <a:srgbClr val="990000"/>
          </a:solidFill>
          <a:ln w="9360">
            <a:noFill/>
          </a:ln>
        </p:spPr>
        <p:style>
          <a:lnRef idx="0"/>
          <a:fillRef idx="0"/>
          <a:effectRef idx="0"/>
          <a:fontRef idx="minor"/>
        </p:style>
      </p:sp>
      <p:sp>
        <p:nvSpPr>
          <p:cNvPr id="144" name="CustomShape 3"/>
          <p:cNvSpPr/>
          <p:nvPr/>
        </p:nvSpPr>
        <p:spPr>
          <a:xfrm>
            <a:off x="1774800" y="6541200"/>
            <a:ext cx="3396600" cy="316440"/>
          </a:xfrm>
          <a:prstGeom prst="rect">
            <a:avLst/>
          </a:prstGeom>
          <a:noFill/>
          <a:ln>
            <a:noFill/>
          </a:ln>
        </p:spPr>
        <p:style>
          <a:lnRef idx="0"/>
          <a:fillRef idx="0"/>
          <a:effectRef idx="0"/>
          <a:fontRef idx="minor"/>
        </p:style>
        <p:txBody>
          <a:bodyPr lIns="0" rIns="0" tIns="0" bIns="0" anchor="ctr">
            <a:noAutofit/>
          </a:bodyPr>
          <a:p>
            <a:pPr>
              <a:lnSpc>
                <a:spcPct val="100000"/>
              </a:lnSpc>
            </a:pPr>
            <a:r>
              <a:rPr b="1" lang="da-DK" sz="700" spc="-1" strike="noStrike">
                <a:solidFill>
                  <a:srgbClr val="ffffff"/>
                </a:solidFill>
                <a:latin typeface="Arial"/>
                <a:ea typeface="MS PGothic"/>
              </a:rPr>
              <a:t>Danmarks Tekniske Universitet</a:t>
            </a:r>
            <a:endParaRPr b="0" lang="en-US" sz="700" spc="-1" strike="noStrike">
              <a:latin typeface="Arial"/>
            </a:endParaRPr>
          </a:p>
        </p:txBody>
      </p:sp>
      <p:sp>
        <p:nvSpPr>
          <p:cNvPr id="145" name="CustomShape 4"/>
          <p:cNvSpPr/>
          <p:nvPr/>
        </p:nvSpPr>
        <p:spPr>
          <a:xfrm>
            <a:off x="251280" y="6541200"/>
            <a:ext cx="1103760" cy="316440"/>
          </a:xfrm>
          <a:prstGeom prst="rect">
            <a:avLst/>
          </a:prstGeom>
          <a:noFill/>
          <a:ln w="9360">
            <a:noFill/>
          </a:ln>
        </p:spPr>
        <p:style>
          <a:lnRef idx="0"/>
          <a:fillRef idx="0"/>
          <a:effectRef idx="0"/>
          <a:fontRef idx="minor"/>
        </p:style>
        <p:txBody>
          <a:bodyPr lIns="0" rIns="0" tIns="0" bIns="0" anchor="ctr">
            <a:noAutofit/>
          </a:bodyPr>
          <a:p>
            <a:pPr algn="r">
              <a:lnSpc>
                <a:spcPct val="100000"/>
              </a:lnSpc>
              <a:spcBef>
                <a:spcPts val="349"/>
              </a:spcBef>
              <a:tabLst>
                <a:tab algn="l" pos="0"/>
              </a:tabLst>
            </a:pPr>
            <a:r>
              <a:rPr b="1" lang="da-DK" sz="700" spc="-1" strike="noStrike">
                <a:solidFill>
                  <a:srgbClr val="ffffff"/>
                </a:solidFill>
                <a:latin typeface="Arial"/>
                <a:ea typeface="MS PGothic"/>
              </a:rPr>
              <a:t>14.Oct  2022</a:t>
            </a:r>
            <a:endParaRPr b="0" lang="en-US" sz="700" spc="-1" strike="noStrike">
              <a:latin typeface="Arial"/>
            </a:endParaRPr>
          </a:p>
        </p:txBody>
      </p:sp>
      <p:sp>
        <p:nvSpPr>
          <p:cNvPr id="146" name="CustomShape 5"/>
          <p:cNvSpPr/>
          <p:nvPr/>
        </p:nvSpPr>
        <p:spPr>
          <a:xfrm>
            <a:off x="5591160" y="6541200"/>
            <a:ext cx="5495760" cy="316440"/>
          </a:xfrm>
          <a:prstGeom prst="rect">
            <a:avLst/>
          </a:prstGeom>
          <a:noFill/>
          <a:ln>
            <a:noFill/>
          </a:ln>
        </p:spPr>
        <p:style>
          <a:lnRef idx="0"/>
          <a:fillRef idx="0"/>
          <a:effectRef idx="0"/>
          <a:fontRef idx="minor"/>
        </p:style>
      </p:sp>
      <p:sp>
        <p:nvSpPr>
          <p:cNvPr id="147" name="CustomShape 6"/>
          <p:cNvSpPr/>
          <p:nvPr/>
        </p:nvSpPr>
        <p:spPr>
          <a:xfrm>
            <a:off x="0" y="0"/>
            <a:ext cx="12192840" cy="50040"/>
          </a:xfrm>
          <a:prstGeom prst="rect">
            <a:avLst/>
          </a:prstGeom>
          <a:solidFill>
            <a:srgbClr val="990000"/>
          </a:solidFill>
          <a:ln w="9360">
            <a:noFill/>
          </a:ln>
        </p:spPr>
        <p:style>
          <a:lnRef idx="0"/>
          <a:fillRef idx="0"/>
          <a:effectRef idx="0"/>
          <a:fontRef idx="minor"/>
        </p:style>
      </p:sp>
      <p:sp>
        <p:nvSpPr>
          <p:cNvPr id="148" name="PlaceHolder 7"/>
          <p:cNvSpPr>
            <a:spLocks noGrp="1"/>
          </p:cNvSpPr>
          <p:nvPr>
            <p:ph type="title"/>
          </p:nvPr>
        </p:nvSpPr>
        <p:spPr>
          <a:xfrm>
            <a:off x="1774800" y="426240"/>
            <a:ext cx="9312120" cy="972360"/>
          </a:xfrm>
          <a:prstGeom prst="rect">
            <a:avLst/>
          </a:prstGeom>
        </p:spPr>
        <p:txBody>
          <a:bodyPr lIns="0" rIns="0" tIns="0" bIns="0" anchor="b">
            <a:noAutofit/>
          </a:bodyPr>
          <a:p>
            <a:pPr>
              <a:lnSpc>
                <a:spcPct val="100000"/>
              </a:lnSpc>
            </a:pPr>
            <a:r>
              <a:rPr b="1" lang="da-DK" sz="3000" spc="-1" strike="noStrike">
                <a:solidFill>
                  <a:srgbClr val="000000"/>
                </a:solidFill>
                <a:latin typeface="Arial"/>
              </a:rPr>
              <a:t>Click to edit Master title style</a:t>
            </a:r>
            <a:endParaRPr b="0" lang="da-DK" sz="3000" spc="-1" strike="noStrike">
              <a:solidFill>
                <a:srgbClr val="000000"/>
              </a:solidFill>
              <a:latin typeface="Verdana"/>
            </a:endParaRPr>
          </a:p>
        </p:txBody>
      </p:sp>
      <p:sp>
        <p:nvSpPr>
          <p:cNvPr id="149" name="PlaceHolder 8"/>
          <p:cNvSpPr>
            <a:spLocks noGrp="1"/>
          </p:cNvSpPr>
          <p:nvPr>
            <p:ph type="body"/>
          </p:nvPr>
        </p:nvSpPr>
        <p:spPr>
          <a:xfrm>
            <a:off x="1828800" y="1737360"/>
            <a:ext cx="9312120" cy="4545360"/>
          </a:xfrm>
          <a:prstGeom prst="rect">
            <a:avLst/>
          </a:prstGeom>
        </p:spPr>
        <p:txBody>
          <a:bodyPr lIns="0" rIns="0" tIns="0" bIns="0">
            <a:noAutofit/>
          </a:bodyPr>
          <a:p>
            <a:pPr marL="198000" indent="-197640">
              <a:lnSpc>
                <a:spcPct val="100000"/>
              </a:lnSpc>
              <a:spcBef>
                <a:spcPts val="360"/>
              </a:spcBef>
              <a:buClr>
                <a:srgbClr val="000000"/>
              </a:buClr>
              <a:buFont typeface="Symbol" charset="2"/>
              <a:buChar char=""/>
            </a:pPr>
            <a:r>
              <a:rPr b="0" lang="da-DK" sz="1800" spc="-1" strike="noStrike">
                <a:solidFill>
                  <a:srgbClr val="000000"/>
                </a:solidFill>
                <a:latin typeface="Arial"/>
              </a:rPr>
              <a:t>Edit Master text styles</a:t>
            </a:r>
            <a:endParaRPr b="0" lang="da-DK" sz="1800" spc="-1" strike="noStrike">
              <a:solidFill>
                <a:srgbClr val="000000"/>
              </a:solidFill>
              <a:latin typeface="Arial"/>
            </a:endParaRPr>
          </a:p>
          <a:p>
            <a:pPr lvl="1" marL="414000" indent="-197640">
              <a:lnSpc>
                <a:spcPct val="100000"/>
              </a:lnSpc>
              <a:spcBef>
                <a:spcPts val="360"/>
              </a:spcBef>
              <a:buClr>
                <a:srgbClr val="000000"/>
              </a:buClr>
              <a:buFont typeface="Symbol" charset="2"/>
              <a:buChar char=""/>
            </a:pPr>
            <a:r>
              <a:rPr b="0" lang="da-DK" sz="1800" spc="-1" strike="noStrike">
                <a:solidFill>
                  <a:srgbClr val="000000"/>
                </a:solidFill>
                <a:latin typeface="Arial"/>
              </a:rPr>
              <a:t>Second level</a:t>
            </a:r>
            <a:endParaRPr b="0" lang="da-DK" sz="1800" spc="-1" strike="noStrike">
              <a:solidFill>
                <a:srgbClr val="000000"/>
              </a:solidFill>
              <a:latin typeface="Arial"/>
            </a:endParaRPr>
          </a:p>
          <a:p>
            <a:pPr lvl="2" marL="615240" indent="-197640">
              <a:lnSpc>
                <a:spcPct val="100000"/>
              </a:lnSpc>
              <a:spcBef>
                <a:spcPts val="360"/>
              </a:spcBef>
              <a:buClr>
                <a:srgbClr val="000000"/>
              </a:buClr>
              <a:buFont typeface="Symbol" charset="2"/>
              <a:buChar char=""/>
            </a:pPr>
            <a:r>
              <a:rPr b="0" lang="da-DK" sz="1800" spc="-1" strike="noStrike">
                <a:solidFill>
                  <a:srgbClr val="000000"/>
                </a:solidFill>
                <a:latin typeface="Arial"/>
              </a:rPr>
              <a:t>Third level</a:t>
            </a:r>
            <a:endParaRPr b="0" lang="da-DK" sz="1800" spc="-1" strike="noStrike">
              <a:solidFill>
                <a:srgbClr val="000000"/>
              </a:solidFill>
              <a:latin typeface="Arial"/>
            </a:endParaRPr>
          </a:p>
          <a:p>
            <a:pPr lvl="3" marL="828000" indent="-197640">
              <a:lnSpc>
                <a:spcPct val="100000"/>
              </a:lnSpc>
              <a:spcBef>
                <a:spcPts val="360"/>
              </a:spcBef>
              <a:buClr>
                <a:srgbClr val="000000"/>
              </a:buClr>
              <a:buFont typeface="Symbol" charset="2"/>
              <a:buChar char=""/>
            </a:pPr>
            <a:r>
              <a:rPr b="0" lang="da-DK" sz="1800" spc="-1" strike="noStrike">
                <a:solidFill>
                  <a:srgbClr val="000000"/>
                </a:solidFill>
                <a:latin typeface="Arial"/>
              </a:rPr>
              <a:t>Fourth level</a:t>
            </a:r>
            <a:endParaRPr b="0" lang="da-DK" sz="1800" spc="-1" strike="noStrike">
              <a:solidFill>
                <a:srgbClr val="000000"/>
              </a:solidFill>
              <a:latin typeface="Arial"/>
            </a:endParaRPr>
          </a:p>
          <a:p>
            <a:pPr lvl="4" marL="1026000" indent="-197640">
              <a:lnSpc>
                <a:spcPct val="100000"/>
              </a:lnSpc>
              <a:spcBef>
                <a:spcPts val="360"/>
              </a:spcBef>
              <a:buClr>
                <a:srgbClr val="000000"/>
              </a:buClr>
              <a:buFont typeface="StarSymbol"/>
              <a:buChar char="»"/>
            </a:pPr>
            <a:r>
              <a:rPr b="0" lang="da-DK" sz="1800" spc="-1" strike="noStrike">
                <a:solidFill>
                  <a:srgbClr val="000000"/>
                </a:solidFill>
                <a:latin typeface="Arial"/>
              </a:rPr>
              <a:t>Fifth level</a:t>
            </a:r>
            <a:endParaRPr b="0" lang="da-DK" sz="1800" spc="-1" strike="noStrike">
              <a:solidFill>
                <a:srgbClr val="000000"/>
              </a:solidFill>
              <a:latin typeface="Arial"/>
            </a:endParaRPr>
          </a:p>
        </p:txBody>
      </p:sp>
      <p:sp>
        <p:nvSpPr>
          <p:cNvPr id="150" name="PlaceHolder 9"/>
          <p:cNvSpPr>
            <a:spLocks noGrp="1"/>
          </p:cNvSpPr>
          <p:nvPr>
            <p:ph type="ftr"/>
          </p:nvPr>
        </p:nvSpPr>
        <p:spPr>
          <a:xfrm>
            <a:off x="0" y="6912000"/>
            <a:ext cx="0" cy="0"/>
          </a:xfrm>
          <a:prstGeom prst="rect">
            <a:avLst/>
          </a:prstGeom>
        </p:spPr>
        <p:txBody>
          <a:bodyPr lIns="0" rIns="0" tIns="0" bIns="0">
            <a:noAutofit/>
          </a:bodyPr>
          <a:p>
            <a:endParaRPr b="0" lang="en-US" sz="2400" spc="-1" strike="noStrike">
              <a:latin typeface="Times New Roman"/>
            </a:endParaRPr>
          </a:p>
        </p:txBody>
      </p:sp>
      <p:sp>
        <p:nvSpPr>
          <p:cNvPr id="151" name="TextShape 10"/>
          <p:cNvSpPr txBox="1"/>
          <p:nvPr/>
        </p:nvSpPr>
        <p:spPr>
          <a:xfrm>
            <a:off x="11529360" y="6492240"/>
            <a:ext cx="3832560" cy="427320"/>
          </a:xfrm>
          <a:prstGeom prst="rect">
            <a:avLst/>
          </a:prstGeom>
          <a:noFill/>
          <a:ln>
            <a:noFill/>
          </a:ln>
        </p:spPr>
        <p:txBody>
          <a:bodyPr lIns="90000" rIns="90000" tIns="45000" bIns="45000">
            <a:noAutofit/>
          </a:bodyPr>
          <a:p>
            <a:fld id="{5A50A309-A144-491D-8D8B-E55BAB6230B9}" type="slidenum">
              <a:rPr b="0" lang="en-US" sz="2400" spc="-1" strike="noStrike">
                <a:latin typeface="Times New Roman"/>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chart" Target="../charts/chart6.xml"/><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rot="10800000">
            <a:off x="11506320" y="691236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59"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60" name="CustomShape 3"/>
          <p:cNvSpPr/>
          <p:nvPr/>
        </p:nvSpPr>
        <p:spPr>
          <a:xfrm>
            <a:off x="743760" y="2314080"/>
            <a:ext cx="8591760" cy="245520"/>
          </a:xfrm>
          <a:prstGeom prst="rect">
            <a:avLst/>
          </a:prstGeom>
          <a:noFill/>
          <a:ln>
            <a:noFill/>
          </a:ln>
        </p:spPr>
        <p:style>
          <a:lnRef idx="0"/>
          <a:fillRef idx="0"/>
          <a:effectRef idx="0"/>
          <a:fontRef idx="minor"/>
        </p:style>
      </p:sp>
      <p:sp>
        <p:nvSpPr>
          <p:cNvPr id="261"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Results</a:t>
            </a:r>
            <a:endParaRPr b="0" lang="en-US" sz="2400" spc="-1" strike="noStrike">
              <a:latin typeface="Arial"/>
            </a:endParaRPr>
          </a:p>
        </p:txBody>
      </p:sp>
      <p:sp>
        <p:nvSpPr>
          <p:cNvPr id="262" name="CustomShape 5"/>
          <p:cNvSpPr/>
          <p:nvPr/>
        </p:nvSpPr>
        <p:spPr>
          <a:xfrm>
            <a:off x="1127160" y="2421360"/>
            <a:ext cx="3626280" cy="1096920"/>
          </a:xfrm>
          <a:prstGeom prst="rect">
            <a:avLst/>
          </a:prstGeom>
          <a:noFill/>
          <a:ln>
            <a:noFill/>
          </a:ln>
        </p:spPr>
        <p:style>
          <a:lnRef idx="0"/>
          <a:fillRef idx="0"/>
          <a:effectRef idx="0"/>
          <a:fontRef idx="minor"/>
        </p:style>
        <p:txBody>
          <a:bodyPr lIns="0" rIns="0" tIns="0" bIns="0">
            <a:spAutoFit/>
          </a:bodyPr>
          <a:p>
            <a:pPr>
              <a:lnSpc>
                <a:spcPct val="100000"/>
              </a:lnSpc>
            </a:pPr>
            <a:r>
              <a:rPr b="0" lang="en-US" sz="1800" spc="-1" strike="noStrike">
                <a:solidFill>
                  <a:srgbClr val="000000"/>
                </a:solidFill>
                <a:latin typeface="Arial"/>
                <a:ea typeface="MS PGothic"/>
              </a:rPr>
              <a:t>The figure shows the differences about torque and errors between the fixed gain control method and OIAC: </a:t>
            </a:r>
            <a:r>
              <a:rPr b="0" lang="en-US" sz="1200" spc="-1" strike="noStrike">
                <a:solidFill>
                  <a:srgbClr val="000000"/>
                </a:solidFill>
                <a:latin typeface="Arial"/>
                <a:ea typeface="MS PGothic"/>
              </a:rPr>
              <a:t>[1]</a:t>
            </a:r>
            <a:endParaRPr b="0" lang="en-US" sz="1200" spc="-1" strike="noStrike">
              <a:latin typeface="Arial"/>
            </a:endParaRPr>
          </a:p>
        </p:txBody>
      </p:sp>
      <p:pic>
        <p:nvPicPr>
          <p:cNvPr id="263" name="" descr=""/>
          <p:cNvPicPr/>
          <p:nvPr/>
        </p:nvPicPr>
        <p:blipFill>
          <a:blip r:embed="rId1"/>
          <a:srcRect l="5305" t="1779" r="0" b="0"/>
          <a:stretch/>
        </p:blipFill>
        <p:spPr>
          <a:xfrm>
            <a:off x="7680960" y="1188720"/>
            <a:ext cx="3931920" cy="5028840"/>
          </a:xfrm>
          <a:prstGeom prst="rect">
            <a:avLst/>
          </a:prstGeom>
          <a:ln>
            <a:noFill/>
          </a:ln>
        </p:spPr>
      </p:pic>
      <p:sp>
        <p:nvSpPr>
          <p:cNvPr id="264" name="TextShape 6"/>
          <p:cNvSpPr txBox="1"/>
          <p:nvPr/>
        </p:nvSpPr>
        <p:spPr>
          <a:xfrm>
            <a:off x="555480" y="5906160"/>
            <a:ext cx="7863840" cy="431640"/>
          </a:xfrm>
          <a:prstGeom prst="rect">
            <a:avLst/>
          </a:prstGeom>
          <a:noFill/>
          <a:ln>
            <a:noFill/>
          </a:ln>
        </p:spPr>
        <p:txBody>
          <a:bodyPr lIns="90000" rIns="90000" tIns="45000" bIns="45000">
            <a:noAutofit/>
          </a:bodyPr>
          <a:p>
            <a:r>
              <a:rPr b="0" lang="en-US" sz="1200" spc="-1" strike="noStrike">
                <a:latin typeface="Arial"/>
              </a:rPr>
              <a:t>[1] Xiong, X., Nah, M. C., Krotov, A., &amp; Sternad, D. (Accept). Online Impedance Adaptation Facilitates Manipulating a Whip. IROS 2021, IEEE.</a:t>
            </a:r>
            <a:endParaRPr b="0" lang="en-US" sz="1200" spc="-1" strike="noStrike">
              <a:latin typeface="Arial"/>
            </a:endParaRPr>
          </a:p>
        </p:txBody>
      </p:sp>
      <p:sp>
        <p:nvSpPr>
          <p:cNvPr id="265" name="TextShape 7"/>
          <p:cNvSpPr txBox="1"/>
          <p:nvPr/>
        </p:nvSpPr>
        <p:spPr>
          <a:xfrm>
            <a:off x="914400" y="4297680"/>
            <a:ext cx="5212080" cy="602280"/>
          </a:xfrm>
          <a:prstGeom prst="rect">
            <a:avLst/>
          </a:prstGeom>
          <a:noFill/>
          <a:ln>
            <a:noFill/>
          </a:ln>
        </p:spPr>
        <p:txBody>
          <a:bodyPr lIns="90000" rIns="90000" tIns="45000" bIns="45000">
            <a:noAutofit/>
          </a:bodyPr>
          <a:p>
            <a:r>
              <a:rPr b="0" lang="en-US" sz="1800" spc="-1" strike="noStrike">
                <a:latin typeface="Arial"/>
              </a:rPr>
              <a:t>From it, we could find the performance of OIAC is more accurate than constant control.</a:t>
            </a:r>
            <a:endParaRPr b="0" lang="en-US" sz="1800" spc="-1" strike="noStrike">
              <a:latin typeface="Arial"/>
            </a:endParaRPr>
          </a:p>
        </p:txBody>
      </p:sp>
      <p:pic>
        <p:nvPicPr>
          <p:cNvPr id="266" name="" descr=""/>
          <p:cNvPicPr/>
          <p:nvPr/>
        </p:nvPicPr>
        <p:blipFill>
          <a:blip r:embed="rId2"/>
          <a:stretch/>
        </p:blipFill>
        <p:spPr>
          <a:xfrm>
            <a:off x="1005840" y="3763800"/>
            <a:ext cx="3451680" cy="533880"/>
          </a:xfrm>
          <a:prstGeom prst="rect">
            <a:avLst/>
          </a:prstGeom>
          <a:ln>
            <a:noFill/>
          </a:ln>
        </p:spPr>
      </p:pic>
      <p:sp>
        <p:nvSpPr>
          <p:cNvPr id="267" name="TextShape 8"/>
          <p:cNvSpPr txBox="1"/>
          <p:nvPr/>
        </p:nvSpPr>
        <p:spPr>
          <a:xfrm>
            <a:off x="4480560" y="3896640"/>
            <a:ext cx="2560320" cy="401040"/>
          </a:xfrm>
          <a:prstGeom prst="rect">
            <a:avLst/>
          </a:prstGeom>
          <a:noFill/>
          <a:ln>
            <a:noFill/>
          </a:ln>
        </p:spPr>
        <p:txBody>
          <a:bodyPr lIns="90000" rIns="90000" tIns="45000" bIns="45000">
            <a:noAutofit/>
          </a:bodyPr>
          <a:p>
            <a:r>
              <a:rPr b="0" lang="en-US" sz="1400" spc="-1" strike="noStrike">
                <a:latin typeface="Arial"/>
              </a:rPr>
              <a:t>(constant control matrix)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69"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70" name="CustomShape 3"/>
          <p:cNvSpPr/>
          <p:nvPr/>
        </p:nvSpPr>
        <p:spPr>
          <a:xfrm>
            <a:off x="743760" y="2314080"/>
            <a:ext cx="8591760" cy="245520"/>
          </a:xfrm>
          <a:prstGeom prst="rect">
            <a:avLst/>
          </a:prstGeom>
          <a:noFill/>
          <a:ln>
            <a:noFill/>
          </a:ln>
        </p:spPr>
        <p:style>
          <a:lnRef idx="0"/>
          <a:fillRef idx="0"/>
          <a:effectRef idx="0"/>
          <a:fontRef idx="minor"/>
        </p:style>
      </p:sp>
      <p:sp>
        <p:nvSpPr>
          <p:cNvPr id="271"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Results</a:t>
            </a:r>
            <a:endParaRPr b="0" lang="en-US" sz="2400" spc="-1" strike="noStrike">
              <a:latin typeface="Arial"/>
            </a:endParaRPr>
          </a:p>
        </p:txBody>
      </p:sp>
      <p:sp>
        <p:nvSpPr>
          <p:cNvPr id="272" name="CustomShape 5"/>
          <p:cNvSpPr/>
          <p:nvPr/>
        </p:nvSpPr>
        <p:spPr>
          <a:xfrm>
            <a:off x="1127160" y="2421360"/>
            <a:ext cx="3626280" cy="1096920"/>
          </a:xfrm>
          <a:prstGeom prst="rect">
            <a:avLst/>
          </a:prstGeom>
          <a:noFill/>
          <a:ln>
            <a:noFill/>
          </a:ln>
        </p:spPr>
        <p:style>
          <a:lnRef idx="0"/>
          <a:fillRef idx="0"/>
          <a:effectRef idx="0"/>
          <a:fontRef idx="minor"/>
        </p:style>
        <p:txBody>
          <a:bodyPr lIns="0" rIns="0" tIns="0" bIns="0">
            <a:spAutoFit/>
          </a:bodyPr>
          <a:p>
            <a:pPr>
              <a:lnSpc>
                <a:spcPct val="100000"/>
              </a:lnSpc>
              <a:spcBef>
                <a:spcPts val="431"/>
              </a:spcBef>
            </a:pPr>
            <a:r>
              <a:rPr b="0" lang="en-US" sz="1800" spc="-1" strike="noStrike">
                <a:solidFill>
                  <a:srgbClr val="000000"/>
                </a:solidFill>
                <a:latin typeface="Arial"/>
                <a:ea typeface="MS PGothic"/>
              </a:rPr>
              <a:t>The figure shows the rewards comparison between the fixed gain control method and OIAC after 9000 SAC training steps:</a:t>
            </a:r>
            <a:endParaRPr b="0" lang="en-US" sz="1800" spc="-1" strike="noStrike">
              <a:latin typeface="Arial"/>
            </a:endParaRPr>
          </a:p>
        </p:txBody>
      </p:sp>
      <p:pic>
        <p:nvPicPr>
          <p:cNvPr id="273" name="" descr=""/>
          <p:cNvPicPr/>
          <p:nvPr/>
        </p:nvPicPr>
        <p:blipFill>
          <a:blip r:embed="rId1"/>
          <a:stretch/>
        </p:blipFill>
        <p:spPr>
          <a:xfrm>
            <a:off x="6400800" y="1021320"/>
            <a:ext cx="4237920" cy="2727720"/>
          </a:xfrm>
          <a:prstGeom prst="rect">
            <a:avLst/>
          </a:prstGeom>
          <a:ln>
            <a:noFill/>
          </a:ln>
        </p:spPr>
      </p:pic>
      <p:sp>
        <p:nvSpPr>
          <p:cNvPr id="274" name="TextShape 6"/>
          <p:cNvSpPr txBox="1"/>
          <p:nvPr/>
        </p:nvSpPr>
        <p:spPr>
          <a:xfrm>
            <a:off x="914400" y="4408920"/>
            <a:ext cx="4572000" cy="1626120"/>
          </a:xfrm>
          <a:prstGeom prst="rect">
            <a:avLst/>
          </a:prstGeom>
          <a:noFill/>
          <a:ln>
            <a:noFill/>
          </a:ln>
        </p:spPr>
        <p:txBody>
          <a:bodyPr lIns="90000" rIns="90000" tIns="45000" bIns="45000">
            <a:noAutofit/>
          </a:bodyPr>
          <a:p>
            <a:r>
              <a:rPr b="0" lang="en-US" sz="1800" spc="-1" strike="noStrike">
                <a:latin typeface="Arial"/>
              </a:rPr>
              <a:t>In this simulation, we set the same random seed to make sure the same random targets order. And if the target is hit, it would be moved. In the end, OIAC hits </a:t>
            </a:r>
            <a:r>
              <a:rPr b="1" lang="en-US" sz="1800" spc="-1" strike="noStrike">
                <a:latin typeface="Arial"/>
              </a:rPr>
              <a:t>531</a:t>
            </a:r>
            <a:r>
              <a:rPr b="0" lang="en-US" sz="1800" spc="-1" strike="noStrike">
                <a:latin typeface="Arial"/>
              </a:rPr>
              <a:t> times while the constant one hits </a:t>
            </a:r>
            <a:r>
              <a:rPr b="1" lang="en-US" sz="1800" spc="-1" strike="noStrike">
                <a:latin typeface="Arial"/>
              </a:rPr>
              <a:t>487 </a:t>
            </a:r>
            <a:r>
              <a:rPr b="0" lang="en-US" sz="1800" spc="-1" strike="noStrike">
                <a:latin typeface="Arial"/>
              </a:rPr>
              <a:t>times.</a:t>
            </a:r>
            <a:endParaRPr b="0" lang="en-US" sz="1800" spc="-1" strike="noStrike">
              <a:latin typeface="Arial"/>
            </a:endParaRPr>
          </a:p>
        </p:txBody>
      </p:sp>
      <p:graphicFrame>
        <p:nvGraphicFramePr>
          <p:cNvPr id="275" name=""/>
          <p:cNvGraphicFramePr/>
          <p:nvPr/>
        </p:nvGraphicFramePr>
        <p:xfrm>
          <a:off x="6400800" y="3790800"/>
          <a:ext cx="4614840" cy="26100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77"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78" name="CustomShape 3"/>
          <p:cNvSpPr/>
          <p:nvPr/>
        </p:nvSpPr>
        <p:spPr>
          <a:xfrm>
            <a:off x="743760" y="2314080"/>
            <a:ext cx="8591760" cy="245520"/>
          </a:xfrm>
          <a:prstGeom prst="rect">
            <a:avLst/>
          </a:prstGeom>
          <a:noFill/>
          <a:ln>
            <a:noFill/>
          </a:ln>
        </p:spPr>
        <p:style>
          <a:lnRef idx="0"/>
          <a:fillRef idx="0"/>
          <a:effectRef idx="0"/>
          <a:fontRef idx="minor"/>
        </p:style>
      </p:sp>
      <p:sp>
        <p:nvSpPr>
          <p:cNvPr id="279"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Results</a:t>
            </a:r>
            <a:endParaRPr b="0" lang="en-US" sz="2400" spc="-1" strike="noStrike">
              <a:latin typeface="Arial"/>
            </a:endParaRPr>
          </a:p>
        </p:txBody>
      </p:sp>
      <p:sp>
        <p:nvSpPr>
          <p:cNvPr id="280" name="CustomShape 5"/>
          <p:cNvSpPr/>
          <p:nvPr/>
        </p:nvSpPr>
        <p:spPr>
          <a:xfrm>
            <a:off x="397080" y="5760360"/>
            <a:ext cx="3626280" cy="27468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0" lang="en-US" sz="1800" spc="-1" strike="noStrike">
                <a:solidFill>
                  <a:srgbClr val="000000"/>
                </a:solidFill>
                <a:latin typeface="Arial"/>
                <a:ea typeface="MS PGothic"/>
              </a:rPr>
              <a:t>Before training</a:t>
            </a:r>
            <a:endParaRPr b="0" lang="en-US" sz="1800" spc="-1" strike="noStrike">
              <a:latin typeface="Arial"/>
            </a:endParaRPr>
          </a:p>
        </p:txBody>
      </p:sp>
      <p:sp>
        <p:nvSpPr>
          <p:cNvPr id="281" name="CustomShape 6"/>
          <p:cNvSpPr/>
          <p:nvPr/>
        </p:nvSpPr>
        <p:spPr>
          <a:xfrm>
            <a:off x="7315200" y="5761080"/>
            <a:ext cx="3626280" cy="27468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0" lang="en-US" sz="1800" spc="-1" strike="noStrike">
                <a:solidFill>
                  <a:srgbClr val="000000"/>
                </a:solidFill>
                <a:latin typeface="Arial"/>
                <a:ea typeface="MS PGothic"/>
              </a:rPr>
              <a:t>After training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838080" y="1484640"/>
            <a:ext cx="4853520" cy="496800"/>
          </a:xfrm>
          <a:prstGeom prst="rect">
            <a:avLst/>
          </a:prstGeom>
          <a:noFill/>
          <a:ln>
            <a:noFill/>
          </a:ln>
        </p:spPr>
        <p:txBody>
          <a:bodyPr lIns="0" rIns="0" tIns="0" bIns="0">
            <a:no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 </a:t>
            </a:r>
            <a:r>
              <a:rPr b="0" lang="en-GB" sz="2400" spc="-1" strike="noStrike">
                <a:solidFill>
                  <a:srgbClr val="000000"/>
                </a:solidFill>
                <a:latin typeface="Arial"/>
              </a:rPr>
              <a:t>Future Challenges</a:t>
            </a:r>
            <a:endParaRPr b="0" lang="da-DK" sz="2400" spc="-1" strike="noStrike">
              <a:solidFill>
                <a:srgbClr val="000000"/>
              </a:solidFill>
              <a:latin typeface="Arial"/>
            </a:endParaRPr>
          </a:p>
          <a:p>
            <a:pPr>
              <a:lnSpc>
                <a:spcPct val="100000"/>
              </a:lnSpc>
              <a:spcBef>
                <a:spcPts val="479"/>
              </a:spcBef>
            </a:pPr>
            <a:endParaRPr b="0" lang="da-DK" sz="2400" spc="-1" strike="noStrike">
              <a:solidFill>
                <a:srgbClr val="000000"/>
              </a:solidFill>
              <a:latin typeface="Arial"/>
            </a:endParaRPr>
          </a:p>
          <a:p>
            <a:pPr>
              <a:lnSpc>
                <a:spcPct val="100000"/>
              </a:lnSpc>
              <a:spcBef>
                <a:spcPts val="479"/>
              </a:spcBef>
              <a:tabLst>
                <a:tab algn="l" pos="0"/>
              </a:tabLst>
            </a:pPr>
            <a:endParaRPr b="0" lang="da-DK" sz="2400" spc="-1" strike="noStrike">
              <a:solidFill>
                <a:srgbClr val="000000"/>
              </a:solidFill>
              <a:latin typeface="Arial"/>
            </a:endParaRPr>
          </a:p>
        </p:txBody>
      </p:sp>
      <p:sp>
        <p:nvSpPr>
          <p:cNvPr id="283" name="TextShape 2"/>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84" name="CustomShape 3"/>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85" name="TextShape 4"/>
          <p:cNvSpPr txBox="1"/>
          <p:nvPr/>
        </p:nvSpPr>
        <p:spPr>
          <a:xfrm>
            <a:off x="914400" y="2468880"/>
            <a:ext cx="6217920" cy="188208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1800" spc="-1" strike="noStrike">
                <a:latin typeface="Arial"/>
              </a:rPr>
              <a:t> </a:t>
            </a:r>
            <a:r>
              <a:rPr b="0" lang="en-US" sz="1800" spc="-1" strike="noStrike">
                <a:latin typeface="Arial"/>
              </a:rPr>
              <a:t>Performance of combining with more RL methods</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 </a:t>
            </a:r>
            <a:r>
              <a:rPr b="0" lang="en-US" sz="1800" spc="-1" strike="noStrike">
                <a:latin typeface="Arial"/>
              </a:rPr>
              <a:t>Sensitive fine-tuning hyper parameters</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 </a:t>
            </a:r>
            <a:r>
              <a:rPr b="0" lang="en-US" sz="1800" spc="-1" strike="noStrike">
                <a:latin typeface="Arial"/>
              </a:rPr>
              <a:t>HPC GPU configuration</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 </a:t>
            </a:r>
            <a:r>
              <a:rPr b="0" lang="en-US" sz="1800" spc="-1" strike="noStrike">
                <a:latin typeface="Arial"/>
              </a:rPr>
              <a:t>Physical experiment with real ropes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06440" y="2276640"/>
            <a:ext cx="10839600" cy="1660320"/>
          </a:xfrm>
          <a:prstGeom prst="rect">
            <a:avLst/>
          </a:prstGeom>
          <a:noFill/>
          <a:ln>
            <a:noFill/>
          </a:ln>
        </p:spPr>
        <p:txBody>
          <a:bodyPr lIns="0" rIns="0" tIns="0" bIns="0" anchor="b">
            <a:noAutofit/>
          </a:bodyPr>
          <a:p>
            <a:pPr algn="ctr">
              <a:lnSpc>
                <a:spcPct val="110000"/>
              </a:lnSpc>
              <a:tabLst>
                <a:tab algn="l" pos="0"/>
              </a:tabLst>
            </a:pPr>
            <a:r>
              <a:rPr b="1" lang="en-GB" sz="7200" spc="-1" strike="noStrike">
                <a:solidFill>
                  <a:srgbClr val="ffffff"/>
                </a:solidFill>
                <a:latin typeface="Arial"/>
              </a:rPr>
              <a:t>Thanks!</a:t>
            </a:r>
            <a:endParaRPr b="0" lang="en-US" sz="7200" spc="-1" strike="noStrike">
              <a:latin typeface="Arial"/>
            </a:endParaRPr>
          </a:p>
        </p:txBody>
      </p:sp>
      <p:sp>
        <p:nvSpPr>
          <p:cNvPr id="287" name="TextShape 2"/>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196" name="TextShape 2"/>
          <p:cNvSpPr txBox="1"/>
          <p:nvPr/>
        </p:nvSpPr>
        <p:spPr>
          <a:xfrm>
            <a:off x="1774800" y="1706400"/>
            <a:ext cx="9312120" cy="4545360"/>
          </a:xfrm>
          <a:prstGeom prst="rect">
            <a:avLst/>
          </a:prstGeom>
          <a:noFill/>
          <a:ln>
            <a:noFill/>
          </a:ln>
        </p:spPr>
        <p:txBody>
          <a:bodyPr lIns="0" rIns="0" tIns="0" bIns="0" anchor="ctr">
            <a:no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 </a:t>
            </a:r>
            <a:r>
              <a:rPr b="0" lang="en-GB" sz="2400" spc="-1" strike="noStrike">
                <a:solidFill>
                  <a:srgbClr val="000000"/>
                </a:solidFill>
                <a:latin typeface="Arial"/>
              </a:rPr>
              <a:t>Project Motivation</a:t>
            </a:r>
            <a:endParaRPr b="0" lang="en-US" sz="2400" spc="-1" strike="noStrike">
              <a:latin typeface="Arial"/>
            </a:endParaRPr>
          </a:p>
          <a:p>
            <a:pPr>
              <a:lnSpc>
                <a:spcPct val="100000"/>
              </a:lnSpc>
              <a:spcBef>
                <a:spcPts val="479"/>
              </a:spcBef>
            </a:pPr>
            <a:endParaRPr b="0" lang="en-US" sz="2400" spc="-1" strike="noStrike">
              <a:latin typeface="Arial"/>
            </a:endParaRPr>
          </a:p>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State of Art</a:t>
            </a:r>
            <a:endParaRPr b="0" lang="en-US" sz="2400" spc="-1" strike="noStrike">
              <a:latin typeface="Arial"/>
            </a:endParaRPr>
          </a:p>
          <a:p>
            <a:pPr>
              <a:lnSpc>
                <a:spcPct val="100000"/>
              </a:lnSpc>
              <a:spcBef>
                <a:spcPts val="479"/>
              </a:spcBef>
            </a:pPr>
            <a:endParaRPr b="0" lang="en-US" sz="2400" spc="-1" strike="noStrike">
              <a:latin typeface="Arial"/>
            </a:endParaRPr>
          </a:p>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Methods</a:t>
            </a:r>
            <a:endParaRPr b="0" lang="en-US" sz="2400" spc="-1" strike="noStrike">
              <a:latin typeface="Arial"/>
            </a:endParaRPr>
          </a:p>
          <a:p>
            <a:pPr>
              <a:lnSpc>
                <a:spcPct val="100000"/>
              </a:lnSpc>
              <a:spcBef>
                <a:spcPts val="479"/>
              </a:spcBef>
            </a:pPr>
            <a:endParaRPr b="0" lang="en-US" sz="2400" spc="-1" strike="noStrike">
              <a:latin typeface="Arial"/>
            </a:endParaRPr>
          </a:p>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Results</a:t>
            </a:r>
            <a:endParaRPr b="0" lang="en-US" sz="2400" spc="-1" strike="noStrike">
              <a:latin typeface="Arial"/>
            </a:endParaRPr>
          </a:p>
          <a:p>
            <a:pPr>
              <a:lnSpc>
                <a:spcPct val="100000"/>
              </a:lnSpc>
              <a:spcBef>
                <a:spcPts val="479"/>
              </a:spcBef>
            </a:pPr>
            <a:endParaRPr b="0" lang="en-US" sz="2400" spc="-1" strike="noStrike">
              <a:latin typeface="Arial"/>
            </a:endParaRPr>
          </a:p>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Future Challenges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838080" y="1484640"/>
            <a:ext cx="5971320" cy="496800"/>
          </a:xfrm>
          <a:prstGeom prst="rect">
            <a:avLst/>
          </a:prstGeom>
          <a:noFill/>
          <a:ln>
            <a:noFill/>
          </a:ln>
        </p:spPr>
        <p:txBody>
          <a:bodyPr lIns="0" rIns="0" tIns="0" bIns="0">
            <a:no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 </a:t>
            </a:r>
            <a:r>
              <a:rPr b="0" lang="en-GB" sz="2400" spc="-1" strike="noStrike">
                <a:solidFill>
                  <a:srgbClr val="000000"/>
                </a:solidFill>
                <a:latin typeface="Arial"/>
              </a:rPr>
              <a:t>Project Motivation</a:t>
            </a:r>
            <a:endParaRPr b="0" lang="da-DK" sz="2400" spc="-1" strike="noStrike">
              <a:solidFill>
                <a:srgbClr val="000000"/>
              </a:solidFill>
              <a:latin typeface="Arial"/>
            </a:endParaRPr>
          </a:p>
          <a:p>
            <a:pPr>
              <a:lnSpc>
                <a:spcPct val="100000"/>
              </a:lnSpc>
              <a:spcBef>
                <a:spcPts val="479"/>
              </a:spcBef>
            </a:pPr>
            <a:endParaRPr b="0" lang="da-DK" sz="2400" spc="-1" strike="noStrike">
              <a:solidFill>
                <a:srgbClr val="000000"/>
              </a:solidFill>
              <a:latin typeface="Arial"/>
            </a:endParaRPr>
          </a:p>
          <a:p>
            <a:pPr>
              <a:lnSpc>
                <a:spcPct val="100000"/>
              </a:lnSpc>
              <a:spcBef>
                <a:spcPts val="479"/>
              </a:spcBef>
              <a:tabLst>
                <a:tab algn="l" pos="0"/>
              </a:tabLst>
            </a:pPr>
            <a:endParaRPr b="0" lang="da-DK" sz="2400" spc="-1" strike="noStrike">
              <a:solidFill>
                <a:srgbClr val="000000"/>
              </a:solidFill>
              <a:latin typeface="Arial"/>
            </a:endParaRPr>
          </a:p>
        </p:txBody>
      </p:sp>
      <p:sp>
        <p:nvSpPr>
          <p:cNvPr id="198" name="TextShape 2"/>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199" name="CustomShape 3"/>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00" name="CustomShape 4"/>
          <p:cNvSpPr/>
          <p:nvPr/>
        </p:nvSpPr>
        <p:spPr>
          <a:xfrm>
            <a:off x="888480" y="2193840"/>
            <a:ext cx="10037160" cy="610200"/>
          </a:xfrm>
          <a:prstGeom prst="rect">
            <a:avLst/>
          </a:prstGeom>
          <a:noFill/>
          <a:ln>
            <a:noFill/>
          </a:ln>
        </p:spPr>
        <p:style>
          <a:lnRef idx="0"/>
          <a:fillRef idx="0"/>
          <a:effectRef idx="0"/>
          <a:fontRef idx="minor"/>
        </p:style>
        <p:txBody>
          <a:bodyPr lIns="0" rIns="0" tIns="0" bIns="0">
            <a:spAutoFit/>
          </a:bodyPr>
          <a:p>
            <a:pPr>
              <a:lnSpc>
                <a:spcPct val="100000"/>
              </a:lnSpc>
              <a:spcBef>
                <a:spcPts val="431"/>
              </a:spcBef>
            </a:pPr>
            <a:r>
              <a:rPr b="0" lang="en-US" sz="2000" spc="-1" strike="noStrike">
                <a:solidFill>
                  <a:srgbClr val="000000"/>
                </a:solidFill>
                <a:latin typeface="Arial"/>
                <a:ea typeface="MS PGothic"/>
              </a:rPr>
              <a:t>Depends on different positions of targets, controlling the deformable things to hit them through the  two-jointed arm</a:t>
            </a:r>
            <a:endParaRPr b="0" lang="en-US" sz="2000" spc="-1" strike="noStrike">
              <a:latin typeface="Arial"/>
            </a:endParaRPr>
          </a:p>
        </p:txBody>
      </p:sp>
      <p:pic>
        <p:nvPicPr>
          <p:cNvPr id="201" name="图片 9" descr=""/>
          <p:cNvPicPr/>
          <p:nvPr/>
        </p:nvPicPr>
        <p:blipFill>
          <a:blip r:embed="rId1"/>
          <a:stretch/>
        </p:blipFill>
        <p:spPr>
          <a:xfrm>
            <a:off x="3286800" y="3069000"/>
            <a:ext cx="5468760" cy="2930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03"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04" name="CustomShape 3"/>
          <p:cNvSpPr/>
          <p:nvPr/>
        </p:nvSpPr>
        <p:spPr>
          <a:xfrm>
            <a:off x="743760" y="2314080"/>
            <a:ext cx="8591760" cy="245520"/>
          </a:xfrm>
          <a:prstGeom prst="rect">
            <a:avLst/>
          </a:prstGeom>
          <a:noFill/>
          <a:ln>
            <a:noFill/>
          </a:ln>
        </p:spPr>
        <p:style>
          <a:lnRef idx="0"/>
          <a:fillRef idx="0"/>
          <a:effectRef idx="0"/>
          <a:fontRef idx="minor"/>
        </p:style>
      </p:sp>
      <p:pic>
        <p:nvPicPr>
          <p:cNvPr id="205" name="内容占位符 7" descr=""/>
          <p:cNvPicPr/>
          <p:nvPr/>
        </p:nvPicPr>
        <p:blipFill>
          <a:blip r:embed="rId1"/>
          <a:stretch/>
        </p:blipFill>
        <p:spPr>
          <a:xfrm>
            <a:off x="7679520" y="1413000"/>
            <a:ext cx="2047680" cy="4545720"/>
          </a:xfrm>
          <a:prstGeom prst="rect">
            <a:avLst/>
          </a:prstGeom>
          <a:ln>
            <a:noFill/>
          </a:ln>
        </p:spPr>
      </p:pic>
      <p:sp>
        <p:nvSpPr>
          <p:cNvPr id="206"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State of Art</a:t>
            </a:r>
            <a:endParaRPr b="0" lang="en-US" sz="2400" spc="-1" strike="noStrike">
              <a:latin typeface="Arial"/>
            </a:endParaRPr>
          </a:p>
        </p:txBody>
      </p:sp>
      <p:sp>
        <p:nvSpPr>
          <p:cNvPr id="207" name="CustomShape 5"/>
          <p:cNvSpPr/>
          <p:nvPr/>
        </p:nvSpPr>
        <p:spPr>
          <a:xfrm>
            <a:off x="1097280" y="2194560"/>
            <a:ext cx="3626280" cy="1975320"/>
          </a:xfrm>
          <a:prstGeom prst="rect">
            <a:avLst/>
          </a:prstGeom>
          <a:noFill/>
          <a:ln>
            <a:noFill/>
          </a:ln>
        </p:spPr>
        <p:style>
          <a:lnRef idx="0"/>
          <a:fillRef idx="0"/>
          <a:effectRef idx="0"/>
          <a:fontRef idx="minor"/>
        </p:style>
        <p:txBody>
          <a:bodyPr lIns="0" rIns="0" tIns="0" bIns="0">
            <a:spAutoFit/>
          </a:bodyPr>
          <a:p>
            <a:pPr>
              <a:lnSpc>
                <a:spcPct val="100000"/>
              </a:lnSpc>
              <a:spcBef>
                <a:spcPts val="431"/>
              </a:spcBef>
            </a:pPr>
            <a:r>
              <a:rPr b="0" lang="en-US" sz="1800" spc="-1" strike="noStrike">
                <a:solidFill>
                  <a:srgbClr val="000000"/>
                </a:solidFill>
                <a:latin typeface="Arial"/>
                <a:ea typeface="MS PGothic"/>
              </a:rPr>
              <a:t>For the Harry Zhang research(Self-Supervised Learning to Dynamically Manipulate</a:t>
            </a:r>
            <a:endParaRPr b="0" lang="en-US" sz="1800" spc="-1" strike="noStrike">
              <a:latin typeface="Arial"/>
            </a:endParaRPr>
          </a:p>
          <a:p>
            <a:pPr>
              <a:lnSpc>
                <a:spcPct val="100000"/>
              </a:lnSpc>
              <a:spcBef>
                <a:spcPts val="431"/>
              </a:spcBef>
            </a:pPr>
            <a:r>
              <a:rPr b="0" lang="en-US" sz="1800" spc="-1" strike="noStrike">
                <a:solidFill>
                  <a:srgbClr val="000000"/>
                </a:solidFill>
                <a:latin typeface="Arial"/>
                <a:ea typeface="MS PGothic"/>
              </a:rPr>
              <a:t>Fixed-Endpoint Cables), using deep learning to train his policy can get 81.7% accurancy in vaulting movement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09"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10" name="CustomShape 3"/>
          <p:cNvSpPr/>
          <p:nvPr/>
        </p:nvSpPr>
        <p:spPr>
          <a:xfrm>
            <a:off x="743760" y="2314080"/>
            <a:ext cx="8591760" cy="245520"/>
          </a:xfrm>
          <a:prstGeom prst="rect">
            <a:avLst/>
          </a:prstGeom>
          <a:noFill/>
          <a:ln>
            <a:noFill/>
          </a:ln>
        </p:spPr>
        <p:style>
          <a:lnRef idx="0"/>
          <a:fillRef idx="0"/>
          <a:effectRef idx="0"/>
          <a:fontRef idx="minor"/>
        </p:style>
      </p:sp>
      <p:sp>
        <p:nvSpPr>
          <p:cNvPr id="211"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Methods</a:t>
            </a:r>
            <a:endParaRPr b="0" lang="en-US" sz="2400" spc="-1" strike="noStrike">
              <a:latin typeface="Arial"/>
            </a:endParaRPr>
          </a:p>
        </p:txBody>
      </p:sp>
      <p:sp>
        <p:nvSpPr>
          <p:cNvPr id="212" name="CustomShape 5"/>
          <p:cNvSpPr/>
          <p:nvPr/>
        </p:nvSpPr>
        <p:spPr>
          <a:xfrm>
            <a:off x="5486400" y="3840480"/>
            <a:ext cx="7589520" cy="235836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1" lang="en-US" sz="3600" spc="-1" strike="noStrike">
                <a:solidFill>
                  <a:srgbClr val="000000"/>
                </a:solidFill>
                <a:latin typeface="Arial"/>
                <a:ea typeface="MS PGothic"/>
              </a:rPr>
              <a:t>Reinforcement </a:t>
            </a:r>
            <a:r>
              <a:rPr b="1" lang="en-US" sz="3600" spc="-1" strike="noStrike">
                <a:solidFill>
                  <a:srgbClr val="000000"/>
                </a:solidFill>
                <a:latin typeface="Arial"/>
                <a:ea typeface="MS PGothic"/>
              </a:rPr>
              <a:t>Learning</a:t>
            </a:r>
            <a:endParaRPr b="1" lang="en-US" sz="3600" spc="-1" strike="noStrike">
              <a:latin typeface="Arial"/>
            </a:endParaRPr>
          </a:p>
          <a:p>
            <a:pPr algn="ctr">
              <a:lnSpc>
                <a:spcPct val="100000"/>
              </a:lnSpc>
              <a:spcBef>
                <a:spcPts val="431"/>
              </a:spcBef>
            </a:pPr>
            <a:r>
              <a:rPr b="1" lang="en-US" sz="3600" spc="-1" strike="noStrike">
                <a:solidFill>
                  <a:srgbClr val="000000"/>
                </a:solidFill>
                <a:latin typeface="Arial"/>
                <a:ea typeface="MS PGothic"/>
              </a:rPr>
              <a:t>+ </a:t>
            </a:r>
            <a:endParaRPr b="1" lang="en-US" sz="3600" spc="-1" strike="noStrike">
              <a:latin typeface="Arial"/>
            </a:endParaRPr>
          </a:p>
          <a:p>
            <a:pPr algn="ctr">
              <a:lnSpc>
                <a:spcPct val="100000"/>
              </a:lnSpc>
              <a:spcBef>
                <a:spcPts val="431"/>
              </a:spcBef>
            </a:pPr>
            <a:r>
              <a:rPr b="1" lang="en-US" sz="3600" spc="-1" strike="noStrike">
                <a:solidFill>
                  <a:srgbClr val="000000"/>
                </a:solidFill>
                <a:latin typeface="Arial"/>
                <a:ea typeface="MS PGothic"/>
              </a:rPr>
              <a:t>Online Impedance </a:t>
            </a:r>
            <a:endParaRPr b="1" lang="en-US" sz="3600" spc="-1" strike="noStrike">
              <a:latin typeface="Arial"/>
            </a:endParaRPr>
          </a:p>
          <a:p>
            <a:pPr algn="ctr">
              <a:lnSpc>
                <a:spcPct val="100000"/>
              </a:lnSpc>
              <a:spcBef>
                <a:spcPts val="431"/>
              </a:spcBef>
            </a:pPr>
            <a:r>
              <a:rPr b="1" lang="en-US" sz="3600" spc="-1" strike="noStrike">
                <a:solidFill>
                  <a:srgbClr val="000000"/>
                </a:solidFill>
                <a:latin typeface="Arial"/>
                <a:ea typeface="MS PGothic"/>
              </a:rPr>
              <a:t>Adaption Controller</a:t>
            </a:r>
            <a:endParaRPr b="1" lang="en-US" sz="3600" spc="-1" strike="noStrike">
              <a:latin typeface="Arial"/>
            </a:endParaRPr>
          </a:p>
        </p:txBody>
      </p:sp>
      <p:sp>
        <p:nvSpPr>
          <p:cNvPr id="213" name="CustomShape 6"/>
          <p:cNvSpPr/>
          <p:nvPr/>
        </p:nvSpPr>
        <p:spPr>
          <a:xfrm>
            <a:off x="182880" y="2011680"/>
            <a:ext cx="5120640" cy="274320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ffffff"/>
          </a:solidFill>
          <a:ln>
            <a:solidFill>
              <a:srgbClr val="000000"/>
            </a:solidFill>
          </a:ln>
        </p:spPr>
        <p:style>
          <a:lnRef idx="0"/>
          <a:fillRef idx="0"/>
          <a:effectRef idx="0"/>
          <a:fontRef idx="minor"/>
        </p:style>
      </p:sp>
      <p:sp>
        <p:nvSpPr>
          <p:cNvPr id="214" name="TextShape 7"/>
          <p:cNvSpPr txBox="1"/>
          <p:nvPr/>
        </p:nvSpPr>
        <p:spPr>
          <a:xfrm>
            <a:off x="822960" y="2743200"/>
            <a:ext cx="4389120" cy="1114200"/>
          </a:xfrm>
          <a:prstGeom prst="rect">
            <a:avLst/>
          </a:prstGeom>
          <a:noFill/>
          <a:ln>
            <a:noFill/>
          </a:ln>
        </p:spPr>
        <p:txBody>
          <a:bodyPr lIns="90000" rIns="90000" tIns="45000" bIns="45000">
            <a:noAutofit/>
          </a:bodyPr>
          <a:p>
            <a:r>
              <a:rPr b="0" lang="en-US" sz="1800" spc="-1" strike="noStrike">
                <a:latin typeface="Arial"/>
              </a:rPr>
              <a:t>HOWEVER, the training period of RL is so long!  Can we add physical based control into RL to shorten the training time?</a:t>
            </a:r>
            <a:endParaRPr b="0" lang="en-US" sz="1800" spc="-1" strike="noStrike">
              <a:latin typeface="Arial"/>
            </a:endParaRPr>
          </a:p>
        </p:txBody>
      </p:sp>
      <p:sp>
        <p:nvSpPr>
          <p:cNvPr id="215" name="CustomShape 8"/>
          <p:cNvSpPr/>
          <p:nvPr/>
        </p:nvSpPr>
        <p:spPr>
          <a:xfrm flipV="1">
            <a:off x="3931920" y="4571640"/>
            <a:ext cx="2834640" cy="1371600"/>
          </a:xfrm>
          <a:custGeom>
            <a:avLst/>
            <a:gdLst/>
            <a:ahLst/>
            <a:rect l="l" t="t" r="r" b="b"/>
            <a:pathLst>
              <a:path w="142" h="147">
                <a:moveTo>
                  <a:pt x="98" y="21"/>
                </a:moveTo>
                <a:cubicBezTo>
                  <a:pt x="64" y="21"/>
                  <a:pt x="36" y="50"/>
                  <a:pt x="36" y="84"/>
                </a:cubicBezTo>
                <a:cubicBezTo>
                  <a:pt x="36" y="102"/>
                  <a:pt x="22" y="116"/>
                  <a:pt x="4" y="116"/>
                </a:cubicBezTo>
                <a:cubicBezTo>
                  <a:pt x="0" y="116"/>
                  <a:pt x="0" y="116"/>
                  <a:pt x="0" y="116"/>
                </a:cubicBezTo>
                <a:cubicBezTo>
                  <a:pt x="0" y="147"/>
                  <a:pt x="0" y="147"/>
                  <a:pt x="0" y="147"/>
                </a:cubicBezTo>
                <a:cubicBezTo>
                  <a:pt x="4" y="147"/>
                  <a:pt x="4" y="147"/>
                  <a:pt x="4" y="147"/>
                </a:cubicBezTo>
                <a:cubicBezTo>
                  <a:pt x="39" y="147"/>
                  <a:pt x="67" y="119"/>
                  <a:pt x="67" y="84"/>
                </a:cubicBezTo>
                <a:cubicBezTo>
                  <a:pt x="67" y="67"/>
                  <a:pt x="81" y="53"/>
                  <a:pt x="98" y="53"/>
                </a:cubicBezTo>
                <a:cubicBezTo>
                  <a:pt x="103" y="53"/>
                  <a:pt x="103" y="53"/>
                  <a:pt x="103" y="53"/>
                </a:cubicBezTo>
                <a:cubicBezTo>
                  <a:pt x="103" y="73"/>
                  <a:pt x="103" y="73"/>
                  <a:pt x="103" y="73"/>
                </a:cubicBezTo>
                <a:cubicBezTo>
                  <a:pt x="142" y="37"/>
                  <a:pt x="142" y="37"/>
                  <a:pt x="142" y="37"/>
                </a:cubicBezTo>
                <a:cubicBezTo>
                  <a:pt x="103" y="0"/>
                  <a:pt x="103" y="0"/>
                  <a:pt x="103" y="0"/>
                </a:cubicBezTo>
                <a:cubicBezTo>
                  <a:pt x="103" y="21"/>
                  <a:pt x="103" y="21"/>
                  <a:pt x="103" y="21"/>
                </a:cubicBezTo>
                <a:lnTo>
                  <a:pt x="98" y="21"/>
                </a:lnTo>
                <a:close/>
              </a:path>
            </a:pathLst>
          </a:custGeom>
          <a:solidFill>
            <a:srgbClr val="ffffff"/>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17"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18" name="CustomShape 3"/>
          <p:cNvSpPr/>
          <p:nvPr/>
        </p:nvSpPr>
        <p:spPr>
          <a:xfrm>
            <a:off x="743760" y="2314080"/>
            <a:ext cx="8591760" cy="245520"/>
          </a:xfrm>
          <a:prstGeom prst="rect">
            <a:avLst/>
          </a:prstGeom>
          <a:noFill/>
          <a:ln>
            <a:noFill/>
          </a:ln>
        </p:spPr>
        <p:style>
          <a:lnRef idx="0"/>
          <a:fillRef idx="0"/>
          <a:effectRef idx="0"/>
          <a:fontRef idx="minor"/>
        </p:style>
      </p:sp>
      <p:sp>
        <p:nvSpPr>
          <p:cNvPr id="219"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Methods</a:t>
            </a:r>
            <a:endParaRPr b="0" lang="en-US" sz="2400" spc="-1" strike="noStrike">
              <a:latin typeface="Arial"/>
            </a:endParaRPr>
          </a:p>
        </p:txBody>
      </p:sp>
      <p:pic>
        <p:nvPicPr>
          <p:cNvPr id="220" name="" descr=""/>
          <p:cNvPicPr/>
          <p:nvPr/>
        </p:nvPicPr>
        <p:blipFill>
          <a:blip r:embed="rId1"/>
          <a:stretch/>
        </p:blipFill>
        <p:spPr>
          <a:xfrm>
            <a:off x="3978000" y="1736640"/>
            <a:ext cx="7040880" cy="3181680"/>
          </a:xfrm>
          <a:prstGeom prst="rect">
            <a:avLst/>
          </a:prstGeom>
          <a:ln>
            <a:noFill/>
          </a:ln>
        </p:spPr>
      </p:pic>
      <p:sp>
        <p:nvSpPr>
          <p:cNvPr id="221" name="TextShape 5"/>
          <p:cNvSpPr txBox="1"/>
          <p:nvPr/>
        </p:nvSpPr>
        <p:spPr>
          <a:xfrm>
            <a:off x="6035040" y="5048640"/>
            <a:ext cx="3108960" cy="516960"/>
          </a:xfrm>
          <a:prstGeom prst="rect">
            <a:avLst/>
          </a:prstGeom>
          <a:noFill/>
          <a:ln>
            <a:noFill/>
          </a:ln>
        </p:spPr>
        <p:txBody>
          <a:bodyPr lIns="90000" rIns="90000" tIns="45000" bIns="45000">
            <a:noAutofit/>
          </a:bodyPr>
          <a:p>
            <a:pPr>
              <a:lnSpc>
                <a:spcPct val="100000"/>
              </a:lnSpc>
            </a:pPr>
            <a:r>
              <a:rPr b="0" lang="en-US" sz="1800" spc="-1" strike="noStrike">
                <a:latin typeface="Arial"/>
                <a:ea typeface="Noto Sans CJK SC"/>
              </a:rPr>
              <a:t>Bionic muscle model </a:t>
            </a:r>
            <a:r>
              <a:rPr b="0" lang="en-US" sz="1200" spc="-1" strike="noStrike">
                <a:latin typeface="Arial"/>
              </a:rPr>
              <a:t>[1]</a:t>
            </a:r>
            <a:endParaRPr b="0" lang="en-US" sz="1200" spc="-1" strike="noStrike">
              <a:latin typeface="Arial"/>
            </a:endParaRPr>
          </a:p>
        </p:txBody>
      </p:sp>
      <p:sp>
        <p:nvSpPr>
          <p:cNvPr id="222" name="TextShape 6"/>
          <p:cNvSpPr txBox="1"/>
          <p:nvPr/>
        </p:nvSpPr>
        <p:spPr>
          <a:xfrm>
            <a:off x="731520" y="3421080"/>
            <a:ext cx="3017520" cy="602280"/>
          </a:xfrm>
          <a:prstGeom prst="rect">
            <a:avLst/>
          </a:prstGeom>
          <a:noFill/>
          <a:ln>
            <a:noFill/>
          </a:ln>
        </p:spPr>
        <p:txBody>
          <a:bodyPr lIns="90000" rIns="90000" tIns="45000" bIns="45000">
            <a:noAutofit/>
          </a:bodyPr>
          <a:p>
            <a:r>
              <a:rPr b="0" lang="en-US" sz="1800" spc="-1" strike="noStrike">
                <a:latin typeface="Arial"/>
              </a:rPr>
              <a:t>K: Stiffness</a:t>
            </a:r>
            <a:endParaRPr b="0" lang="en-US" sz="1800" spc="-1" strike="noStrike">
              <a:latin typeface="Arial"/>
            </a:endParaRPr>
          </a:p>
          <a:p>
            <a:r>
              <a:rPr b="0" lang="en-US" sz="1800" spc="-1" strike="noStrike">
                <a:latin typeface="Arial"/>
              </a:rPr>
              <a:t>B: Damping</a:t>
            </a:r>
            <a:endParaRPr b="0" lang="en-US" sz="1800" spc="-1" strike="noStrike">
              <a:latin typeface="Arial"/>
            </a:endParaRPr>
          </a:p>
        </p:txBody>
      </p:sp>
      <p:sp>
        <p:nvSpPr>
          <p:cNvPr id="223" name="TextShape 7"/>
          <p:cNvSpPr txBox="1"/>
          <p:nvPr/>
        </p:nvSpPr>
        <p:spPr>
          <a:xfrm>
            <a:off x="555480" y="5906160"/>
            <a:ext cx="7863840" cy="431640"/>
          </a:xfrm>
          <a:prstGeom prst="rect">
            <a:avLst/>
          </a:prstGeom>
          <a:noFill/>
          <a:ln>
            <a:noFill/>
          </a:ln>
        </p:spPr>
        <p:txBody>
          <a:bodyPr lIns="90000" rIns="90000" tIns="45000" bIns="45000">
            <a:noAutofit/>
          </a:bodyPr>
          <a:p>
            <a:r>
              <a:rPr b="0" lang="en-US" sz="1200" spc="-1" strike="noStrike">
                <a:latin typeface="Arial"/>
              </a:rPr>
              <a:t>[1] Xiong, X., Nah, M. C., Krotov, A., &amp; Sternad, </a:t>
            </a:r>
            <a:r>
              <a:rPr b="0" lang="en-US" sz="1200" spc="-1" strike="noStrike">
                <a:latin typeface="Arial"/>
              </a:rPr>
              <a:t>D. (Accept). Online Impedance Adaptation </a:t>
            </a:r>
            <a:r>
              <a:rPr b="0" lang="en-US" sz="1200" spc="-1" strike="noStrike">
                <a:latin typeface="Arial"/>
              </a:rPr>
              <a:t>Facilitates Manipulating a Whip. IROS 2021, </a:t>
            </a:r>
            <a:r>
              <a:rPr b="0" lang="en-US" sz="1200" spc="-1" strike="noStrike">
                <a:latin typeface="Arial"/>
              </a:rPr>
              <a:t>IEEE.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25"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26" name="CustomShape 3"/>
          <p:cNvSpPr/>
          <p:nvPr/>
        </p:nvSpPr>
        <p:spPr>
          <a:xfrm>
            <a:off x="743760" y="2314080"/>
            <a:ext cx="8591760" cy="245520"/>
          </a:xfrm>
          <a:prstGeom prst="rect">
            <a:avLst/>
          </a:prstGeom>
          <a:noFill/>
          <a:ln>
            <a:noFill/>
          </a:ln>
        </p:spPr>
        <p:style>
          <a:lnRef idx="0"/>
          <a:fillRef idx="0"/>
          <a:effectRef idx="0"/>
          <a:fontRef idx="minor"/>
        </p:style>
      </p:sp>
      <p:sp>
        <p:nvSpPr>
          <p:cNvPr id="227"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Methods</a:t>
            </a:r>
            <a:endParaRPr b="0" lang="en-US" sz="2400" spc="-1" strike="noStrike">
              <a:latin typeface="Arial"/>
            </a:endParaRPr>
          </a:p>
        </p:txBody>
      </p:sp>
      <p:sp>
        <p:nvSpPr>
          <p:cNvPr id="228" name="CustomShape 5"/>
          <p:cNvSpPr/>
          <p:nvPr/>
        </p:nvSpPr>
        <p:spPr>
          <a:xfrm>
            <a:off x="182880" y="2030760"/>
            <a:ext cx="10241280" cy="39636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0" lang="en-US" sz="2600" spc="-1" strike="noStrike">
                <a:solidFill>
                  <a:srgbClr val="000000"/>
                </a:solidFill>
                <a:latin typeface="Arial"/>
                <a:ea typeface="MS PGothic"/>
              </a:rPr>
              <a:t>Online </a:t>
            </a:r>
            <a:r>
              <a:rPr b="0" lang="en-US" sz="2600" spc="-1" strike="noStrike">
                <a:solidFill>
                  <a:srgbClr val="000000"/>
                </a:solidFill>
                <a:latin typeface="Arial"/>
                <a:ea typeface="MS PGothic"/>
              </a:rPr>
              <a:t>Impedance </a:t>
            </a:r>
            <a:r>
              <a:rPr b="0" lang="en-US" sz="2600" spc="-1" strike="noStrike">
                <a:solidFill>
                  <a:srgbClr val="000000"/>
                </a:solidFill>
                <a:latin typeface="Arial"/>
                <a:ea typeface="MS PGothic"/>
              </a:rPr>
              <a:t>Adaption </a:t>
            </a:r>
            <a:r>
              <a:rPr b="0" lang="en-US" sz="2600" spc="-1" strike="noStrike">
                <a:solidFill>
                  <a:srgbClr val="000000"/>
                </a:solidFill>
                <a:latin typeface="Arial"/>
                <a:ea typeface="MS PGothic"/>
              </a:rPr>
              <a:t>Controller</a:t>
            </a:r>
            <a:endParaRPr b="0" lang="en-US" sz="2600" spc="-1" strike="noStrike">
              <a:latin typeface="Arial"/>
            </a:endParaRPr>
          </a:p>
        </p:txBody>
      </p:sp>
      <p:pic>
        <p:nvPicPr>
          <p:cNvPr id="229" name="" descr=""/>
          <p:cNvPicPr/>
          <p:nvPr/>
        </p:nvPicPr>
        <p:blipFill>
          <a:blip r:embed="rId1"/>
          <a:stretch/>
        </p:blipFill>
        <p:spPr>
          <a:xfrm>
            <a:off x="2560320" y="3383280"/>
            <a:ext cx="4213440" cy="520560"/>
          </a:xfrm>
          <a:prstGeom prst="rect">
            <a:avLst/>
          </a:prstGeom>
          <a:ln>
            <a:noFill/>
          </a:ln>
        </p:spPr>
      </p:pic>
      <p:sp>
        <p:nvSpPr>
          <p:cNvPr id="230" name="TextShape 6"/>
          <p:cNvSpPr txBox="1"/>
          <p:nvPr/>
        </p:nvSpPr>
        <p:spPr>
          <a:xfrm>
            <a:off x="1371600" y="2689560"/>
            <a:ext cx="5943600" cy="602280"/>
          </a:xfrm>
          <a:prstGeom prst="rect">
            <a:avLst/>
          </a:prstGeom>
          <a:noFill/>
          <a:ln>
            <a:noFill/>
          </a:ln>
        </p:spPr>
        <p:txBody>
          <a:bodyPr lIns="90000" rIns="90000" tIns="45000" bIns="45000">
            <a:noAutofit/>
          </a:bodyPr>
          <a:p>
            <a:r>
              <a:rPr b="0" lang="en-US" sz="1800" spc="-1" strike="noStrike">
                <a:latin typeface="Arial"/>
              </a:rPr>
              <a:t>Torque is from the errors of joint position and velocity:</a:t>
            </a:r>
            <a:endParaRPr b="0" lang="en-US" sz="1800" spc="-1" strike="noStrike">
              <a:latin typeface="Arial"/>
            </a:endParaRPr>
          </a:p>
        </p:txBody>
      </p:sp>
      <p:sp>
        <p:nvSpPr>
          <p:cNvPr id="231" name="TextShape 7"/>
          <p:cNvSpPr txBox="1"/>
          <p:nvPr/>
        </p:nvSpPr>
        <p:spPr>
          <a:xfrm>
            <a:off x="1371600" y="4134240"/>
            <a:ext cx="4572000" cy="346320"/>
          </a:xfrm>
          <a:prstGeom prst="rect">
            <a:avLst/>
          </a:prstGeom>
          <a:noFill/>
          <a:ln>
            <a:noFill/>
          </a:ln>
        </p:spPr>
        <p:txBody>
          <a:bodyPr lIns="90000" rIns="90000" tIns="45000" bIns="45000">
            <a:noAutofit/>
          </a:bodyPr>
          <a:p>
            <a:r>
              <a:rPr b="0" lang="en-US" sz="1800" spc="-1" strike="noStrike">
                <a:latin typeface="Arial"/>
              </a:rPr>
              <a:t>OIAC adjusts K(t) and B (t) online </a:t>
            </a:r>
            <a:endParaRPr b="0" lang="en-US" sz="1800" spc="-1" strike="noStrike">
              <a:latin typeface="Arial"/>
            </a:endParaRPr>
          </a:p>
        </p:txBody>
      </p:sp>
      <p:pic>
        <p:nvPicPr>
          <p:cNvPr id="232" name="" descr=""/>
          <p:cNvPicPr/>
          <p:nvPr/>
        </p:nvPicPr>
        <p:blipFill>
          <a:blip r:embed="rId2"/>
          <a:stretch/>
        </p:blipFill>
        <p:spPr>
          <a:xfrm>
            <a:off x="2377440" y="4846320"/>
            <a:ext cx="6400800" cy="822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34"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learning control for deformable object manipulation</a:t>
            </a:r>
            <a:endParaRPr b="0" lang="en-US" sz="3200" spc="-1" strike="noStrike">
              <a:latin typeface="Arial"/>
            </a:endParaRPr>
          </a:p>
        </p:txBody>
      </p:sp>
      <p:sp>
        <p:nvSpPr>
          <p:cNvPr id="235" name="CustomShape 3"/>
          <p:cNvSpPr/>
          <p:nvPr/>
        </p:nvSpPr>
        <p:spPr>
          <a:xfrm>
            <a:off x="743760" y="2314080"/>
            <a:ext cx="8591760" cy="245520"/>
          </a:xfrm>
          <a:prstGeom prst="rect">
            <a:avLst/>
          </a:prstGeom>
          <a:noFill/>
          <a:ln>
            <a:noFill/>
          </a:ln>
        </p:spPr>
        <p:style>
          <a:lnRef idx="0"/>
          <a:fillRef idx="0"/>
          <a:effectRef idx="0"/>
          <a:fontRef idx="minor"/>
        </p:style>
      </p:sp>
      <p:sp>
        <p:nvSpPr>
          <p:cNvPr id="236"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Methods</a:t>
            </a:r>
            <a:endParaRPr b="0" lang="en-US" sz="2400" spc="-1" strike="noStrike">
              <a:latin typeface="Arial"/>
            </a:endParaRPr>
          </a:p>
        </p:txBody>
      </p:sp>
      <p:sp>
        <p:nvSpPr>
          <p:cNvPr id="237" name="CustomShape 5"/>
          <p:cNvSpPr/>
          <p:nvPr/>
        </p:nvSpPr>
        <p:spPr>
          <a:xfrm>
            <a:off x="182880" y="2030760"/>
            <a:ext cx="10241280" cy="39636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0" lang="en-US" sz="2600" spc="-1" strike="noStrike">
                <a:solidFill>
                  <a:srgbClr val="000000"/>
                </a:solidFill>
                <a:latin typeface="Arial"/>
                <a:ea typeface="MS PGothic"/>
              </a:rPr>
              <a:t>Online Impedance Adaption Controller</a:t>
            </a:r>
            <a:endParaRPr b="0" lang="en-US" sz="2600" spc="-1" strike="noStrike">
              <a:latin typeface="Arial"/>
            </a:endParaRPr>
          </a:p>
        </p:txBody>
      </p:sp>
      <p:sp>
        <p:nvSpPr>
          <p:cNvPr id="238" name="TextShape 6"/>
          <p:cNvSpPr txBox="1"/>
          <p:nvPr/>
        </p:nvSpPr>
        <p:spPr>
          <a:xfrm>
            <a:off x="1371600" y="2671200"/>
            <a:ext cx="4572000" cy="346320"/>
          </a:xfrm>
          <a:prstGeom prst="rect">
            <a:avLst/>
          </a:prstGeom>
          <a:noFill/>
          <a:ln>
            <a:noFill/>
          </a:ln>
        </p:spPr>
        <p:txBody>
          <a:bodyPr lIns="90000" rIns="90000" tIns="45000" bIns="45000">
            <a:noAutofit/>
          </a:bodyPr>
          <a:p>
            <a:r>
              <a:rPr b="0" lang="en-US" sz="1800" spc="-1" strike="noStrike">
                <a:latin typeface="Arial"/>
              </a:rPr>
              <a:t>How to adjust K(t) and B (t) online? </a:t>
            </a:r>
            <a:r>
              <a:rPr b="0" lang="en-US" sz="1200" spc="-1" strike="noStrike">
                <a:latin typeface="Arial"/>
              </a:rPr>
              <a:t>[1]</a:t>
            </a:r>
            <a:endParaRPr b="0" lang="en-US" sz="1200" spc="-1" strike="noStrike">
              <a:latin typeface="Arial"/>
            </a:endParaRPr>
          </a:p>
        </p:txBody>
      </p:sp>
      <p:pic>
        <p:nvPicPr>
          <p:cNvPr id="239" name="" descr=""/>
          <p:cNvPicPr/>
          <p:nvPr/>
        </p:nvPicPr>
        <p:blipFill>
          <a:blip r:embed="rId1"/>
          <a:stretch/>
        </p:blipFill>
        <p:spPr>
          <a:xfrm>
            <a:off x="1005840" y="4023360"/>
            <a:ext cx="4572000" cy="548640"/>
          </a:xfrm>
          <a:prstGeom prst="rect">
            <a:avLst/>
          </a:prstGeom>
          <a:ln>
            <a:noFill/>
          </a:ln>
        </p:spPr>
      </p:pic>
      <p:pic>
        <p:nvPicPr>
          <p:cNvPr id="240" name="" descr=""/>
          <p:cNvPicPr/>
          <p:nvPr/>
        </p:nvPicPr>
        <p:blipFill>
          <a:blip r:embed="rId2"/>
          <a:stretch/>
        </p:blipFill>
        <p:spPr>
          <a:xfrm>
            <a:off x="1097280" y="3246120"/>
            <a:ext cx="5029200" cy="685800"/>
          </a:xfrm>
          <a:prstGeom prst="rect">
            <a:avLst/>
          </a:prstGeom>
          <a:ln>
            <a:noFill/>
          </a:ln>
        </p:spPr>
      </p:pic>
      <p:pic>
        <p:nvPicPr>
          <p:cNvPr id="241" name="" descr=""/>
          <p:cNvPicPr/>
          <p:nvPr/>
        </p:nvPicPr>
        <p:blipFill>
          <a:blip r:embed="rId3"/>
          <a:stretch/>
        </p:blipFill>
        <p:spPr>
          <a:xfrm>
            <a:off x="1005840" y="5303520"/>
            <a:ext cx="4572000" cy="530280"/>
          </a:xfrm>
          <a:prstGeom prst="rect">
            <a:avLst/>
          </a:prstGeom>
          <a:ln>
            <a:noFill/>
          </a:ln>
        </p:spPr>
      </p:pic>
      <p:sp>
        <p:nvSpPr>
          <p:cNvPr id="242" name="TextShape 7"/>
          <p:cNvSpPr txBox="1"/>
          <p:nvPr/>
        </p:nvSpPr>
        <p:spPr>
          <a:xfrm>
            <a:off x="555480" y="5905800"/>
            <a:ext cx="7863840" cy="431640"/>
          </a:xfrm>
          <a:prstGeom prst="rect">
            <a:avLst/>
          </a:prstGeom>
          <a:noFill/>
          <a:ln>
            <a:noFill/>
          </a:ln>
        </p:spPr>
        <p:txBody>
          <a:bodyPr lIns="90000" rIns="90000" tIns="45000" bIns="45000">
            <a:noAutofit/>
          </a:bodyPr>
          <a:p>
            <a:r>
              <a:rPr b="0" lang="en-US" sz="1200" spc="-1" strike="noStrike">
                <a:latin typeface="Arial"/>
              </a:rPr>
              <a:t>[1] Xiong, X., Nah, M. C., Krotov, A., &amp; Sternad, D. (Accept). Online Impedance Adaptation Facilitates Manipulating a Whip. IROS 2021, IEEE.</a:t>
            </a:r>
            <a:endParaRPr b="0" lang="en-US" sz="1200" spc="-1" strike="noStrike">
              <a:latin typeface="Arial"/>
            </a:endParaRPr>
          </a:p>
        </p:txBody>
      </p:sp>
      <p:pic>
        <p:nvPicPr>
          <p:cNvPr id="243" name="" descr=""/>
          <p:cNvPicPr/>
          <p:nvPr/>
        </p:nvPicPr>
        <p:blipFill>
          <a:blip r:embed="rId4"/>
          <a:stretch/>
        </p:blipFill>
        <p:spPr>
          <a:xfrm>
            <a:off x="1828800" y="4572000"/>
            <a:ext cx="2377440" cy="718200"/>
          </a:xfrm>
          <a:prstGeom prst="rect">
            <a:avLst/>
          </a:prstGeom>
          <a:ln>
            <a:noFill/>
          </a:ln>
        </p:spPr>
      </p:pic>
      <p:sp>
        <p:nvSpPr>
          <p:cNvPr id="244" name="TextShape 8"/>
          <p:cNvSpPr txBox="1"/>
          <p:nvPr/>
        </p:nvSpPr>
        <p:spPr>
          <a:xfrm>
            <a:off x="7040880" y="3200400"/>
            <a:ext cx="3931920" cy="2138040"/>
          </a:xfrm>
          <a:prstGeom prst="rect">
            <a:avLst/>
          </a:prstGeom>
          <a:noFill/>
          <a:ln>
            <a:noFill/>
          </a:ln>
        </p:spPr>
        <p:txBody>
          <a:bodyPr lIns="90000" rIns="90000" tIns="45000" bIns="45000">
            <a:noAutofit/>
          </a:bodyPr>
          <a:p>
            <a:r>
              <a:rPr b="0" lang="en-US" sz="1800" spc="-1" strike="noStrike">
                <a:latin typeface="Arial"/>
              </a:rPr>
              <a:t>Where,  </a:t>
            </a:r>
            <a:r>
              <a:rPr b="0" lang="en-US" sz="1800" spc="-1" strike="noStrike">
                <a:latin typeface="Arial"/>
                <a:ea typeface="Arial"/>
              </a:rPr>
              <a:t>α</a:t>
            </a:r>
            <a:r>
              <a:rPr b="0" lang="en-US" sz="1800" spc="-1" strike="noStrike">
                <a:latin typeface="Arial"/>
                <a:ea typeface="Arial"/>
              </a:rPr>
              <a:t>, </a:t>
            </a:r>
            <a:r>
              <a:rPr b="0" lang="en-US" sz="1800" spc="-1" strike="noStrike">
                <a:latin typeface="Arial"/>
                <a:ea typeface="Arial"/>
              </a:rPr>
              <a:t>β</a:t>
            </a:r>
            <a:r>
              <a:rPr b="0" lang="en-US" sz="1800" spc="-1" strike="noStrike">
                <a:latin typeface="Arial"/>
                <a:ea typeface="Arial"/>
              </a:rPr>
              <a:t>, C are fixed constants; </a:t>
            </a:r>
            <a:endParaRPr b="0" lang="en-US" sz="1800" spc="-1" strike="noStrike">
              <a:latin typeface="Arial"/>
            </a:endParaRPr>
          </a:p>
          <a:p>
            <a:r>
              <a:rPr b="0" lang="en-US" sz="1800" spc="-1" strike="noStrike">
                <a:latin typeface="Arial"/>
                <a:ea typeface="Arial"/>
              </a:rPr>
              <a:t>(1) is from minimum-jerk trajectory ;</a:t>
            </a:r>
            <a:endParaRPr b="0" lang="en-US" sz="1800" spc="-1" strike="noStrike">
              <a:latin typeface="Arial"/>
            </a:endParaRPr>
          </a:p>
          <a:p>
            <a:r>
              <a:rPr b="0" lang="en-US" sz="1800" spc="-1" strike="noStrike">
                <a:latin typeface="Arial"/>
                <a:ea typeface="Arial"/>
              </a:rPr>
              <a:t>(2) calculates the errors;</a:t>
            </a:r>
            <a:endParaRPr b="0" lang="en-US" sz="1800" spc="-1" strike="noStrike">
              <a:latin typeface="Arial"/>
            </a:endParaRPr>
          </a:p>
          <a:p>
            <a:r>
              <a:rPr b="0" lang="en-US" sz="1800" spc="-1" strike="noStrike">
                <a:latin typeface="Arial"/>
                <a:ea typeface="Arial"/>
              </a:rPr>
              <a:t>(3) generates scaling factor;</a:t>
            </a:r>
            <a:endParaRPr b="0" lang="en-US" sz="1800" spc="-1" strike="noStrike">
              <a:latin typeface="Arial"/>
            </a:endParaRPr>
          </a:p>
          <a:p>
            <a:r>
              <a:rPr b="0" lang="en-US" sz="1800" spc="-1" strike="noStrike">
                <a:latin typeface="Arial"/>
                <a:ea typeface="Arial"/>
              </a:rPr>
              <a:t>(4) adjusts K(t) B(t) online;</a:t>
            </a:r>
            <a:endParaRPr b="0" lang="en-US" sz="1800" spc="-1" strike="noStrike">
              <a:latin typeface="Arial"/>
            </a:endParaRPr>
          </a:p>
          <a:p>
            <a:endParaRPr b="0" lang="en-US" sz="1800" spc="-1" strike="noStrike">
              <a:latin typeface="Arial"/>
            </a:endParaRPr>
          </a:p>
          <a:p>
            <a:pPr>
              <a:lnSpc>
                <a:spcPct val="100000"/>
              </a:lnSpc>
            </a:pPr>
            <a:r>
              <a:rPr b="0" lang="en-US" sz="1800" spc="-1" strike="noStrike">
                <a:latin typeface="Arial"/>
                <a:ea typeface="Arial"/>
              </a:rPr>
              <a:t>More detailed illustration could be found in the paper.</a:t>
            </a:r>
            <a:r>
              <a:rPr b="0" lang="en-US" sz="1200" spc="-1" strike="noStrike">
                <a:latin typeface="Arial"/>
                <a:ea typeface="Arial"/>
              </a:rPr>
              <a:t>[1]</a:t>
            </a:r>
            <a:endParaRPr b="0" lang="en-US" sz="1200" spc="-1" strike="noStrike">
              <a:latin typeface="Arial"/>
            </a:endParaRPr>
          </a:p>
        </p:txBody>
      </p:sp>
      <p:sp>
        <p:nvSpPr>
          <p:cNvPr id="245" name="TextShape 9"/>
          <p:cNvSpPr txBox="1"/>
          <p:nvPr/>
        </p:nvSpPr>
        <p:spPr>
          <a:xfrm>
            <a:off x="6126480" y="3383280"/>
            <a:ext cx="548640" cy="437760"/>
          </a:xfrm>
          <a:prstGeom prst="rect">
            <a:avLst/>
          </a:prstGeom>
          <a:noFill/>
          <a:ln>
            <a:noFill/>
          </a:ln>
        </p:spPr>
        <p:txBody>
          <a:bodyPr lIns="90000" rIns="90000" tIns="45000" bIns="45000">
            <a:noAutofit/>
          </a:bodyPr>
          <a:p>
            <a:r>
              <a:rPr b="0" lang="en-US" sz="1800" spc="-1" strike="noStrike">
                <a:latin typeface="Arial"/>
              </a:rPr>
              <a:t>(1)</a:t>
            </a:r>
            <a:endParaRPr b="0" lang="en-US" sz="1800" spc="-1" strike="noStrike">
              <a:latin typeface="Arial"/>
            </a:endParaRPr>
          </a:p>
        </p:txBody>
      </p:sp>
      <p:sp>
        <p:nvSpPr>
          <p:cNvPr id="246" name="TextShape 10"/>
          <p:cNvSpPr txBox="1"/>
          <p:nvPr/>
        </p:nvSpPr>
        <p:spPr>
          <a:xfrm>
            <a:off x="6126480" y="4042800"/>
            <a:ext cx="548640" cy="437760"/>
          </a:xfrm>
          <a:prstGeom prst="rect">
            <a:avLst/>
          </a:prstGeom>
          <a:noFill/>
          <a:ln>
            <a:noFill/>
          </a:ln>
        </p:spPr>
        <p:txBody>
          <a:bodyPr lIns="90000" rIns="90000" tIns="45000" bIns="45000">
            <a:noAutofit/>
          </a:bodyPr>
          <a:p>
            <a:r>
              <a:rPr b="0" lang="en-US" sz="1800" spc="-1" strike="noStrike">
                <a:latin typeface="Arial"/>
              </a:rPr>
              <a:t>(2)</a:t>
            </a:r>
            <a:endParaRPr b="0" lang="en-US" sz="1800" spc="-1" strike="noStrike">
              <a:latin typeface="Arial"/>
            </a:endParaRPr>
          </a:p>
        </p:txBody>
      </p:sp>
      <p:sp>
        <p:nvSpPr>
          <p:cNvPr id="247" name="TextShape 11"/>
          <p:cNvSpPr txBox="1"/>
          <p:nvPr/>
        </p:nvSpPr>
        <p:spPr>
          <a:xfrm>
            <a:off x="6126480" y="4663440"/>
            <a:ext cx="548640" cy="437760"/>
          </a:xfrm>
          <a:prstGeom prst="rect">
            <a:avLst/>
          </a:prstGeom>
          <a:noFill/>
          <a:ln>
            <a:noFill/>
          </a:ln>
        </p:spPr>
        <p:txBody>
          <a:bodyPr lIns="90000" rIns="90000" tIns="45000" bIns="45000">
            <a:noAutofit/>
          </a:bodyPr>
          <a:p>
            <a:r>
              <a:rPr b="0" lang="en-US" sz="1800" spc="-1" strike="noStrike">
                <a:latin typeface="Arial"/>
              </a:rPr>
              <a:t>(3)</a:t>
            </a:r>
            <a:endParaRPr b="0" lang="en-US" sz="1800" spc="-1" strike="noStrike">
              <a:latin typeface="Arial"/>
            </a:endParaRPr>
          </a:p>
        </p:txBody>
      </p:sp>
      <p:sp>
        <p:nvSpPr>
          <p:cNvPr id="248" name="TextShape 12"/>
          <p:cNvSpPr txBox="1"/>
          <p:nvPr/>
        </p:nvSpPr>
        <p:spPr>
          <a:xfrm>
            <a:off x="6126480" y="5322960"/>
            <a:ext cx="548640" cy="437760"/>
          </a:xfrm>
          <a:prstGeom prst="rect">
            <a:avLst/>
          </a:prstGeom>
          <a:noFill/>
          <a:ln>
            <a:noFill/>
          </a:ln>
        </p:spPr>
        <p:txBody>
          <a:bodyPr lIns="90000" rIns="90000" tIns="45000" bIns="45000">
            <a:no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1506320" y="6541200"/>
            <a:ext cx="432360" cy="316440"/>
          </a:xfrm>
          <a:prstGeom prst="rect">
            <a:avLst/>
          </a:prstGeom>
          <a:noFill/>
          <a:ln>
            <a:noFill/>
          </a:ln>
        </p:spPr>
        <p:txBody>
          <a:bodyPr lIns="0" rIns="0" tIns="0" bIns="0" anchor="ctr">
            <a:noAutofit/>
          </a:bodyPr>
          <a:p>
            <a:endParaRPr b="0" lang="en-US" sz="2400" spc="-1" strike="noStrike">
              <a:latin typeface="Times New Roman"/>
            </a:endParaRPr>
          </a:p>
        </p:txBody>
      </p:sp>
      <p:sp>
        <p:nvSpPr>
          <p:cNvPr id="250" name="CustomShape 2"/>
          <p:cNvSpPr/>
          <p:nvPr/>
        </p:nvSpPr>
        <p:spPr>
          <a:xfrm>
            <a:off x="1198080" y="477000"/>
            <a:ext cx="11572560" cy="975240"/>
          </a:xfrm>
          <a:prstGeom prst="rect">
            <a:avLst/>
          </a:prstGeom>
          <a:noFill/>
          <a:ln>
            <a:noFill/>
          </a:ln>
          <a:scene3d>
            <a:camera prst="orthographicFront"/>
            <a:lightRig dir="t" rig="threePt"/>
          </a:scene3d>
        </p:spPr>
        <p:style>
          <a:lnRef idx="0"/>
          <a:fillRef idx="0"/>
          <a:effectRef idx="0"/>
          <a:fontRef idx="minor"/>
        </p:style>
        <p:txBody>
          <a:bodyPr lIns="0" rIns="0" tIns="0" bIns="0">
            <a:spAutoFit/>
          </a:bodyPr>
          <a:p>
            <a:pPr>
              <a:lnSpc>
                <a:spcPct val="100000"/>
              </a:lnSpc>
              <a:spcBef>
                <a:spcPts val="431"/>
              </a:spcBef>
            </a:pPr>
            <a:r>
              <a:rPr b="1" lang="en-US" sz="3200" spc="-1" strike="noStrike">
                <a:solidFill>
                  <a:srgbClr val="000000"/>
                </a:solidFill>
                <a:latin typeface="Times New Roman"/>
                <a:ea typeface="MS PGothic"/>
              </a:rPr>
              <a:t>Deep reinforcement </a:t>
            </a:r>
            <a:r>
              <a:rPr b="1" lang="en-US" sz="3200" spc="-1" strike="noStrike">
                <a:solidFill>
                  <a:srgbClr val="000000"/>
                </a:solidFill>
                <a:latin typeface="Times New Roman"/>
                <a:ea typeface="MS PGothic"/>
              </a:rPr>
              <a:t>learning control for </a:t>
            </a:r>
            <a:r>
              <a:rPr b="1" lang="en-US" sz="3200" spc="-1" strike="noStrike">
                <a:solidFill>
                  <a:srgbClr val="000000"/>
                </a:solidFill>
                <a:latin typeface="Times New Roman"/>
                <a:ea typeface="MS PGothic"/>
              </a:rPr>
              <a:t>deformable object </a:t>
            </a:r>
            <a:r>
              <a:rPr b="1" lang="en-US" sz="3200" spc="-1" strike="noStrike">
                <a:solidFill>
                  <a:srgbClr val="000000"/>
                </a:solidFill>
                <a:latin typeface="Times New Roman"/>
                <a:ea typeface="MS PGothic"/>
              </a:rPr>
              <a:t>manipulation</a:t>
            </a:r>
            <a:endParaRPr b="0" lang="en-US" sz="3200" spc="-1" strike="noStrike">
              <a:latin typeface="Arial"/>
            </a:endParaRPr>
          </a:p>
        </p:txBody>
      </p:sp>
      <p:sp>
        <p:nvSpPr>
          <p:cNvPr id="251" name="CustomShape 3"/>
          <p:cNvSpPr/>
          <p:nvPr/>
        </p:nvSpPr>
        <p:spPr>
          <a:xfrm>
            <a:off x="743760" y="2314080"/>
            <a:ext cx="8591760" cy="245520"/>
          </a:xfrm>
          <a:prstGeom prst="rect">
            <a:avLst/>
          </a:prstGeom>
          <a:noFill/>
          <a:ln>
            <a:noFill/>
          </a:ln>
        </p:spPr>
        <p:style>
          <a:lnRef idx="0"/>
          <a:fillRef idx="0"/>
          <a:effectRef idx="0"/>
          <a:fontRef idx="minor"/>
        </p:style>
      </p:sp>
      <p:sp>
        <p:nvSpPr>
          <p:cNvPr id="252" name="CustomShape 4"/>
          <p:cNvSpPr/>
          <p:nvPr/>
        </p:nvSpPr>
        <p:spPr>
          <a:xfrm>
            <a:off x="1054800" y="1628640"/>
            <a:ext cx="3273840" cy="366120"/>
          </a:xfrm>
          <a:prstGeom prst="rect">
            <a:avLst/>
          </a:prstGeom>
          <a:noFill/>
          <a:ln>
            <a:noFill/>
          </a:ln>
        </p:spPr>
        <p:style>
          <a:lnRef idx="0"/>
          <a:fillRef idx="0"/>
          <a:effectRef idx="0"/>
          <a:fontRef idx="minor"/>
        </p:style>
        <p:txBody>
          <a:bodyPr lIns="0" rIns="0" tIns="0" bIns="0">
            <a:spAutoFit/>
          </a:bodyPr>
          <a:p>
            <a:pPr marL="198000" indent="-197640">
              <a:lnSpc>
                <a:spcPct val="100000"/>
              </a:lnSpc>
              <a:spcBef>
                <a:spcPts val="479"/>
              </a:spcBef>
              <a:buClr>
                <a:srgbClr val="000000"/>
              </a:buClr>
              <a:buFont typeface="Wingdings" charset="2"/>
              <a:buChar char=""/>
            </a:pPr>
            <a:r>
              <a:rPr b="0" lang="en-GB" sz="2400" spc="-1" strike="noStrike">
                <a:solidFill>
                  <a:srgbClr val="000000"/>
                </a:solidFill>
                <a:latin typeface="Arial"/>
              </a:rPr>
              <a:t>M</a:t>
            </a:r>
            <a:r>
              <a:rPr b="0" lang="en-GB" sz="2400" spc="-1" strike="noStrike">
                <a:solidFill>
                  <a:srgbClr val="000000"/>
                </a:solidFill>
                <a:latin typeface="Arial"/>
              </a:rPr>
              <a:t>e</a:t>
            </a:r>
            <a:r>
              <a:rPr b="0" lang="en-GB" sz="2400" spc="-1" strike="noStrike">
                <a:solidFill>
                  <a:srgbClr val="000000"/>
                </a:solidFill>
                <a:latin typeface="Arial"/>
              </a:rPr>
              <a:t>t</a:t>
            </a:r>
            <a:r>
              <a:rPr b="0" lang="en-GB" sz="2400" spc="-1" strike="noStrike">
                <a:solidFill>
                  <a:srgbClr val="000000"/>
                </a:solidFill>
                <a:latin typeface="Arial"/>
              </a:rPr>
              <a:t>h</a:t>
            </a:r>
            <a:r>
              <a:rPr b="0" lang="en-GB" sz="2400" spc="-1" strike="noStrike">
                <a:solidFill>
                  <a:srgbClr val="000000"/>
                </a:solidFill>
                <a:latin typeface="Arial"/>
              </a:rPr>
              <a:t>o</a:t>
            </a:r>
            <a:r>
              <a:rPr b="0" lang="en-GB" sz="2400" spc="-1" strike="noStrike">
                <a:solidFill>
                  <a:srgbClr val="000000"/>
                </a:solidFill>
                <a:latin typeface="Arial"/>
              </a:rPr>
              <a:t>d</a:t>
            </a:r>
            <a:r>
              <a:rPr b="0" lang="en-GB" sz="2400" spc="-1" strike="noStrike">
                <a:solidFill>
                  <a:srgbClr val="000000"/>
                </a:solidFill>
                <a:latin typeface="Arial"/>
              </a:rPr>
              <a:t>s</a:t>
            </a:r>
            <a:endParaRPr b="0" lang="en-US" sz="2400" spc="-1" strike="noStrike">
              <a:latin typeface="Arial"/>
            </a:endParaRPr>
          </a:p>
        </p:txBody>
      </p:sp>
      <p:sp>
        <p:nvSpPr>
          <p:cNvPr id="253" name="CustomShape 5"/>
          <p:cNvSpPr/>
          <p:nvPr/>
        </p:nvSpPr>
        <p:spPr>
          <a:xfrm>
            <a:off x="182880" y="2030760"/>
            <a:ext cx="10241280" cy="396360"/>
          </a:xfrm>
          <a:prstGeom prst="rect">
            <a:avLst/>
          </a:prstGeom>
          <a:noFill/>
          <a:ln>
            <a:noFill/>
          </a:ln>
        </p:spPr>
        <p:style>
          <a:lnRef idx="0"/>
          <a:fillRef idx="0"/>
          <a:effectRef idx="0"/>
          <a:fontRef idx="minor"/>
        </p:style>
        <p:txBody>
          <a:bodyPr lIns="0" rIns="0" tIns="0" bIns="0">
            <a:spAutoFit/>
          </a:bodyPr>
          <a:p>
            <a:pPr algn="ctr">
              <a:lnSpc>
                <a:spcPct val="100000"/>
              </a:lnSpc>
              <a:spcBef>
                <a:spcPts val="431"/>
              </a:spcBef>
            </a:pPr>
            <a:r>
              <a:rPr b="0" lang="en-US" sz="2600" spc="-1" strike="noStrike">
                <a:solidFill>
                  <a:srgbClr val="000000"/>
                </a:solidFill>
                <a:latin typeface="Arial"/>
                <a:ea typeface="MS PGothic"/>
              </a:rPr>
              <a:t>R</a:t>
            </a:r>
            <a:r>
              <a:rPr b="0" lang="en-US" sz="2600" spc="-1" strike="noStrike">
                <a:solidFill>
                  <a:srgbClr val="000000"/>
                </a:solidFill>
                <a:latin typeface="Arial"/>
                <a:ea typeface="MS PGothic"/>
              </a:rPr>
              <a:t>e</a:t>
            </a:r>
            <a:r>
              <a:rPr b="0" lang="en-US" sz="2600" spc="-1" strike="noStrike">
                <a:solidFill>
                  <a:srgbClr val="000000"/>
                </a:solidFill>
                <a:latin typeface="Arial"/>
                <a:ea typeface="MS PGothic"/>
              </a:rPr>
              <a:t>i</a:t>
            </a:r>
            <a:r>
              <a:rPr b="0" lang="en-US" sz="2600" spc="-1" strike="noStrike">
                <a:solidFill>
                  <a:srgbClr val="000000"/>
                </a:solidFill>
                <a:latin typeface="Arial"/>
                <a:ea typeface="MS PGothic"/>
              </a:rPr>
              <a:t>n</a:t>
            </a:r>
            <a:r>
              <a:rPr b="0" lang="en-US" sz="2600" spc="-1" strike="noStrike">
                <a:solidFill>
                  <a:srgbClr val="000000"/>
                </a:solidFill>
                <a:latin typeface="Arial"/>
                <a:ea typeface="MS PGothic"/>
              </a:rPr>
              <a:t>f</a:t>
            </a:r>
            <a:r>
              <a:rPr b="0" lang="en-US" sz="2600" spc="-1" strike="noStrike">
                <a:solidFill>
                  <a:srgbClr val="000000"/>
                </a:solidFill>
                <a:latin typeface="Arial"/>
                <a:ea typeface="MS PGothic"/>
              </a:rPr>
              <a:t>o</a:t>
            </a:r>
            <a:r>
              <a:rPr b="0" lang="en-US" sz="2600" spc="-1" strike="noStrike">
                <a:solidFill>
                  <a:srgbClr val="000000"/>
                </a:solidFill>
                <a:latin typeface="Arial"/>
                <a:ea typeface="MS PGothic"/>
              </a:rPr>
              <a:t>r</a:t>
            </a:r>
            <a:r>
              <a:rPr b="0" lang="en-US" sz="2600" spc="-1" strike="noStrike">
                <a:solidFill>
                  <a:srgbClr val="000000"/>
                </a:solidFill>
                <a:latin typeface="Arial"/>
                <a:ea typeface="MS PGothic"/>
              </a:rPr>
              <a:t>c</a:t>
            </a:r>
            <a:r>
              <a:rPr b="0" lang="en-US" sz="2600" spc="-1" strike="noStrike">
                <a:solidFill>
                  <a:srgbClr val="000000"/>
                </a:solidFill>
                <a:latin typeface="Arial"/>
                <a:ea typeface="MS PGothic"/>
              </a:rPr>
              <a:t>e</a:t>
            </a:r>
            <a:r>
              <a:rPr b="0" lang="en-US" sz="2600" spc="-1" strike="noStrike">
                <a:solidFill>
                  <a:srgbClr val="000000"/>
                </a:solidFill>
                <a:latin typeface="Arial"/>
                <a:ea typeface="MS PGothic"/>
              </a:rPr>
              <a:t>m</a:t>
            </a:r>
            <a:r>
              <a:rPr b="0" lang="en-US" sz="2600" spc="-1" strike="noStrike">
                <a:solidFill>
                  <a:srgbClr val="000000"/>
                </a:solidFill>
                <a:latin typeface="Arial"/>
                <a:ea typeface="MS PGothic"/>
              </a:rPr>
              <a:t>e</a:t>
            </a:r>
            <a:r>
              <a:rPr b="0" lang="en-US" sz="2600" spc="-1" strike="noStrike">
                <a:solidFill>
                  <a:srgbClr val="000000"/>
                </a:solidFill>
                <a:latin typeface="Arial"/>
                <a:ea typeface="MS PGothic"/>
              </a:rPr>
              <a:t>n</a:t>
            </a:r>
            <a:r>
              <a:rPr b="0" lang="en-US" sz="2600" spc="-1" strike="noStrike">
                <a:solidFill>
                  <a:srgbClr val="000000"/>
                </a:solidFill>
                <a:latin typeface="Arial"/>
                <a:ea typeface="MS PGothic"/>
              </a:rPr>
              <a:t>t</a:t>
            </a:r>
            <a:r>
              <a:rPr b="0" lang="en-US" sz="2600" spc="-1" strike="noStrike">
                <a:solidFill>
                  <a:srgbClr val="000000"/>
                </a:solidFill>
                <a:latin typeface="Arial"/>
                <a:ea typeface="MS PGothic"/>
              </a:rPr>
              <a:t> </a:t>
            </a:r>
            <a:r>
              <a:rPr b="0" lang="en-US" sz="2600" spc="-1" strike="noStrike">
                <a:solidFill>
                  <a:srgbClr val="000000"/>
                </a:solidFill>
                <a:latin typeface="Arial"/>
                <a:ea typeface="MS PGothic"/>
              </a:rPr>
              <a:t>L</a:t>
            </a:r>
            <a:r>
              <a:rPr b="0" lang="en-US" sz="2600" spc="-1" strike="noStrike">
                <a:solidFill>
                  <a:srgbClr val="000000"/>
                </a:solidFill>
                <a:latin typeface="Arial"/>
                <a:ea typeface="MS PGothic"/>
              </a:rPr>
              <a:t>e</a:t>
            </a:r>
            <a:r>
              <a:rPr b="0" lang="en-US" sz="2600" spc="-1" strike="noStrike">
                <a:solidFill>
                  <a:srgbClr val="000000"/>
                </a:solidFill>
                <a:latin typeface="Arial"/>
                <a:ea typeface="MS PGothic"/>
              </a:rPr>
              <a:t>a</a:t>
            </a:r>
            <a:r>
              <a:rPr b="0" lang="en-US" sz="2600" spc="-1" strike="noStrike">
                <a:solidFill>
                  <a:srgbClr val="000000"/>
                </a:solidFill>
                <a:latin typeface="Arial"/>
                <a:ea typeface="MS PGothic"/>
              </a:rPr>
              <a:t>r</a:t>
            </a:r>
            <a:r>
              <a:rPr b="0" lang="en-US" sz="2600" spc="-1" strike="noStrike">
                <a:solidFill>
                  <a:srgbClr val="000000"/>
                </a:solidFill>
                <a:latin typeface="Arial"/>
                <a:ea typeface="MS PGothic"/>
              </a:rPr>
              <a:t>n</a:t>
            </a:r>
            <a:r>
              <a:rPr b="0" lang="en-US" sz="2600" spc="-1" strike="noStrike">
                <a:solidFill>
                  <a:srgbClr val="000000"/>
                </a:solidFill>
                <a:latin typeface="Arial"/>
                <a:ea typeface="MS PGothic"/>
              </a:rPr>
              <a:t>i</a:t>
            </a:r>
            <a:r>
              <a:rPr b="0" lang="en-US" sz="2600" spc="-1" strike="noStrike">
                <a:solidFill>
                  <a:srgbClr val="000000"/>
                </a:solidFill>
                <a:latin typeface="Arial"/>
                <a:ea typeface="MS PGothic"/>
              </a:rPr>
              <a:t>n</a:t>
            </a:r>
            <a:r>
              <a:rPr b="0" lang="en-US" sz="2600" spc="-1" strike="noStrike">
                <a:solidFill>
                  <a:srgbClr val="000000"/>
                </a:solidFill>
                <a:latin typeface="Arial"/>
                <a:ea typeface="MS PGothic"/>
              </a:rPr>
              <a:t>g</a:t>
            </a:r>
            <a:endParaRPr b="0" lang="en-US" sz="2600" spc="-1" strike="noStrike">
              <a:latin typeface="Arial"/>
            </a:endParaRPr>
          </a:p>
        </p:txBody>
      </p:sp>
      <p:sp>
        <p:nvSpPr>
          <p:cNvPr id="254" name="TextShape 6"/>
          <p:cNvSpPr txBox="1"/>
          <p:nvPr/>
        </p:nvSpPr>
        <p:spPr>
          <a:xfrm>
            <a:off x="1188720" y="2506680"/>
            <a:ext cx="5212080" cy="858240"/>
          </a:xfrm>
          <a:prstGeom prst="rect">
            <a:avLst/>
          </a:prstGeom>
          <a:noFill/>
          <a:ln>
            <a:noFill/>
          </a:ln>
        </p:spPr>
        <p:txBody>
          <a:bodyPr lIns="90000" rIns="90000" tIns="45000" bIns="45000">
            <a:noAutofit/>
          </a:bodyPr>
          <a:p>
            <a:r>
              <a:rPr b="1" lang="en-US" sz="1800" spc="-1" strike="noStrike">
                <a:latin typeface="Arial"/>
              </a:rPr>
              <a:t>Popular continuous control algorithm: </a:t>
            </a:r>
            <a:r>
              <a:rPr b="0" lang="en-US" sz="1800" spc="-1" strike="noStrike">
                <a:latin typeface="Arial"/>
              </a:rPr>
              <a:t> </a:t>
            </a:r>
            <a:endParaRPr b="0" lang="en-US" sz="1800" spc="-1" strike="noStrike">
              <a:latin typeface="Arial"/>
            </a:endParaRPr>
          </a:p>
          <a:p>
            <a:r>
              <a:rPr b="0" lang="en-US" sz="1800" spc="-1" strike="noStrike">
                <a:latin typeface="Arial"/>
              </a:rPr>
              <a:t>	</a:t>
            </a:r>
            <a:r>
              <a:rPr b="0" lang="en-US" sz="1800" spc="-1" strike="noStrike">
                <a:latin typeface="Arial"/>
              </a:rPr>
              <a:t>SAC, TD3, DDPG, PPO, etc.</a:t>
            </a:r>
            <a:endParaRPr b="0" lang="en-US" sz="1800" spc="-1" strike="noStrike">
              <a:latin typeface="Arial"/>
            </a:endParaRPr>
          </a:p>
        </p:txBody>
      </p:sp>
      <p:sp>
        <p:nvSpPr>
          <p:cNvPr id="255" name="TextShape 7"/>
          <p:cNvSpPr txBox="1"/>
          <p:nvPr/>
        </p:nvSpPr>
        <p:spPr>
          <a:xfrm>
            <a:off x="1188720" y="3291840"/>
            <a:ext cx="4937760" cy="731520"/>
          </a:xfrm>
          <a:prstGeom prst="rect">
            <a:avLst/>
          </a:prstGeom>
          <a:noFill/>
          <a:ln>
            <a:noFill/>
          </a:ln>
        </p:spPr>
        <p:txBody>
          <a:bodyPr lIns="90000" rIns="90000" tIns="45000" bIns="45000">
            <a:noAutofit/>
          </a:bodyPr>
          <a:p>
            <a:r>
              <a:rPr b="1" lang="en-US" sz="1800" spc="-1" strike="noStrike">
                <a:latin typeface="Arial"/>
              </a:rPr>
              <a:t>Observation Space: (1D)</a:t>
            </a:r>
            <a:endParaRPr b="0" lang="en-US" sz="1800" spc="-1" strike="noStrike">
              <a:latin typeface="Arial"/>
            </a:endParaRPr>
          </a:p>
          <a:p>
            <a:r>
              <a:rPr b="0" lang="en-US" sz="1800" spc="-1" strike="noStrike">
                <a:latin typeface="Arial"/>
              </a:rPr>
              <a:t>	</a:t>
            </a:r>
            <a:r>
              <a:rPr b="0" lang="en-US" sz="1800" spc="-1" strike="noStrike">
                <a:latin typeface="Arial"/>
              </a:rPr>
              <a:t>distance between the whip tip to the target </a:t>
            </a:r>
            <a:endParaRPr b="0" lang="en-US" sz="1800" spc="-1" strike="noStrike">
              <a:latin typeface="Arial"/>
            </a:endParaRPr>
          </a:p>
        </p:txBody>
      </p:sp>
      <p:sp>
        <p:nvSpPr>
          <p:cNvPr id="256" name="TextShape 8"/>
          <p:cNvSpPr txBox="1"/>
          <p:nvPr/>
        </p:nvSpPr>
        <p:spPr>
          <a:xfrm>
            <a:off x="1188720" y="4206240"/>
            <a:ext cx="10881360" cy="1114200"/>
          </a:xfrm>
          <a:prstGeom prst="rect">
            <a:avLst/>
          </a:prstGeom>
          <a:noFill/>
          <a:ln>
            <a:noFill/>
          </a:ln>
        </p:spPr>
        <p:txBody>
          <a:bodyPr lIns="90000" rIns="90000" tIns="45000" bIns="45000">
            <a:noAutofit/>
          </a:bodyPr>
          <a:p>
            <a:r>
              <a:rPr b="1" lang="en-US" sz="1800" spc="-1" strike="noStrike">
                <a:latin typeface="Arial"/>
              </a:rPr>
              <a:t>Action Space: (5D)</a:t>
            </a:r>
            <a:endParaRPr b="0" lang="en-US" sz="1800" spc="-1" strike="noStrike">
              <a:latin typeface="Arial"/>
            </a:endParaRPr>
          </a:p>
          <a:p>
            <a:r>
              <a:rPr b="0" lang="en-US" sz="1800" spc="-1" strike="noStrike">
                <a:latin typeface="Arial"/>
              </a:rPr>
              <a:t>	</a:t>
            </a:r>
            <a:r>
              <a:rPr b="0" lang="en-US" sz="1800" spc="-1" strike="noStrike">
                <a:latin typeface="Arial"/>
              </a:rPr>
              <a:t>initial joint0 position, initial joint1 position, final joint0 position, final joint1 position, duration time  </a:t>
            </a:r>
            <a:endParaRPr b="0" lang="en-US" sz="1800" spc="-1" strike="noStrike">
              <a:latin typeface="Arial"/>
            </a:endParaRPr>
          </a:p>
        </p:txBody>
      </p:sp>
      <p:sp>
        <p:nvSpPr>
          <p:cNvPr id="257" name="TextShape 9"/>
          <p:cNvSpPr txBox="1"/>
          <p:nvPr/>
        </p:nvSpPr>
        <p:spPr>
          <a:xfrm>
            <a:off x="1188720" y="4937760"/>
            <a:ext cx="6675120" cy="1370160"/>
          </a:xfrm>
          <a:prstGeom prst="rect">
            <a:avLst/>
          </a:prstGeom>
          <a:noFill/>
          <a:ln>
            <a:noFill/>
          </a:ln>
        </p:spPr>
        <p:txBody>
          <a:bodyPr lIns="90000" rIns="90000" tIns="45000" bIns="45000">
            <a:noAutofit/>
          </a:bodyPr>
          <a:p>
            <a:r>
              <a:rPr b="1" lang="en-US" sz="1800" spc="-1" strike="noStrike">
                <a:latin typeface="Arial"/>
              </a:rPr>
              <a:t>Reward &amp; Penalty:</a:t>
            </a:r>
            <a:r>
              <a:rPr b="0" lang="en-US" sz="1800" spc="-1" strike="noStrike">
                <a:latin typeface="Arial"/>
              </a:rPr>
              <a:t> </a:t>
            </a:r>
            <a:endParaRPr b="0" lang="en-US" sz="1800" spc="-1" strike="noStrike">
              <a:latin typeface="Arial"/>
            </a:endParaRPr>
          </a:p>
          <a:p>
            <a:r>
              <a:rPr b="0" lang="en-US" sz="1800" spc="-1" strike="noStrike">
                <a:latin typeface="Arial"/>
              </a:rPr>
              <a:t>	</a:t>
            </a:r>
            <a:r>
              <a:rPr b="0" lang="en-US" sz="1800" spc="-1" strike="noStrike">
                <a:latin typeface="Arial"/>
              </a:rPr>
              <a:t>if the target is hit (distance&lt;0.1), </a:t>
            </a:r>
            <a:r>
              <a:rPr b="0" lang="en-US" sz="1800" spc="-1" strike="noStrike">
                <a:latin typeface="Arial"/>
              </a:rPr>
              <a:t>	</a:t>
            </a:r>
            <a:r>
              <a:rPr b="0" lang="en-US" sz="1800" spc="-1" strike="noStrike">
                <a:latin typeface="Arial"/>
              </a:rPr>
              <a:t>reward = 50;</a:t>
            </a:r>
            <a:endParaRPr b="0" lang="en-US" sz="1800" spc="-1" strike="noStrike">
              <a:latin typeface="Arial"/>
            </a:endParaRPr>
          </a:p>
          <a:p>
            <a:r>
              <a:rPr b="0" lang="en-US" sz="1800" spc="-1" strike="noStrike">
                <a:latin typeface="Arial"/>
              </a:rPr>
              <a:t>	</a:t>
            </a:r>
            <a:r>
              <a:rPr b="0" lang="en-US" sz="1800" spc="-1" strike="noStrike">
                <a:latin typeface="Arial"/>
              </a:rPr>
              <a:t>if distance&lt;0.5 reward = -0.5 * distance;</a:t>
            </a:r>
            <a:endParaRPr b="0" lang="en-US" sz="1800" spc="-1" strike="noStrike">
              <a:latin typeface="Arial"/>
            </a:endParaRPr>
          </a:p>
          <a:p>
            <a:r>
              <a:rPr b="0" lang="en-US" sz="1800" spc="-1" strike="noStrike">
                <a:latin typeface="Arial"/>
              </a:rPr>
              <a:t>	</a:t>
            </a:r>
            <a:r>
              <a:rPr b="0" lang="en-US" sz="1800" spc="-1" strike="noStrike">
                <a:latin typeface="Arial"/>
              </a:rPr>
              <a:t>else reward = -1 * distance;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 DTU Template</Template>
  <TotalTime>1270</TotalTime>
  <Application>LibreOffice/6.4.7.2$Linux_X86_64 LibreOffice_project/40$Build-2</Application>
  <Words>1160</Words>
  <Paragraphs>68</Paragraphs>
  <Company>DTU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2017-07-31T08:31:00Z</dcterms:created>
  <dc:creator>DTU</dc:creator>
  <dc:description/>
  <dc:language>en-US</dc:language>
  <cp:lastModifiedBy/>
  <dcterms:modified xsi:type="dcterms:W3CDTF">2022-10-14T12:49:17Z</dcterms:modified>
  <cp:revision>108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DTU</vt:lpwstr>
  </property>
  <property fmtid="{D5CDD505-2E9C-101B-9397-08002B2CF9AE}" pid="4" name="HiddenSlides">
    <vt:i4>0</vt:i4>
  </property>
  <property fmtid="{D5CDD505-2E9C-101B-9397-08002B2CF9AE}" pid="5" name="HyperlinksChanged">
    <vt:bool>0</vt:bool>
  </property>
  <property fmtid="{D5CDD505-2E9C-101B-9397-08002B2CF9AE}" pid="6" name="ICV">
    <vt:lpwstr>67354B23998E45CBB6FBD13C95CF5793</vt:lpwstr>
  </property>
  <property fmtid="{D5CDD505-2E9C-101B-9397-08002B2CF9AE}" pid="7" name="KSOProductBuildVer">
    <vt:lpwstr>2052-11.1.0.11365</vt:lpwstr>
  </property>
  <property fmtid="{D5CDD505-2E9C-101B-9397-08002B2CF9AE}" pid="8" name="LinksUpToDate">
    <vt:bool>0</vt:bool>
  </property>
  <property fmtid="{D5CDD505-2E9C-101B-9397-08002B2CF9AE}" pid="9" name="MMClips">
    <vt:i4>0</vt:i4>
  </property>
  <property fmtid="{D5CDD505-2E9C-101B-9397-08002B2CF9AE}" pid="10" name="Notes">
    <vt:i4>1</vt:i4>
  </property>
  <property fmtid="{D5CDD505-2E9C-101B-9397-08002B2CF9AE}" pid="11" name="PresentationFormat">
    <vt:lpwstr>Custom</vt:lpwstr>
  </property>
  <property fmtid="{D5CDD505-2E9C-101B-9397-08002B2CF9AE}" pid="12" name="ScaleCrop">
    <vt:bool>0</vt:bool>
  </property>
  <property fmtid="{D5CDD505-2E9C-101B-9397-08002B2CF9AE}" pid="13" name="ShareDoc">
    <vt:bool>0</vt:bool>
  </property>
  <property fmtid="{D5CDD505-2E9C-101B-9397-08002B2CF9AE}" pid="14" name="Slides">
    <vt:i4>7</vt:i4>
  </property>
  <property fmtid="{D5CDD505-2E9C-101B-9397-08002B2CF9AE}" pid="15" name="TemplafyLanguageCode">
    <vt:lpwstr>da-DK</vt:lpwstr>
  </property>
  <property fmtid="{D5CDD505-2E9C-101B-9397-08002B2CF9AE}" pid="16" name="TemplafyTemplateId">
    <vt:lpwstr>636784030496976655</vt:lpwstr>
  </property>
  <property fmtid="{D5CDD505-2E9C-101B-9397-08002B2CF9AE}" pid="17" name="TemplafyTenantId">
    <vt:lpwstr>dtu</vt:lpwstr>
  </property>
  <property fmtid="{D5CDD505-2E9C-101B-9397-08002B2CF9AE}" pid="18" name="TemplafyUserProfileId">
    <vt:lpwstr>637840864961741802</vt:lpwstr>
  </property>
  <property fmtid="{D5CDD505-2E9C-101B-9397-08002B2CF9AE}" pid="19" name="sdIsCodeFreeTemplate">
    <vt:lpwstr>True</vt:lpwstr>
  </property>
</Properties>
</file>