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8711-3330-794C-838B-117D94EAC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A19AE-1B1E-A244-9E1C-F807A37A7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F7D59-704F-7C40-AC70-08797C0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BE35-D956-E947-A40B-4726A4D44A91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8D509-90DD-7849-AC93-86B05FB2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77F9-BA12-C347-9464-E5AD9FFF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F2F-7EAA-994F-9438-851E60FA0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462E-A189-0D49-97C3-2A5CF837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58699-DE7C-3D43-9FCB-683700EBA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5AA2-F1F1-E34E-9BC1-8AFC8B80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BE35-D956-E947-A40B-4726A4D44A91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5C8CB-1B15-A84F-A5E4-91F32359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0A7FE-1F7A-B545-95C6-6672570C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F2F-7EAA-994F-9438-851E60FA0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7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8F4D1-79E9-C446-A563-B76AA8287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F7F12-0339-A84B-BF41-C7D3D75A1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6174C-D3DE-F644-8EF2-B9F7DF84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BE35-D956-E947-A40B-4726A4D44A91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8437A-4321-314A-A0FC-199521D7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CF0D-C748-3D45-BDE4-A8327526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F2F-7EAA-994F-9438-851E60FA0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4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B616-3359-2147-A780-31CE2DED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1042B-0A46-7E48-86F1-1ED8EF0E9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8A9B-1F03-5F45-83C0-29334CE3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BE35-D956-E947-A40B-4726A4D44A91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9F1BF-9F54-D043-B80A-DD4994D0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44EF8-B27F-2C47-8C92-F7D83745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F2F-7EAA-994F-9438-851E60FA0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3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D78C-B535-E84E-ADA2-00891589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0B487-4C97-CA4B-9C60-03434030A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52951-B430-EF42-AE3D-4276DA33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BE35-D956-E947-A40B-4726A4D44A91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9FAF8-72BA-DA47-BCD2-5B3332BB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8613-4505-E34C-986F-FC460D52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F2F-7EAA-994F-9438-851E60FA0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9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9FA0B-6914-3041-9D5B-6A81C7E4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27A80-F696-F64F-9E6E-61876B5CE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C9A6E-399A-BF43-914D-D25D1FC6C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22E44-9396-D249-897F-2C3F96AC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BE35-D956-E947-A40B-4726A4D44A91}" type="datetimeFigureOut">
              <a:rPr lang="en-US" smtClean="0"/>
              <a:t>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1530A-30B4-4643-A472-59B8A85E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270B8-8057-0A42-98BD-B580AC46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F2F-7EAA-994F-9438-851E60FA0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2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15B4-428F-1D4D-9E83-C7CDDC30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0C31D-9D73-B54D-B4FD-31B5234E1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C8086-F340-254E-9FC9-6D0A17D87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FE0A22-3107-8444-841B-DF836B13D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910E7-51D8-5142-B6EA-9265A31A8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846E8-4BCF-914E-B62A-1AC25F7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BE35-D956-E947-A40B-4726A4D44A91}" type="datetimeFigureOut">
              <a:rPr lang="en-US" smtClean="0"/>
              <a:t>2/1/20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6A466B-A1BB-B84E-A24F-DFDCA3F1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D36952-E4D4-BA40-9641-6F19F44D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F2F-7EAA-994F-9438-851E60FA0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1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421E-D44F-1746-89D1-CB2AFAD8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F4B6F-618B-B149-A4A0-A1759266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BE35-D956-E947-A40B-4726A4D44A91}" type="datetimeFigureOut">
              <a:rPr lang="en-US" smtClean="0"/>
              <a:t>2/1/20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E7929-072E-C140-8A19-3CB6C632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47024-358E-1640-89F6-257B3F32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F2F-7EAA-994F-9438-851E60FA0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652D-9801-9D44-88DD-CFF8CE94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BE35-D956-E947-A40B-4726A4D44A91}" type="datetimeFigureOut">
              <a:rPr lang="en-US" smtClean="0"/>
              <a:t>2/1/20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F93F3A-67AC-AC4F-8161-998E35BF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FE135-EEE7-914B-85DA-E279EAEC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F2F-7EAA-994F-9438-851E60FA0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0142-7F24-504B-9BDC-E83AA942A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5443D-A9DD-D04B-919A-30E377835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4E3D6-8872-D740-ABDB-A89135C82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EE8D6-803F-3345-B5EA-A284B7E0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BE35-D956-E947-A40B-4726A4D44A91}" type="datetimeFigureOut">
              <a:rPr lang="en-US" smtClean="0"/>
              <a:t>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B033B-6410-5F47-BC1B-746621B5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39069-FEC3-D747-B8CD-250AC049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F2F-7EAA-994F-9438-851E60FA0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2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DD11-101C-2D49-AA90-8FD90701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D9ED30-1DEA-B644-92D0-90D18CA57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7B1B6-C7F0-8041-8B47-FD369FA46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80139-EEE0-7844-81D5-802BF5C4A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BE35-D956-E947-A40B-4726A4D44A91}" type="datetimeFigureOut">
              <a:rPr lang="en-US" smtClean="0"/>
              <a:t>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963B5-0947-CD45-BE2D-DC8E9F9A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BF4A0-B1B9-6B48-8781-47F9488C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F2F-7EAA-994F-9438-851E60FA0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6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A000FE-9F8A-8B4F-915B-1627ABF8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C5A17-0F18-8D42-8663-BD240549D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77EA1-EAB8-CD43-B954-28118BDD0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9BE35-D956-E947-A40B-4726A4D44A91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0A296-00D9-6143-95AC-C3123D400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39273-E442-2E40-8A87-E31285B05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27F2F-7EAA-994F-9438-851E60FA0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7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BF62C-48F9-DD45-BA33-01A3FEDC9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Assignment1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6DF22-2503-8B41-A417-423EBEC50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sz="1500" dirty="0"/>
              <a:t>Group 6:</a:t>
            </a:r>
          </a:p>
          <a:p>
            <a:pPr algn="l"/>
            <a:r>
              <a:rPr lang="en-US" sz="1500" dirty="0" err="1"/>
              <a:t>Chengchao</a:t>
            </a:r>
            <a:r>
              <a:rPr lang="en-US" sz="1500" dirty="0"/>
              <a:t> Fang</a:t>
            </a:r>
          </a:p>
          <a:p>
            <a:pPr algn="l"/>
            <a:r>
              <a:rPr lang="en-US" sz="1500" dirty="0" err="1"/>
              <a:t>Chentao</a:t>
            </a:r>
            <a:r>
              <a:rPr lang="en-US" sz="1500" dirty="0"/>
              <a:t> Han</a:t>
            </a:r>
          </a:p>
          <a:p>
            <a:pPr algn="l"/>
            <a:r>
              <a:rPr lang="en-US" sz="1500" dirty="0"/>
              <a:t>Kai Wang</a:t>
            </a:r>
          </a:p>
          <a:p>
            <a:pPr algn="l"/>
            <a:r>
              <a:rPr lang="en-US" sz="1500" dirty="0" err="1"/>
              <a:t>Yiran</a:t>
            </a:r>
            <a:r>
              <a:rPr lang="en-US" sz="1500" dirty="0"/>
              <a:t> </a:t>
            </a:r>
            <a:r>
              <a:rPr lang="en-US" sz="1500" dirty="0" err="1"/>
              <a:t>Jin</a:t>
            </a:r>
            <a:endParaRPr lang="en-US" sz="15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70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DF42-2087-A542-B2F7-63155449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39ED7-56CD-DF4D-A01E-837AE6023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Moderator: is a host who starts whole process</a:t>
            </a:r>
          </a:p>
          <a:p>
            <a:r>
              <a:rPr lang="en-US" dirty="0"/>
              <a:t>User: all users in the application</a:t>
            </a:r>
          </a:p>
          <a:p>
            <a:r>
              <a:rPr lang="en-US" dirty="0"/>
              <a:t>API: the interface which can provide outside information</a:t>
            </a:r>
          </a:p>
        </p:txBody>
      </p:sp>
    </p:spTree>
    <p:extLst>
      <p:ext uri="{BB962C8B-B14F-4D97-AF65-F5344CB8AC3E}">
        <p14:creationId xmlns:p14="http://schemas.microsoft.com/office/powerpoint/2010/main" val="209490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C6C65-E800-D145-BA3A-29FD5F8B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4FE7B-F05F-0F4A-8A34-EABC8796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8975" cy="4351338"/>
          </a:xfrm>
        </p:spPr>
        <p:txBody>
          <a:bodyPr>
            <a:normAutofit/>
          </a:bodyPr>
          <a:lstStyle/>
          <a:p>
            <a:r>
              <a:rPr lang="en-US" dirty="0"/>
              <a:t>Create Group: moderator can use this to create a movie watching group</a:t>
            </a:r>
          </a:p>
          <a:p>
            <a:r>
              <a:rPr lang="en-US" dirty="0"/>
              <a:t>Invite User: moderator can invite user to join a group</a:t>
            </a:r>
          </a:p>
          <a:p>
            <a:r>
              <a:rPr lang="en-US" dirty="0"/>
              <a:t>Provide Movie List(Search): moderator can provide movie list for user to search and browse by API</a:t>
            </a:r>
          </a:p>
          <a:p>
            <a:r>
              <a:rPr lang="en-US" dirty="0"/>
              <a:t>Create Watching Event: moderator can create a movie watching event</a:t>
            </a:r>
          </a:p>
          <a:p>
            <a:r>
              <a:rPr lang="en-US" dirty="0"/>
              <a:t>Open/Close Vote: moderator can open and close a voting period for a specific movie watching event</a:t>
            </a:r>
          </a:p>
          <a:p>
            <a:r>
              <a:rPr lang="en-US" dirty="0"/>
              <a:t>Inform User to Vote: users can be informed a movie watching event was created and they can vote for movies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7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62E3-65C0-2146-8E6D-7563DF85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837DF-1B13-E840-B863-52C215E4F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history: moderator can keep history of movie watching event </a:t>
            </a:r>
          </a:p>
          <a:p>
            <a:r>
              <a:rPr lang="en-US" dirty="0"/>
              <a:t>Elect Winner: moderator can elect a winner of movies in each movie watching event according to users’ vote</a:t>
            </a:r>
          </a:p>
          <a:p>
            <a:r>
              <a:rPr lang="en-US" dirty="0"/>
              <a:t>Leave Group: user can leave a group</a:t>
            </a:r>
          </a:p>
          <a:p>
            <a:r>
              <a:rPr lang="en-US" dirty="0"/>
              <a:t>Watch Trailer: user can watch trailers of movie provided by API</a:t>
            </a:r>
          </a:p>
          <a:p>
            <a:r>
              <a:rPr lang="en-US" dirty="0"/>
              <a:t>Access Reviews: user can access reviews of movies provided by API</a:t>
            </a:r>
          </a:p>
        </p:txBody>
      </p:sp>
    </p:spTree>
    <p:extLst>
      <p:ext uri="{BB962C8B-B14F-4D97-AF65-F5344CB8AC3E}">
        <p14:creationId xmlns:p14="http://schemas.microsoft.com/office/powerpoint/2010/main" val="312609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99FA-942C-C14F-9A38-BBEEC80A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05496C-CE30-CD4E-8FEC-BEE5F06E6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8597" y="0"/>
            <a:ext cx="604879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21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202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Assignment1</vt:lpstr>
      <vt:lpstr>Actors</vt:lpstr>
      <vt:lpstr>Use Cases</vt:lpstr>
      <vt:lpstr>Use Cases</vt:lpstr>
      <vt:lpstr>Use Case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Assignment1</dc:title>
  <dc:creator>Wang, Kai</dc:creator>
  <cp:lastModifiedBy>Wang, Kai</cp:lastModifiedBy>
  <cp:revision>4</cp:revision>
  <dcterms:created xsi:type="dcterms:W3CDTF">2020-02-01T17:54:42Z</dcterms:created>
  <dcterms:modified xsi:type="dcterms:W3CDTF">2020-02-01T18:30:28Z</dcterms:modified>
</cp:coreProperties>
</file>