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2018-03-25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2018-03-25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016-03-23_093506 - 副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7214"/>
            <a:ext cx="9144000" cy="7572428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71604" y="285720"/>
          <a:ext cx="6048396" cy="6286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8396"/>
              </a:tblGrid>
              <a:tr h="39291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3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4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5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6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7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8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9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11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12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13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14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15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16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016-03-23_093506 - 副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7214"/>
            <a:ext cx="9144000" cy="7572428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71604" y="285720"/>
          <a:ext cx="6048396" cy="6286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4198"/>
                <a:gridCol w="3024198"/>
              </a:tblGrid>
              <a:tr h="39291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17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通道故障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18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3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19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4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5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21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6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7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23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8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24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9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25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26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11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27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12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28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13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29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14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30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15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31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16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32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016-03-23_093506 - 副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7214"/>
            <a:ext cx="9144000" cy="7572428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59" y="285720"/>
          <a:ext cx="8501120" cy="6286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5280"/>
                <a:gridCol w="2125280"/>
                <a:gridCol w="2125280"/>
                <a:gridCol w="2125280"/>
              </a:tblGrid>
              <a:tr h="39291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17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33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49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18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34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50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3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19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35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51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4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36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52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5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21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37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53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6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38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54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7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23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39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55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8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24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40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56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9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25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41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57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26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42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58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11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27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43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59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12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28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44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60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13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29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45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61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14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30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46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62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15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31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47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63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16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32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48</a:t>
                      </a: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路通道正常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第</a:t>
                      </a:r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64</a:t>
                      </a:r>
                      <a:r>
                        <a:rPr lang="zh-CN" altLang="en-US" b="1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路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通道故障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</TotalTime>
  <Words>475</Words>
  <PresentationFormat>全屏显示(4:3)</PresentationFormat>
  <Paragraphs>112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流畅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wangkaichao</cp:lastModifiedBy>
  <cp:revision>6</cp:revision>
  <dcterms:created xsi:type="dcterms:W3CDTF">2018-03-25T09:32:10Z</dcterms:created>
  <dcterms:modified xsi:type="dcterms:W3CDTF">2018-03-25T10:16:54Z</dcterms:modified>
</cp:coreProperties>
</file>