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D6"/>
    <a:srgbClr val="57B7FF"/>
    <a:srgbClr val="29A3FF"/>
    <a:srgbClr val="0000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7" autoAdjust="0"/>
  </p:normalViewPr>
  <p:slideViewPr>
    <p:cSldViewPr>
      <p:cViewPr varScale="1">
        <p:scale>
          <a:sx n="109" d="100"/>
          <a:sy n="109" d="100"/>
        </p:scale>
        <p:origin x="-171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80p蓝屏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76438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71414"/>
            <a:ext cx="9144000" cy="576000"/>
          </a:xfrm>
          <a:prstGeom prst="rect">
            <a:avLst/>
          </a:prstGeom>
          <a:solidFill>
            <a:srgbClr val="57B7FF"/>
          </a:solidFill>
          <a:ln w="57150" cmpd="thickThin">
            <a:solidFill>
              <a:srgbClr val="0047D6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4600"/>
              </a:lnSpc>
            </a:pPr>
            <a:r>
              <a:rPr lang="zh-CN" altLang="en-US" sz="5400" dirty="0" smtClean="0">
                <a:latin typeface="隶书" pitchFamily="49" charset="-122"/>
                <a:ea typeface="隶书" pitchFamily="49" charset="-122"/>
              </a:rPr>
              <a:t>视频监控故障定位监管显示器</a:t>
            </a:r>
            <a:endParaRPr lang="zh-CN" altLang="en-US" sz="5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</Words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wangkaichao</cp:lastModifiedBy>
  <cp:revision>9</cp:revision>
  <dcterms:created xsi:type="dcterms:W3CDTF">2018-04-09T14:17:58Z</dcterms:created>
  <dcterms:modified xsi:type="dcterms:W3CDTF">2018-04-09T14:53:20Z</dcterms:modified>
</cp:coreProperties>
</file>