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1"/>
  </p:notesMasterIdLst>
  <p:sldIdLst>
    <p:sldId id="256" r:id="rId3"/>
    <p:sldId id="264" r:id="rId4"/>
    <p:sldId id="257" r:id="rId5"/>
    <p:sldId id="260" r:id="rId6"/>
    <p:sldId id="262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D440-5785-42F7-98A9-A5B42806FA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B475-6D55-4B30-98F7-32A52B03E3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新建文件夹 (9)\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352928" cy="115212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2708920"/>
            <a:ext cx="8357726" cy="43204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新建文件夹 (9)\4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20" y="0"/>
            <a:ext cx="9154120" cy="686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352928" cy="11521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东华大学讲座管理系统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系统介绍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用户端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（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1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）登录注册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（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2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）实现讲座查询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（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）实现讲座预约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endParaRPr lang="en-US" altLang="zh-CN">
              <a:ln/>
              <a:solidFill>
                <a:schemeClr val="accent4"/>
              </a:solidFill>
              <a:effectLst/>
            </a:endParaRPr>
          </a:p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2.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管理端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（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1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）登录注册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（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2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）讲座发布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（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）讲座查询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ln/>
                <a:solidFill>
                  <a:schemeClr val="accent4"/>
                </a:solidFill>
                <a:effectLst/>
              </a:rPr>
              <a:t>（</a:t>
            </a:r>
            <a:r>
              <a:rPr lang="en-US" altLang="zh-CN">
                <a:ln/>
                <a:solidFill>
                  <a:schemeClr val="accent4"/>
                </a:solidFill>
                <a:effectLst/>
              </a:rPr>
              <a:t>4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）预约人数显示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</a:t>
            </a:r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74445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74445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讲座查询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74445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讲座预约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74445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讲座发布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74445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预约人数查看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74445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全屏显示(4:3)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</vt:lpstr>
      <vt:lpstr>Verdana</vt:lpstr>
      <vt:lpstr>Calibri</vt:lpstr>
      <vt:lpstr>第一PPT，www.1ppt.com</vt:lpstr>
      <vt:lpstr>简洁卡通植物PPT模板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dc:description>第一PPT模板网：www.1ppt.com</dc:description>
  <cp:category>TP</cp:category>
  <cp:lastModifiedBy>18266</cp:lastModifiedBy>
  <cp:revision>19</cp:revision>
  <dcterms:created xsi:type="dcterms:W3CDTF">2010-10-13T12:51:00Z</dcterms:created>
  <dcterms:modified xsi:type="dcterms:W3CDTF">2017-04-19T14:25:48Z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