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nternousdevwork/cher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リポジトリ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https://github.com/internousdevwork/cherry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account</a:t>
            </a:r>
            <a:r>
              <a:rPr lang="ja"/>
              <a:t>: </a:t>
            </a:r>
            <a:r>
              <a:rPr lang="ja"/>
              <a:t>internousdevwork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password: internous01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</a:t>
            </a:r>
            <a:r>
              <a:rPr lang="ja"/>
              <a:t>について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Ctrl+Rでcmd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↓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workspace-****</a:t>
            </a:r>
            <a:r>
              <a:rPr lang="ja"/>
              <a:t>まで　cdコマンドで移動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↓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git clone ***（先ほどのURL）を入力。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eclipse </a:t>
            </a:r>
            <a:r>
              <a:rPr lang="ja"/>
              <a:t>でのgit の操作について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プロジェクトで右クリック→チームをクリック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ープル：引っ張ってくる。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ーコミット：コミットする。→コミットおよびプッシュをクリック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※コミットする前にプルをすること。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プルとコミットについて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ー朝、昼、晩に</a:t>
            </a:r>
            <a:r>
              <a:rPr lang="ja"/>
              <a:t>行うこと。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ーstruts.xmlやDBConnector等の共有ファイルを作るとき、触るときは櫻井に一言かけて頂けると幸いです。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リセットについて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ー</a:t>
            </a:r>
            <a:r>
              <a:rPr lang="ja"/>
              <a:t>必ずソフトを選択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