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606008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实习分享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55473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王康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4127465"/>
            <a:ext cx="32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产品研发中心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基础架构运维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018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最最明显的，也是最核心的概念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依赖于聚合替代继承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访问者模式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将稳定的数据结构和不断变化的数据访问者解耦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71" y="747933"/>
            <a:ext cx="4542857" cy="3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757" y="747933"/>
            <a:ext cx="4714286" cy="37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900" y="4608638"/>
            <a:ext cx="4742857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92265"/>
            <a:ext cx="8915400" cy="438306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dirty="0" smtClean="0"/>
              <a:t>多线程简单实现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Thread/Runnable/Callable</a:t>
            </a:r>
          </a:p>
          <a:p>
            <a:r>
              <a:rPr lang="zh-CN" altLang="en-US" sz="2400" dirty="0" smtClean="0"/>
              <a:t>线程同步辅助类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Semaphore/</a:t>
            </a:r>
            <a:r>
              <a:rPr lang="en-US" altLang="zh-CN" dirty="0" err="1" smtClean="0"/>
              <a:t>countDownLatch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CyclicBarrier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Phaser</a:t>
            </a:r>
            <a:r>
              <a:rPr lang="en-US" altLang="zh-CN" dirty="0" smtClean="0"/>
              <a:t>/Exchanger</a:t>
            </a:r>
          </a:p>
          <a:p>
            <a:r>
              <a:rPr lang="zh-CN" altLang="en-US" sz="2400" dirty="0"/>
              <a:t>线程</a:t>
            </a:r>
            <a:r>
              <a:rPr lang="zh-CN" altLang="en-US" sz="2400" dirty="0" smtClean="0"/>
              <a:t>池框架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ThreadPoolExecutor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CompletionService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Submit/execute/</a:t>
            </a:r>
            <a:r>
              <a:rPr lang="en-US" altLang="zh-CN" dirty="0" err="1" smtClean="0"/>
              <a:t>InvokeAny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InvokeAll</a:t>
            </a:r>
            <a:endParaRPr lang="en-US" altLang="zh-CN" dirty="0" smtClean="0"/>
          </a:p>
          <a:p>
            <a:r>
              <a:rPr lang="en-US" altLang="zh-CN" sz="2400" dirty="0" smtClean="0"/>
              <a:t>Fork/Join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lvl="1"/>
            <a:r>
              <a:rPr lang="en-US" altLang="zh-CN" sz="2200" dirty="0" err="1"/>
              <a:t>ForkJoinPool</a:t>
            </a:r>
            <a:r>
              <a:rPr lang="zh-CN" altLang="en-US" sz="2200" dirty="0"/>
              <a:t>：特殊的线程池，有一个无界队列，线程池的核心数量默认是</a:t>
            </a:r>
            <a:r>
              <a:rPr lang="en-US" altLang="zh-CN" sz="2200" dirty="0"/>
              <a:t>CPU</a:t>
            </a:r>
            <a:r>
              <a:rPr lang="zh-CN" altLang="en-US" sz="2200" dirty="0" smtClean="0"/>
              <a:t>数量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ForkJoinTask</a:t>
            </a:r>
            <a:r>
              <a:rPr lang="zh-CN" altLang="en-US" sz="2200" dirty="0"/>
              <a:t>：执行任务的类，主要是重写</a:t>
            </a:r>
            <a:r>
              <a:rPr lang="en-US" altLang="zh-CN" sz="2200" dirty="0"/>
              <a:t>compute</a:t>
            </a:r>
            <a:r>
              <a:rPr lang="zh-CN" altLang="en-US" sz="2200" dirty="0"/>
              <a:t>方法，这是一个核心的</a:t>
            </a:r>
            <a:r>
              <a:rPr lang="zh-CN" altLang="en-US" sz="2200" dirty="0" smtClean="0"/>
              <a:t>概念</a:t>
            </a:r>
            <a:endParaRPr lang="en-US" altLang="zh-CN" sz="2200" dirty="0"/>
          </a:p>
          <a:p>
            <a:r>
              <a:rPr lang="zh-CN" altLang="en-US" sz="2400" dirty="0" smtClean="0"/>
              <a:t>阻塞与非阻塞集合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阻塞：</a:t>
            </a:r>
            <a:r>
              <a:rPr lang="en-US" altLang="zh-CN" sz="2200" dirty="0" err="1" smtClean="0"/>
              <a:t>CopyOnWriteXXX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/>
              <a:t>ConcurrentHashMap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非阻塞：</a:t>
            </a:r>
            <a:r>
              <a:rPr lang="en-US" altLang="zh-CN" sz="2200" dirty="0" err="1" smtClean="0"/>
              <a:t>ConcurrentLinkedQueue</a:t>
            </a:r>
            <a:endParaRPr lang="en-US" altLang="zh-CN" sz="22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ConcurrentLinkedQueue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8" y="503609"/>
            <a:ext cx="5209524" cy="5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14" y="503609"/>
            <a:ext cx="4428571" cy="1323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3914" y="2603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RecursiveTask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RecursiveVersion</a:t>
            </a:r>
            <a:r>
              <a:rPr lang="zh-CN" altLang="en-US" dirty="0" smtClean="0"/>
              <a:t>都继承与</a:t>
            </a:r>
            <a:endParaRPr lang="en-US" altLang="zh-CN" dirty="0" smtClean="0"/>
          </a:p>
          <a:p>
            <a:r>
              <a:rPr lang="en-US" altLang="zh-CN" dirty="0" err="1" smtClean="0"/>
              <a:t>ForkJoinTask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69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52" y="238333"/>
            <a:ext cx="5780952" cy="3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52" y="3571666"/>
            <a:ext cx="4866667" cy="2923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19" y="3571666"/>
            <a:ext cx="504762" cy="23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42" y="3571665"/>
            <a:ext cx="504762" cy="2323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880" y="4171666"/>
            <a:ext cx="504762" cy="2323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42" y="4171666"/>
            <a:ext cx="504762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3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5181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哪个表应该创建索引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哪个字段应该创建索引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</a:p>
          <a:p>
            <a:pPr lvl="1"/>
            <a:r>
              <a:rPr lang="en-US" altLang="zh-CN" dirty="0" smtClean="0"/>
              <a:t>Select * from t1 where exist(select 1 from t2 where t2.a = t1.a);</a:t>
            </a:r>
          </a:p>
          <a:p>
            <a:pPr lvl="1"/>
            <a:r>
              <a:rPr lang="en-US" altLang="zh-CN" dirty="0" smtClean="0"/>
              <a:t>Select * from t1 where t1.a in(select t2.a from t2);</a:t>
            </a:r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持久性</a:t>
            </a:r>
            <a:endParaRPr lang="en-US" altLang="zh-CN" dirty="0" smtClean="0"/>
          </a:p>
          <a:p>
            <a:r>
              <a:rPr lang="zh-CN" altLang="en-US" dirty="0" smtClean="0"/>
              <a:t>隔离级别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 </a:t>
            </a:r>
            <a:r>
              <a:rPr lang="en-US" altLang="zh-CN" dirty="0" err="1" smtClean="0"/>
              <a:t>uncommited</a:t>
            </a:r>
            <a:r>
              <a:rPr lang="zh-CN" altLang="en-US" dirty="0" smtClean="0"/>
              <a:t>：脏读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 </a:t>
            </a:r>
            <a:r>
              <a:rPr lang="en-US" altLang="zh-CN" dirty="0" err="1" smtClean="0"/>
              <a:t>commited</a:t>
            </a:r>
            <a:r>
              <a:rPr lang="zh-CN" altLang="en-US" dirty="0" smtClean="0"/>
              <a:t>：不可重复读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Repeated read</a:t>
            </a:r>
            <a:r>
              <a:rPr lang="zh-CN" altLang="en-US" dirty="0" smtClean="0"/>
              <a:t>：幻读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Serializable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0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98738"/>
            <a:ext cx="4371429" cy="20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98738"/>
            <a:ext cx="4200000" cy="1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906980"/>
            <a:ext cx="4371429" cy="2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619" y="624110"/>
            <a:ext cx="4104762" cy="36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571" y="4738795"/>
            <a:ext cx="394285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0112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谢谢！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30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8325" y="274501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https</a:t>
            </a:r>
            <a:r>
              <a:rPr lang="en-US" altLang="zh-CN" dirty="0"/>
              <a:t>://github.com/wangkang09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6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6413" y="1879600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实习分享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4711700" y="1752600"/>
            <a:ext cx="812800" cy="3898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600" y="1462157"/>
            <a:ext cx="32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生活方面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5943600" y="4943614"/>
            <a:ext cx="32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工作</a:t>
            </a:r>
            <a:r>
              <a:rPr lang="zh-CN" altLang="en-US" sz="4000" dirty="0" smtClean="0"/>
              <a:t>方面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55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食堂</a:t>
            </a:r>
            <a:r>
              <a:rPr lang="en-US" altLang="zh-CN" sz="2400" dirty="0" smtClean="0"/>
              <a:t>VIP</a:t>
            </a:r>
          </a:p>
          <a:p>
            <a:r>
              <a:rPr lang="zh-CN" altLang="en-US" sz="2400" dirty="0"/>
              <a:t>爬</a:t>
            </a:r>
            <a:r>
              <a:rPr lang="zh-CN" altLang="en-US" sz="2400" dirty="0" smtClean="0"/>
              <a:t>楼</a:t>
            </a:r>
            <a:endParaRPr lang="en-US" altLang="zh-CN" sz="2400" dirty="0" smtClean="0"/>
          </a:p>
          <a:p>
            <a:r>
              <a:rPr lang="zh-CN" altLang="en-US" sz="2400" dirty="0"/>
              <a:t>打卡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592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Spring</a:t>
            </a:r>
          </a:p>
          <a:p>
            <a:r>
              <a:rPr lang="en-US" altLang="zh-CN" sz="2400" dirty="0" err="1" smtClean="0"/>
              <a:t>JavaWeb</a:t>
            </a:r>
            <a:endParaRPr lang="en-US" altLang="zh-CN" sz="2400" dirty="0" smtClean="0"/>
          </a:p>
          <a:p>
            <a:r>
              <a:rPr lang="zh-CN" altLang="en-US" sz="2400" dirty="0"/>
              <a:t>设计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r>
              <a:rPr lang="zh-CN" altLang="en-US" sz="2400" dirty="0" smtClean="0"/>
              <a:t>并发</a:t>
            </a:r>
            <a:endParaRPr lang="en-US" altLang="zh-CN" sz="2400" dirty="0" smtClean="0"/>
          </a:p>
          <a:p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C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3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Spring IOC</a:t>
            </a:r>
          </a:p>
          <a:p>
            <a:pPr lvl="1"/>
            <a:r>
              <a:rPr lang="zh-CN" altLang="en-US" dirty="0" smtClean="0"/>
              <a:t>管理对象的方式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sz="2400" dirty="0" smtClean="0"/>
              <a:t>Spring AOP</a:t>
            </a:r>
          </a:p>
          <a:p>
            <a:pPr lvl="1"/>
            <a:r>
              <a:rPr lang="en-US" altLang="zh-CN" dirty="0" smtClean="0"/>
              <a:t>OOP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AOP</a:t>
            </a:r>
          </a:p>
          <a:p>
            <a:pPr lvl="1"/>
            <a:r>
              <a:rPr lang="zh-CN" altLang="en-US" dirty="0" smtClean="0"/>
              <a:t>代理模式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1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495300"/>
          </a:xfrm>
        </p:spPr>
        <p:txBody>
          <a:bodyPr/>
          <a:lstStyle/>
          <a:p>
            <a:r>
              <a:rPr lang="zh-CN" altLang="en-US" sz="2400" dirty="0" smtClean="0"/>
              <a:t>自定义</a:t>
            </a:r>
            <a:r>
              <a:rPr lang="en-US" altLang="zh-CN" sz="2400" dirty="0" smtClean="0"/>
              <a:t>IOC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4165730"/>
            <a:ext cx="89154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XML</a:t>
            </a:r>
            <a:r>
              <a:rPr lang="zh-CN" altLang="en-US" sz="2400" dirty="0" smtClean="0"/>
              <a:t>配置文件</a:t>
            </a:r>
            <a:endParaRPr lang="en-US" altLang="zh-CN" sz="2400" dirty="0" smtClean="0"/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56" y="2152650"/>
            <a:ext cx="6967143" cy="1765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462" y="4759499"/>
            <a:ext cx="4432038" cy="18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741612" y="1905000"/>
            <a:ext cx="8915400" cy="368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OOP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AOP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67" y="2757430"/>
            <a:ext cx="43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6512" y="252552"/>
            <a:ext cx="8915400" cy="36830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静态代理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12" y="868362"/>
            <a:ext cx="5246688" cy="270496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576512" y="3760684"/>
            <a:ext cx="8915400" cy="368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动态</a:t>
            </a:r>
            <a:r>
              <a:rPr lang="zh-CN" altLang="en-US" sz="2400" dirty="0" smtClean="0"/>
              <a:t>代理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12" y="4338523"/>
            <a:ext cx="6419048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Servlet</a:t>
            </a:r>
          </a:p>
          <a:p>
            <a:pPr lvl="1"/>
            <a:r>
              <a:rPr lang="zh-CN" altLang="en-US" sz="2100" dirty="0" smtClean="0"/>
              <a:t>继承</a:t>
            </a:r>
            <a:r>
              <a:rPr lang="en-US" altLang="zh-CN" sz="2100" dirty="0"/>
              <a:t>Servlet</a:t>
            </a:r>
            <a:r>
              <a:rPr lang="zh-CN" altLang="en-US" sz="2100" dirty="0"/>
              <a:t>接口的</a:t>
            </a:r>
            <a:r>
              <a:rPr lang="en-US" altLang="zh-CN" sz="2100" dirty="0"/>
              <a:t>Java</a:t>
            </a:r>
            <a:r>
              <a:rPr lang="zh-CN" altLang="en-US" sz="2100" dirty="0" smtClean="0"/>
              <a:t>类</a:t>
            </a:r>
            <a:endParaRPr lang="en-US" altLang="zh-CN" sz="2100" dirty="0" smtClean="0"/>
          </a:p>
          <a:p>
            <a:r>
              <a:rPr lang="en-US" altLang="zh-CN" sz="2800" dirty="0" smtClean="0"/>
              <a:t>Filter</a:t>
            </a:r>
          </a:p>
          <a:p>
            <a:pPr lvl="1"/>
            <a:r>
              <a:rPr lang="zh-CN" altLang="en-US" sz="2100" dirty="0" smtClean="0"/>
              <a:t>责任链模式</a:t>
            </a:r>
            <a:endParaRPr lang="en-US" altLang="zh-CN" sz="2100" dirty="0" smtClean="0"/>
          </a:p>
          <a:p>
            <a:r>
              <a:rPr lang="en-US" altLang="zh-CN" sz="2800" dirty="0" smtClean="0"/>
              <a:t>Listener</a:t>
            </a:r>
          </a:p>
          <a:p>
            <a:pPr lvl="1"/>
            <a:r>
              <a:rPr lang="zh-CN" altLang="en-US" sz="2100" dirty="0"/>
              <a:t>观察</a:t>
            </a:r>
            <a:r>
              <a:rPr lang="zh-CN" altLang="en-US" sz="2100" dirty="0" smtClean="0"/>
              <a:t>者模式</a:t>
            </a:r>
            <a:endParaRPr lang="en-US" altLang="zh-CN" sz="2100" dirty="0" smtClean="0"/>
          </a:p>
          <a:p>
            <a:r>
              <a:rPr lang="en-US" altLang="zh-CN" sz="2800" dirty="0" smtClean="0"/>
              <a:t>Session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Cookie</a:t>
            </a:r>
          </a:p>
          <a:p>
            <a:pPr lvl="1"/>
            <a:r>
              <a:rPr lang="zh-CN" altLang="en-US" sz="2100" dirty="0" smtClean="0"/>
              <a:t>为了解决</a:t>
            </a:r>
            <a:r>
              <a:rPr lang="en-US" altLang="zh-CN" sz="2100" dirty="0" smtClean="0"/>
              <a:t>Http</a:t>
            </a:r>
            <a:r>
              <a:rPr lang="zh-CN" altLang="en-US" sz="2100" dirty="0" smtClean="0"/>
              <a:t>的无状态特性</a:t>
            </a:r>
            <a:endParaRPr lang="en-US" altLang="zh-CN" sz="2100" dirty="0" smtClean="0"/>
          </a:p>
          <a:p>
            <a:pPr lvl="1"/>
            <a:r>
              <a:rPr lang="en-US" altLang="zh-CN" sz="2100" dirty="0" smtClean="0"/>
              <a:t>Session</a:t>
            </a:r>
            <a:r>
              <a:rPr lang="zh-CN" altLang="en-US" sz="2100" dirty="0" smtClean="0"/>
              <a:t>存储在服务端</a:t>
            </a:r>
            <a:endParaRPr lang="en-US" altLang="zh-CN" sz="2100" dirty="0" smtClean="0"/>
          </a:p>
          <a:p>
            <a:pPr lvl="1"/>
            <a:r>
              <a:rPr lang="en-US" altLang="zh-CN" sz="2100" dirty="0" smtClean="0"/>
              <a:t>Cookie</a:t>
            </a:r>
            <a:r>
              <a:rPr lang="zh-CN" altLang="en-US" sz="2100" dirty="0" smtClean="0"/>
              <a:t>存储在客户端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09112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</TotalTime>
  <Words>288</Words>
  <Application>Microsoft Office PowerPoint</Application>
  <PresentationFormat>宽屏</PresentationFormat>
  <Paragraphs>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Open Sans</vt:lpstr>
      <vt:lpstr>幼圆</vt:lpstr>
      <vt:lpstr>Arial</vt:lpstr>
      <vt:lpstr>Century Gothic</vt:lpstr>
      <vt:lpstr>Wingdings 3</vt:lpstr>
      <vt:lpstr>丝状</vt:lpstr>
      <vt:lpstr>实习分享</vt:lpstr>
      <vt:lpstr>实习分享</vt:lpstr>
      <vt:lpstr>生活方面</vt:lpstr>
      <vt:lpstr>工作方面</vt:lpstr>
      <vt:lpstr>Spring</vt:lpstr>
      <vt:lpstr>Spring IOC</vt:lpstr>
      <vt:lpstr>Spring AOP</vt:lpstr>
      <vt:lpstr>PowerPoint 演示文稿</vt:lpstr>
      <vt:lpstr>JavaWeb</vt:lpstr>
      <vt:lpstr>设计模式</vt:lpstr>
      <vt:lpstr>PowerPoint 演示文稿</vt:lpstr>
      <vt:lpstr>并发</vt:lpstr>
      <vt:lpstr>PowerPoint 演示文稿</vt:lpstr>
      <vt:lpstr>PowerPoint 演示文稿</vt:lpstr>
      <vt:lpstr>数据库</vt:lpstr>
      <vt:lpstr>Java与C</vt:lpstr>
      <vt:lpstr>PowerPoint 演示文稿</vt:lpstr>
      <vt:lpstr>https://github.com/wangkang09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实习分享</dc:title>
  <dc:creator>Administrator</dc:creator>
  <cp:lastModifiedBy>Administrator</cp:lastModifiedBy>
  <cp:revision>36</cp:revision>
  <dcterms:created xsi:type="dcterms:W3CDTF">2018-08-21T01:16:41Z</dcterms:created>
  <dcterms:modified xsi:type="dcterms:W3CDTF">2018-08-21T09:04:55Z</dcterms:modified>
</cp:coreProperties>
</file>