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Default Extension="xlsx" ContentType="application/vnd.openxmlformats-officedocument.spreadsheetml.sheet"/>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tags/tag3.xml" ContentType="application/vnd.openxmlformats-officedocument.presentationml.tags+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96" r:id="rId3"/>
    <p:sldId id="306" r:id="rId4"/>
    <p:sldId id="307" r:id="rId5"/>
    <p:sldId id="297" r:id="rId6"/>
    <p:sldId id="308" r:id="rId7"/>
    <p:sldId id="331" r:id="rId8"/>
    <p:sldId id="332" r:id="rId9"/>
    <p:sldId id="310" r:id="rId10"/>
    <p:sldId id="313" r:id="rId11"/>
    <p:sldId id="314" r:id="rId12"/>
    <p:sldId id="315" r:id="rId13"/>
    <p:sldId id="316" r:id="rId14"/>
    <p:sldId id="317" r:id="rId15"/>
    <p:sldId id="318" r:id="rId16"/>
    <p:sldId id="319" r:id="rId17"/>
    <p:sldId id="320" r:id="rId18"/>
    <p:sldId id="301" r:id="rId19"/>
    <p:sldId id="327" r:id="rId20"/>
    <p:sldId id="321" r:id="rId21"/>
    <p:sldId id="322" r:id="rId22"/>
    <p:sldId id="323" r:id="rId23"/>
    <p:sldId id="324" r:id="rId24"/>
    <p:sldId id="325" r:id="rId25"/>
    <p:sldId id="302" r:id="rId26"/>
    <p:sldId id="305" r:id="rId27"/>
    <p:sldId id="329" r:id="rId28"/>
    <p:sldId id="258"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56C2"/>
    <a:srgbClr val="660066"/>
    <a:srgbClr val="008000"/>
    <a:srgbClr val="F3F3F1"/>
    <a:srgbClr val="276F1B"/>
    <a:srgbClr val="E86930"/>
    <a:srgbClr val="0099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16" autoAdjust="0"/>
    <p:restoredTop sz="94660"/>
  </p:normalViewPr>
  <p:slideViewPr>
    <p:cSldViewPr>
      <p:cViewPr varScale="1">
        <p:scale>
          <a:sx n="71" d="100"/>
          <a:sy n="71" d="100"/>
        </p:scale>
        <p:origin x="-147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5587DA-5374-459E-8BF2-F3BAD4998585}" type="doc">
      <dgm:prSet loTypeId="urn:microsoft.com/office/officeart/2008/layout/RadialCluster" loCatId="cycle" qsTypeId="urn:microsoft.com/office/officeart/2005/8/quickstyle/simple4" qsCatId="simple" csTypeId="urn:microsoft.com/office/officeart/2005/8/colors/colorful1#1" csCatId="colorful" phldr="1"/>
      <dgm:spPr/>
      <dgm:t>
        <a:bodyPr/>
        <a:lstStyle/>
        <a:p>
          <a:endParaRPr lang="zh-CN" altLang="en-US"/>
        </a:p>
      </dgm:t>
    </dgm:pt>
    <dgm:pt modelId="{A3AF1E1D-D3FC-4E21-95FB-6DB98F75B27A}">
      <dgm:prSet phldrT="[文本]" custT="1"/>
      <dgm:spPr>
        <a:xfrm>
          <a:off x="1843420" y="1868110"/>
          <a:ext cx="805903" cy="933289"/>
        </a:xfr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zh-CN" altLang="en-US" sz="1800" dirty="0" smtClean="0">
              <a:solidFill>
                <a:sysClr val="window" lastClr="FFFFFF"/>
              </a:solidFill>
              <a:latin typeface="微软雅黑" panose="020B0503020204020204" pitchFamily="34" charset="-122"/>
              <a:ea typeface="微软雅黑" panose="020B0503020204020204" pitchFamily="34" charset="-122"/>
              <a:cs typeface="+mn-cs"/>
            </a:rPr>
            <a:t>需求特征</a:t>
          </a:r>
          <a:endParaRPr lang="zh-CN" altLang="en-US" sz="1800" dirty="0">
            <a:solidFill>
              <a:sysClr val="window" lastClr="FFFFFF"/>
            </a:solidFill>
            <a:latin typeface="微软雅黑" panose="020B0503020204020204" pitchFamily="34" charset="-122"/>
            <a:ea typeface="微软雅黑" panose="020B0503020204020204" pitchFamily="34" charset="-122"/>
            <a:cs typeface="+mn-cs"/>
          </a:endParaRPr>
        </a:p>
      </dgm:t>
    </dgm:pt>
    <dgm:pt modelId="{8D9D781F-C38C-4B60-96B6-3C7EED9BCEEC}" type="parTrans" cxnId="{D379BC20-B6BF-4ECF-AE19-C9DFABB51191}">
      <dgm:prSet/>
      <dgm:spPr/>
      <dgm:t>
        <a:bodyPr/>
        <a:lstStyle/>
        <a:p>
          <a:endParaRPr lang="zh-CN" altLang="en-US"/>
        </a:p>
      </dgm:t>
    </dgm:pt>
    <dgm:pt modelId="{8430308D-946A-4B56-B703-BC0E815062FF}" type="sibTrans" cxnId="{D379BC20-B6BF-4ECF-AE19-C9DFABB51191}">
      <dgm:prSet/>
      <dgm:spPr/>
      <dgm:t>
        <a:bodyPr/>
        <a:lstStyle/>
        <a:p>
          <a:endParaRPr lang="zh-CN" altLang="en-US"/>
        </a:p>
      </dgm:t>
    </dgm:pt>
    <dgm:pt modelId="{E2A8013B-A0CD-4B13-948C-DC9C31512F78}">
      <dgm:prSet/>
      <dgm:spPr>
        <a:xfrm>
          <a:off x="483457" y="2586465"/>
          <a:ext cx="1303578" cy="1339087"/>
        </a:xfrm>
        <a:gradFill rotWithShape="0">
          <a:gsLst>
            <a:gs pos="0">
              <a:srgbClr val="4BACC6">
                <a:hueOff val="0"/>
                <a:satOff val="0"/>
                <a:lumOff val="0"/>
                <a:alphaOff val="0"/>
                <a:shade val="51000"/>
                <a:satMod val="130000"/>
              </a:srgbClr>
            </a:gs>
            <a:gs pos="80000">
              <a:srgbClr val="4BACC6">
                <a:hueOff val="0"/>
                <a:satOff val="0"/>
                <a:lumOff val="0"/>
                <a:alphaOff val="0"/>
                <a:shade val="93000"/>
                <a:satMod val="130000"/>
              </a:srgbClr>
            </a:gs>
            <a:gs pos="100000">
              <a:srgbClr val="4BACC6">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pPr algn="l"/>
          <a:r>
            <a:rPr lang="zh-CN" altLang="en-US" dirty="0" smtClean="0">
              <a:solidFill>
                <a:sysClr val="window" lastClr="FFFFFF"/>
              </a:solidFill>
              <a:latin typeface="微软雅黑" panose="020B0503020204020204" pitchFamily="34" charset="-122"/>
              <a:ea typeface="微软雅黑" panose="020B0503020204020204" pitchFamily="34" charset="-122"/>
              <a:cs typeface="+mn-cs"/>
            </a:rPr>
            <a:t>需要足够带宽来保障网站高峰流量的访问速度</a:t>
          </a:r>
          <a:endParaRPr lang="zh-CN" altLang="en-US" dirty="0">
            <a:solidFill>
              <a:sysClr val="window" lastClr="FFFFFF"/>
            </a:solidFill>
            <a:latin typeface="微软雅黑" panose="020B0503020204020204" pitchFamily="34" charset="-122"/>
            <a:ea typeface="微软雅黑" panose="020B0503020204020204" pitchFamily="34" charset="-122"/>
            <a:cs typeface="+mn-cs"/>
          </a:endParaRPr>
        </a:p>
      </dgm:t>
    </dgm:pt>
    <dgm:pt modelId="{2275F573-EFF3-4F8E-A827-1025D271457B}" type="parTrans" cxnId="{629618E2-5345-4610-BC50-FB8B82C2BAFB}">
      <dgm:prSet/>
      <dgm:spPr>
        <a:xfrm rot="8420237">
          <a:off x="1778605" y="2692224"/>
          <a:ext cx="73244" cy="0"/>
        </a:xfrm>
        <a:noFill/>
        <a:ln w="9525" cap="flat" cmpd="sng" algn="ctr">
          <a:solidFill>
            <a:srgbClr val="C0504D">
              <a:hueOff val="0"/>
              <a:satOff val="0"/>
              <a:lumOff val="0"/>
              <a:alphaOff val="0"/>
            </a:srgbClr>
          </a:solidFill>
          <a:prstDash val="solid"/>
        </a:ln>
        <a:effectLst/>
      </dgm:spPr>
      <dgm:t>
        <a:bodyPr/>
        <a:lstStyle/>
        <a:p>
          <a:endParaRPr lang="zh-CN" altLang="en-US">
            <a:latin typeface="微软雅黑" panose="020B0503020204020204" pitchFamily="34" charset="-122"/>
            <a:ea typeface="微软雅黑" panose="020B0503020204020204" pitchFamily="34" charset="-122"/>
          </a:endParaRPr>
        </a:p>
      </dgm:t>
    </dgm:pt>
    <dgm:pt modelId="{52F2E193-CD7D-4A2D-9D42-7B82D7D7E9E4}" type="sibTrans" cxnId="{629618E2-5345-4610-BC50-FB8B82C2BAFB}">
      <dgm:prSet/>
      <dgm:spPr/>
      <dgm:t>
        <a:bodyPr/>
        <a:lstStyle/>
        <a:p>
          <a:endParaRPr lang="zh-CN" altLang="en-US"/>
        </a:p>
      </dgm:t>
    </dgm:pt>
    <dgm:pt modelId="{EC0FE098-372D-4488-9320-45C369878955}">
      <dgm:prSet custT="1"/>
      <dgm:spPr>
        <a:xfrm>
          <a:off x="2765367" y="2575548"/>
          <a:ext cx="1226212" cy="1360922"/>
        </a:xfr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pPr algn="l"/>
          <a:r>
            <a:rPr lang="zh-CN" altLang="en-US" sz="1400" dirty="0" smtClean="0">
              <a:solidFill>
                <a:sysClr val="window" lastClr="FFFFFF"/>
              </a:solidFill>
              <a:latin typeface="微软雅黑" panose="020B0503020204020204" pitchFamily="34" charset="-122"/>
              <a:ea typeface="微软雅黑" panose="020B0503020204020204" pitchFamily="34" charset="-122"/>
              <a:cs typeface="+mn-cs"/>
            </a:rPr>
            <a:t>需要海量的空间存放商品信息数据</a:t>
          </a:r>
          <a:endParaRPr lang="zh-CN" altLang="en-US" sz="1400" dirty="0">
            <a:solidFill>
              <a:sysClr val="window" lastClr="FFFFFF"/>
            </a:solidFill>
            <a:latin typeface="微软雅黑" panose="020B0503020204020204" pitchFamily="34" charset="-122"/>
            <a:ea typeface="微软雅黑" panose="020B0503020204020204" pitchFamily="34" charset="-122"/>
            <a:cs typeface="+mn-cs"/>
          </a:endParaRPr>
        </a:p>
      </dgm:t>
    </dgm:pt>
    <dgm:pt modelId="{1491C196-0C86-48ED-9168-1CDCF29B7C31}" type="parTrans" cxnId="{05561E26-D710-457E-A7B4-4EFFA7844330}">
      <dgm:prSet/>
      <dgm:spPr>
        <a:xfrm rot="2348229">
          <a:off x="2632540" y="2709875"/>
          <a:ext cx="149611" cy="0"/>
        </a:xfrm>
        <a:noFill/>
        <a:ln w="9525" cap="flat" cmpd="sng" algn="ctr">
          <a:solidFill>
            <a:srgbClr val="C0504D">
              <a:hueOff val="0"/>
              <a:satOff val="0"/>
              <a:lumOff val="0"/>
              <a:alphaOff val="0"/>
            </a:srgbClr>
          </a:solidFill>
          <a:prstDash val="solid"/>
        </a:ln>
        <a:effectLst/>
      </dgm:spPr>
      <dgm:t>
        <a:bodyPr/>
        <a:lstStyle/>
        <a:p>
          <a:endParaRPr lang="zh-CN" altLang="en-US">
            <a:latin typeface="微软雅黑" panose="020B0503020204020204" pitchFamily="34" charset="-122"/>
            <a:ea typeface="微软雅黑" panose="020B0503020204020204" pitchFamily="34" charset="-122"/>
          </a:endParaRPr>
        </a:p>
      </dgm:t>
    </dgm:pt>
    <dgm:pt modelId="{95DD0B83-88BB-4AC6-8B2E-3A23982D49BF}" type="sibTrans" cxnId="{05561E26-D710-457E-A7B4-4EFFA7844330}">
      <dgm:prSet/>
      <dgm:spPr/>
      <dgm:t>
        <a:bodyPr/>
        <a:lstStyle/>
        <a:p>
          <a:endParaRPr lang="zh-CN" altLang="en-US"/>
        </a:p>
      </dgm:t>
    </dgm:pt>
    <dgm:pt modelId="{50400A8B-F7AD-445D-8EB0-B42F34685C5B}">
      <dgm:prSet custT="1"/>
      <dgm:spPr>
        <a:xfrm>
          <a:off x="1489043" y="340037"/>
          <a:ext cx="1458300" cy="891071"/>
        </a:xfrm>
        <a:gradFill rotWithShape="0">
          <a:gsLst>
            <a:gs pos="0">
              <a:srgbClr val="9BBB59">
                <a:hueOff val="0"/>
                <a:satOff val="0"/>
                <a:lumOff val="0"/>
                <a:alphaOff val="0"/>
                <a:shade val="51000"/>
                <a:satMod val="130000"/>
              </a:srgbClr>
            </a:gs>
            <a:gs pos="80000">
              <a:srgbClr val="9BBB59">
                <a:hueOff val="0"/>
                <a:satOff val="0"/>
                <a:lumOff val="0"/>
                <a:alphaOff val="0"/>
                <a:shade val="93000"/>
                <a:satMod val="130000"/>
              </a:srgbClr>
            </a:gs>
            <a:gs pos="100000">
              <a:srgbClr val="9BBB5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zh-CN" altLang="en-US" sz="1400" dirty="0" smtClean="0">
              <a:solidFill>
                <a:sysClr val="window" lastClr="FFFFFF"/>
              </a:solidFill>
              <a:latin typeface="微软雅黑" panose="020B0503020204020204" pitchFamily="34" charset="-122"/>
              <a:ea typeface="微软雅黑" panose="020B0503020204020204" pitchFamily="34" charset="-122"/>
              <a:cs typeface="+mn-cs"/>
            </a:rPr>
            <a:t>需要保障网站的安全性</a:t>
          </a:r>
          <a:endParaRPr lang="zh-CN" altLang="en-US" sz="1400" dirty="0">
            <a:solidFill>
              <a:sysClr val="window" lastClr="FFFFFF"/>
            </a:solidFill>
            <a:latin typeface="微软雅黑" panose="020B0503020204020204" pitchFamily="34" charset="-122"/>
            <a:ea typeface="微软雅黑" panose="020B0503020204020204" pitchFamily="34" charset="-122"/>
            <a:cs typeface="+mn-cs"/>
          </a:endParaRPr>
        </a:p>
      </dgm:t>
    </dgm:pt>
    <dgm:pt modelId="{9BF7D424-49F1-4D01-A17A-39FDD905F55E}" type="parTrans" cxnId="{D13C33E5-98D2-4B20-AE66-AE41640479B8}">
      <dgm:prSet/>
      <dgm:spPr>
        <a:xfrm rot="16137478">
          <a:off x="1913537" y="1549609"/>
          <a:ext cx="637107" cy="0"/>
        </a:xfrm>
        <a:noFill/>
        <a:ln w="9525" cap="flat" cmpd="sng" algn="ctr">
          <a:solidFill>
            <a:srgbClr val="C0504D">
              <a:hueOff val="0"/>
              <a:satOff val="0"/>
              <a:lumOff val="0"/>
              <a:alphaOff val="0"/>
            </a:srgbClr>
          </a:solidFill>
          <a:prstDash val="solid"/>
        </a:ln>
        <a:effectLst/>
      </dgm:spPr>
      <dgm:t>
        <a:bodyPr/>
        <a:lstStyle/>
        <a:p>
          <a:endParaRPr lang="zh-CN" altLang="en-US">
            <a:latin typeface="微软雅黑" panose="020B0503020204020204" pitchFamily="34" charset="-122"/>
            <a:ea typeface="微软雅黑" panose="020B0503020204020204" pitchFamily="34" charset="-122"/>
          </a:endParaRPr>
        </a:p>
      </dgm:t>
    </dgm:pt>
    <dgm:pt modelId="{F6F21FA3-9A40-4457-8F95-D14B6644B2AD}" type="sibTrans" cxnId="{D13C33E5-98D2-4B20-AE66-AE41640479B8}">
      <dgm:prSet/>
      <dgm:spPr/>
      <dgm:t>
        <a:bodyPr/>
        <a:lstStyle/>
        <a:p>
          <a:endParaRPr lang="zh-CN" altLang="en-US"/>
        </a:p>
      </dgm:t>
    </dgm:pt>
    <dgm:pt modelId="{207D2B4A-D9C4-4669-993A-1AED41B83A7E}">
      <dgm:prSet/>
      <dgm:spPr/>
      <dgm:t>
        <a:bodyPr/>
        <a:lstStyle/>
        <a:p>
          <a:endParaRPr lang="zh-CN" altLang="en-US"/>
        </a:p>
      </dgm:t>
    </dgm:pt>
    <dgm:pt modelId="{E103B0E5-00FC-4299-A6B7-E6C52B4E25F9}" type="parTrans" cxnId="{EB96AFBC-EC77-4F3F-8B09-20328207E43D}">
      <dgm:prSet/>
      <dgm:spPr/>
      <dgm:t>
        <a:bodyPr/>
        <a:lstStyle/>
        <a:p>
          <a:endParaRPr lang="zh-CN" altLang="en-US"/>
        </a:p>
      </dgm:t>
    </dgm:pt>
    <dgm:pt modelId="{00240497-5997-406E-A107-92B89C67F372}" type="sibTrans" cxnId="{EB96AFBC-EC77-4F3F-8B09-20328207E43D}">
      <dgm:prSet/>
      <dgm:spPr/>
      <dgm:t>
        <a:bodyPr/>
        <a:lstStyle/>
        <a:p>
          <a:endParaRPr lang="zh-CN" altLang="en-US"/>
        </a:p>
      </dgm:t>
    </dgm:pt>
    <dgm:pt modelId="{8D7B1844-685D-4FE2-9696-B6FAB41659C1}" type="pres">
      <dgm:prSet presAssocID="{AB5587DA-5374-459E-8BF2-F3BAD4998585}" presName="Name0" presStyleCnt="0">
        <dgm:presLayoutVars>
          <dgm:chMax val="1"/>
          <dgm:chPref val="1"/>
          <dgm:dir/>
          <dgm:animOne val="branch"/>
          <dgm:animLvl val="lvl"/>
        </dgm:presLayoutVars>
      </dgm:prSet>
      <dgm:spPr/>
      <dgm:t>
        <a:bodyPr/>
        <a:lstStyle/>
        <a:p>
          <a:endParaRPr lang="zh-CN" altLang="en-US"/>
        </a:p>
      </dgm:t>
    </dgm:pt>
    <dgm:pt modelId="{6FD35700-D457-404A-B4DE-3994FB8A3C93}" type="pres">
      <dgm:prSet presAssocID="{A3AF1E1D-D3FC-4E21-95FB-6DB98F75B27A}" presName="singleCycle" presStyleCnt="0"/>
      <dgm:spPr/>
    </dgm:pt>
    <dgm:pt modelId="{5609B9E0-87CE-473C-82FE-3FC74465566E}" type="pres">
      <dgm:prSet presAssocID="{A3AF1E1D-D3FC-4E21-95FB-6DB98F75B27A}" presName="singleCenter" presStyleLbl="node1" presStyleIdx="0" presStyleCnt="4" custScaleX="64321" custScaleY="74488" custLinFactNeighborX="3605" custLinFactNeighborY="-8657">
        <dgm:presLayoutVars>
          <dgm:chMax val="7"/>
          <dgm:chPref val="7"/>
        </dgm:presLayoutVars>
      </dgm:prSet>
      <dgm:spPr>
        <a:prstGeom prst="roundRect">
          <a:avLst/>
        </a:prstGeom>
      </dgm:spPr>
      <dgm:t>
        <a:bodyPr/>
        <a:lstStyle/>
        <a:p>
          <a:endParaRPr lang="zh-CN" altLang="en-US"/>
        </a:p>
      </dgm:t>
    </dgm:pt>
    <dgm:pt modelId="{E4ECBAF3-148C-4B25-A2AF-577AD0E3C2AA}" type="pres">
      <dgm:prSet presAssocID="{9BF7D424-49F1-4D01-A17A-39FDD905F55E}" presName="Name56" presStyleLbl="parChTrans1D2" presStyleIdx="0" presStyleCnt="3"/>
      <dgm:spPr>
        <a:custGeom>
          <a:avLst/>
          <a:gdLst/>
          <a:ahLst/>
          <a:cxnLst/>
          <a:rect l="0" t="0" r="0" b="0"/>
          <a:pathLst>
            <a:path>
              <a:moveTo>
                <a:pt x="0" y="0"/>
              </a:moveTo>
              <a:lnTo>
                <a:pt x="637107" y="0"/>
              </a:lnTo>
            </a:path>
          </a:pathLst>
        </a:custGeom>
      </dgm:spPr>
      <dgm:t>
        <a:bodyPr/>
        <a:lstStyle/>
        <a:p>
          <a:endParaRPr lang="zh-CN" altLang="en-US"/>
        </a:p>
      </dgm:t>
    </dgm:pt>
    <dgm:pt modelId="{38003A57-0A52-490D-975C-B5A4803EE389}" type="pres">
      <dgm:prSet presAssocID="{50400A8B-F7AD-445D-8EB0-B42F34685C5B}" presName="text0" presStyleLbl="node1" presStyleIdx="1" presStyleCnt="4" custScaleX="240770" custScaleY="106147" custRadScaleRad="73259" custRadScaleInc="8822">
        <dgm:presLayoutVars>
          <dgm:bulletEnabled val="1"/>
        </dgm:presLayoutVars>
      </dgm:prSet>
      <dgm:spPr>
        <a:prstGeom prst="roundRect">
          <a:avLst/>
        </a:prstGeom>
      </dgm:spPr>
      <dgm:t>
        <a:bodyPr/>
        <a:lstStyle/>
        <a:p>
          <a:endParaRPr lang="zh-CN" altLang="en-US"/>
        </a:p>
      </dgm:t>
    </dgm:pt>
    <dgm:pt modelId="{F7288F9C-4C66-4CA2-B3F7-D02F5DF6F53C}" type="pres">
      <dgm:prSet presAssocID="{1491C196-0C86-48ED-9168-1CDCF29B7C31}" presName="Name56" presStyleLbl="parChTrans1D2" presStyleIdx="1" presStyleCnt="3"/>
      <dgm:spPr>
        <a:custGeom>
          <a:avLst/>
          <a:gdLst/>
          <a:ahLst/>
          <a:cxnLst/>
          <a:rect l="0" t="0" r="0" b="0"/>
          <a:pathLst>
            <a:path>
              <a:moveTo>
                <a:pt x="0" y="0"/>
              </a:moveTo>
              <a:lnTo>
                <a:pt x="149611" y="0"/>
              </a:lnTo>
            </a:path>
          </a:pathLst>
        </a:custGeom>
      </dgm:spPr>
      <dgm:t>
        <a:bodyPr/>
        <a:lstStyle/>
        <a:p>
          <a:endParaRPr lang="zh-CN" altLang="en-US"/>
        </a:p>
      </dgm:t>
    </dgm:pt>
    <dgm:pt modelId="{FF77E5D0-D390-458A-AFC5-72653943FB74}" type="pres">
      <dgm:prSet presAssocID="{EC0FE098-372D-4488-9320-45C369878955}" presName="text0" presStyleLbl="node1" presStyleIdx="2" presStyleCnt="4" custScaleX="228148" custScaleY="162117" custRadScaleRad="85393" custRadScaleInc="561">
        <dgm:presLayoutVars>
          <dgm:bulletEnabled val="1"/>
        </dgm:presLayoutVars>
      </dgm:prSet>
      <dgm:spPr>
        <a:prstGeom prst="roundRect">
          <a:avLst/>
        </a:prstGeom>
      </dgm:spPr>
      <dgm:t>
        <a:bodyPr/>
        <a:lstStyle/>
        <a:p>
          <a:endParaRPr lang="zh-CN" altLang="en-US"/>
        </a:p>
      </dgm:t>
    </dgm:pt>
    <dgm:pt modelId="{A2971B29-A44A-4ECC-8E35-17EDF20CD850}" type="pres">
      <dgm:prSet presAssocID="{2275F573-EFF3-4F8E-A827-1025D271457B}" presName="Name56" presStyleLbl="parChTrans1D2" presStyleIdx="2" presStyleCnt="3"/>
      <dgm:spPr>
        <a:custGeom>
          <a:avLst/>
          <a:gdLst/>
          <a:ahLst/>
          <a:cxnLst/>
          <a:rect l="0" t="0" r="0" b="0"/>
          <a:pathLst>
            <a:path>
              <a:moveTo>
                <a:pt x="0" y="0"/>
              </a:moveTo>
              <a:lnTo>
                <a:pt x="73244" y="0"/>
              </a:lnTo>
            </a:path>
          </a:pathLst>
        </a:custGeom>
      </dgm:spPr>
      <dgm:t>
        <a:bodyPr/>
        <a:lstStyle/>
        <a:p>
          <a:endParaRPr lang="zh-CN" altLang="en-US"/>
        </a:p>
      </dgm:t>
    </dgm:pt>
    <dgm:pt modelId="{F3DEC4BE-6E26-4E0E-ABEB-171E31738B5F}" type="pres">
      <dgm:prSet presAssocID="{E2A8013B-A0CD-4B13-948C-DC9C31512F78}" presName="text0" presStyleLbl="node1" presStyleIdx="3" presStyleCnt="4" custScaleX="228133" custScaleY="159516" custRadScaleRad="64605" custRadScaleInc="-19805">
        <dgm:presLayoutVars>
          <dgm:bulletEnabled val="1"/>
        </dgm:presLayoutVars>
      </dgm:prSet>
      <dgm:spPr>
        <a:prstGeom prst="roundRect">
          <a:avLst/>
        </a:prstGeom>
      </dgm:spPr>
      <dgm:t>
        <a:bodyPr/>
        <a:lstStyle/>
        <a:p>
          <a:endParaRPr lang="zh-CN" altLang="en-US"/>
        </a:p>
      </dgm:t>
    </dgm:pt>
  </dgm:ptLst>
  <dgm:cxnLst>
    <dgm:cxn modelId="{05561E26-D710-457E-A7B4-4EFFA7844330}" srcId="{A3AF1E1D-D3FC-4E21-95FB-6DB98F75B27A}" destId="{EC0FE098-372D-4488-9320-45C369878955}" srcOrd="1" destOrd="0" parTransId="{1491C196-0C86-48ED-9168-1CDCF29B7C31}" sibTransId="{95DD0B83-88BB-4AC6-8B2E-3A23982D49BF}"/>
    <dgm:cxn modelId="{E8CCAD94-B5DD-4369-B3DF-D7A62080D2DD}" type="presOf" srcId="{1491C196-0C86-48ED-9168-1CDCF29B7C31}" destId="{F7288F9C-4C66-4CA2-B3F7-D02F5DF6F53C}" srcOrd="0" destOrd="0" presId="urn:microsoft.com/office/officeart/2008/layout/RadialCluster"/>
    <dgm:cxn modelId="{460D0EBB-5AA3-4504-A4A1-A6B1F8CA44FB}" type="presOf" srcId="{50400A8B-F7AD-445D-8EB0-B42F34685C5B}" destId="{38003A57-0A52-490D-975C-B5A4803EE389}" srcOrd="0" destOrd="0" presId="urn:microsoft.com/office/officeart/2008/layout/RadialCluster"/>
    <dgm:cxn modelId="{D13C33E5-98D2-4B20-AE66-AE41640479B8}" srcId="{A3AF1E1D-D3FC-4E21-95FB-6DB98F75B27A}" destId="{50400A8B-F7AD-445D-8EB0-B42F34685C5B}" srcOrd="0" destOrd="0" parTransId="{9BF7D424-49F1-4D01-A17A-39FDD905F55E}" sibTransId="{F6F21FA3-9A40-4457-8F95-D14B6644B2AD}"/>
    <dgm:cxn modelId="{282823A9-78AF-4CA2-9630-E2E2E5E7A879}" type="presOf" srcId="{2275F573-EFF3-4F8E-A827-1025D271457B}" destId="{A2971B29-A44A-4ECC-8E35-17EDF20CD850}" srcOrd="0" destOrd="0" presId="urn:microsoft.com/office/officeart/2008/layout/RadialCluster"/>
    <dgm:cxn modelId="{EB96AFBC-EC77-4F3F-8B09-20328207E43D}" srcId="{AB5587DA-5374-459E-8BF2-F3BAD4998585}" destId="{207D2B4A-D9C4-4669-993A-1AED41B83A7E}" srcOrd="1" destOrd="0" parTransId="{E103B0E5-00FC-4299-A6B7-E6C52B4E25F9}" sibTransId="{00240497-5997-406E-A107-92B89C67F372}"/>
    <dgm:cxn modelId="{BB888AFB-AF4E-4F62-81FD-FA55E463BD6E}" type="presOf" srcId="{E2A8013B-A0CD-4B13-948C-DC9C31512F78}" destId="{F3DEC4BE-6E26-4E0E-ABEB-171E31738B5F}" srcOrd="0" destOrd="0" presId="urn:microsoft.com/office/officeart/2008/layout/RadialCluster"/>
    <dgm:cxn modelId="{BDABE58B-B234-4CF6-B688-D46D4BC8F765}" type="presOf" srcId="{AB5587DA-5374-459E-8BF2-F3BAD4998585}" destId="{8D7B1844-685D-4FE2-9696-B6FAB41659C1}" srcOrd="0" destOrd="0" presId="urn:microsoft.com/office/officeart/2008/layout/RadialCluster"/>
    <dgm:cxn modelId="{629618E2-5345-4610-BC50-FB8B82C2BAFB}" srcId="{A3AF1E1D-D3FC-4E21-95FB-6DB98F75B27A}" destId="{E2A8013B-A0CD-4B13-948C-DC9C31512F78}" srcOrd="2" destOrd="0" parTransId="{2275F573-EFF3-4F8E-A827-1025D271457B}" sibTransId="{52F2E193-CD7D-4A2D-9D42-7B82D7D7E9E4}"/>
    <dgm:cxn modelId="{9B269244-E5D0-48A8-AF3D-7369120C6A41}" type="presOf" srcId="{EC0FE098-372D-4488-9320-45C369878955}" destId="{FF77E5D0-D390-458A-AFC5-72653943FB74}" srcOrd="0" destOrd="0" presId="urn:microsoft.com/office/officeart/2008/layout/RadialCluster"/>
    <dgm:cxn modelId="{80449C81-2F4E-4400-8EC5-87A801EE3A62}" type="presOf" srcId="{A3AF1E1D-D3FC-4E21-95FB-6DB98F75B27A}" destId="{5609B9E0-87CE-473C-82FE-3FC74465566E}" srcOrd="0" destOrd="0" presId="urn:microsoft.com/office/officeart/2008/layout/RadialCluster"/>
    <dgm:cxn modelId="{C2E68233-97E0-4D78-9CEF-42A12E5B9F67}" type="presOf" srcId="{9BF7D424-49F1-4D01-A17A-39FDD905F55E}" destId="{E4ECBAF3-148C-4B25-A2AF-577AD0E3C2AA}" srcOrd="0" destOrd="0" presId="urn:microsoft.com/office/officeart/2008/layout/RadialCluster"/>
    <dgm:cxn modelId="{D379BC20-B6BF-4ECF-AE19-C9DFABB51191}" srcId="{AB5587DA-5374-459E-8BF2-F3BAD4998585}" destId="{A3AF1E1D-D3FC-4E21-95FB-6DB98F75B27A}" srcOrd="0" destOrd="0" parTransId="{8D9D781F-C38C-4B60-96B6-3C7EED9BCEEC}" sibTransId="{8430308D-946A-4B56-B703-BC0E815062FF}"/>
    <dgm:cxn modelId="{CFFA9A1A-77EA-4821-B5F7-4DA2C8D9666D}" type="presParOf" srcId="{8D7B1844-685D-4FE2-9696-B6FAB41659C1}" destId="{6FD35700-D457-404A-B4DE-3994FB8A3C93}" srcOrd="0" destOrd="0" presId="urn:microsoft.com/office/officeart/2008/layout/RadialCluster"/>
    <dgm:cxn modelId="{6EC331A6-4841-469A-871E-9513F590BEE3}" type="presParOf" srcId="{6FD35700-D457-404A-B4DE-3994FB8A3C93}" destId="{5609B9E0-87CE-473C-82FE-3FC74465566E}" srcOrd="0" destOrd="0" presId="urn:microsoft.com/office/officeart/2008/layout/RadialCluster"/>
    <dgm:cxn modelId="{75CF98AF-0B90-4E53-826D-68CB8A61DBD8}" type="presParOf" srcId="{6FD35700-D457-404A-B4DE-3994FB8A3C93}" destId="{E4ECBAF3-148C-4B25-A2AF-577AD0E3C2AA}" srcOrd="1" destOrd="0" presId="urn:microsoft.com/office/officeart/2008/layout/RadialCluster"/>
    <dgm:cxn modelId="{FEF31A9C-8780-4555-A185-495E4E425F36}" type="presParOf" srcId="{6FD35700-D457-404A-B4DE-3994FB8A3C93}" destId="{38003A57-0A52-490D-975C-B5A4803EE389}" srcOrd="2" destOrd="0" presId="urn:microsoft.com/office/officeart/2008/layout/RadialCluster"/>
    <dgm:cxn modelId="{8B747669-D39E-43C7-96D4-CFD26C0F81B9}" type="presParOf" srcId="{6FD35700-D457-404A-B4DE-3994FB8A3C93}" destId="{F7288F9C-4C66-4CA2-B3F7-D02F5DF6F53C}" srcOrd="3" destOrd="0" presId="urn:microsoft.com/office/officeart/2008/layout/RadialCluster"/>
    <dgm:cxn modelId="{A1EBB73E-7C52-4AED-8ACD-7F4EDB45C0E9}" type="presParOf" srcId="{6FD35700-D457-404A-B4DE-3994FB8A3C93}" destId="{FF77E5D0-D390-458A-AFC5-72653943FB74}" srcOrd="4" destOrd="0" presId="urn:microsoft.com/office/officeart/2008/layout/RadialCluster"/>
    <dgm:cxn modelId="{0065671F-E8FA-468A-B863-B976CF40A9DE}" type="presParOf" srcId="{6FD35700-D457-404A-B4DE-3994FB8A3C93}" destId="{A2971B29-A44A-4ECC-8E35-17EDF20CD850}" srcOrd="5" destOrd="0" presId="urn:microsoft.com/office/officeart/2008/layout/RadialCluster"/>
    <dgm:cxn modelId="{492F80B0-6054-4BB3-98B5-FF4C784DDBDA}" type="presParOf" srcId="{6FD35700-D457-404A-B4DE-3994FB8A3C93}" destId="{F3DEC4BE-6E26-4E0E-ABEB-171E31738B5F}" srcOrd="6" destOrd="0" presId="urn:microsoft.com/office/officeart/2008/layout/RadialCluster"/>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09B9E0-87CE-473C-82FE-3FC74465566E}">
      <dsp:nvSpPr>
        <dsp:cNvPr id="0" name=""/>
        <dsp:cNvSpPr/>
      </dsp:nvSpPr>
      <dsp:spPr>
        <a:xfrm>
          <a:off x="1537905" y="1267153"/>
          <a:ext cx="618129" cy="715834"/>
        </a:xfrm>
        <a:prstGeom prst="roundRect">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ysClr val="window" lastClr="FFFFFF"/>
              </a:solidFill>
              <a:latin typeface="微软雅黑" panose="020B0503020204020204" pitchFamily="34" charset="-122"/>
              <a:ea typeface="微软雅黑" panose="020B0503020204020204" pitchFamily="34" charset="-122"/>
              <a:cs typeface="+mn-cs"/>
            </a:rPr>
            <a:t>需求特征</a:t>
          </a:r>
          <a:endParaRPr lang="zh-CN" altLang="en-US" sz="180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1537905" y="1267153"/>
        <a:ext cx="618129" cy="715834"/>
      </dsp:txXfrm>
    </dsp:sp>
    <dsp:sp modelId="{E4ECBAF3-148C-4B25-A2AF-577AD0E3C2AA}">
      <dsp:nvSpPr>
        <dsp:cNvPr id="0" name=""/>
        <dsp:cNvSpPr/>
      </dsp:nvSpPr>
      <dsp:spPr>
        <a:xfrm rot="16172090">
          <a:off x="1782669" y="1206255"/>
          <a:ext cx="121801" cy="0"/>
        </a:xfrm>
        <a:custGeom>
          <a:avLst/>
          <a:gdLst/>
          <a:ahLst/>
          <a:cxnLst/>
          <a:rect l="0" t="0" r="0" b="0"/>
          <a:pathLst>
            <a:path>
              <a:moveTo>
                <a:pt x="0" y="0"/>
              </a:moveTo>
              <a:lnTo>
                <a:pt x="637107" y="0"/>
              </a:lnTo>
            </a:path>
          </a:pathLst>
        </a:custGeom>
        <a:noFill/>
        <a:ln w="9525" cap="flat" cmpd="sng" algn="ctr">
          <a:solidFill>
            <a:srgbClr val="C0504D">
              <a:hueOff val="0"/>
              <a:satOff val="0"/>
              <a:lumOff val="0"/>
              <a:alphaOff val="0"/>
            </a:srgbClr>
          </a:solidFill>
          <a:prstDash val="solid"/>
        </a:ln>
        <a:effectLst/>
      </dsp:spPr>
      <dsp:style>
        <a:lnRef idx="1">
          <a:scrgbClr r="0" g="0" b="0"/>
        </a:lnRef>
        <a:fillRef idx="0">
          <a:scrgbClr r="0" g="0" b="0"/>
        </a:fillRef>
        <a:effectRef idx="0">
          <a:scrgbClr r="0" g="0" b="0"/>
        </a:effectRef>
        <a:fontRef idx="minor"/>
      </dsp:style>
    </dsp:sp>
    <dsp:sp modelId="{38003A57-0A52-490D-975C-B5A4803EE389}">
      <dsp:nvSpPr>
        <dsp:cNvPr id="0" name=""/>
        <dsp:cNvSpPr/>
      </dsp:nvSpPr>
      <dsp:spPr>
        <a:xfrm>
          <a:off x="1065172" y="461903"/>
          <a:ext cx="1550256" cy="683453"/>
        </a:xfrm>
        <a:prstGeom prst="roundRect">
          <a:avLst/>
        </a:prstGeom>
        <a:gradFill rotWithShape="0">
          <a:gsLst>
            <a:gs pos="0">
              <a:srgbClr val="9BBB59">
                <a:hueOff val="0"/>
                <a:satOff val="0"/>
                <a:lumOff val="0"/>
                <a:alphaOff val="0"/>
                <a:shade val="51000"/>
                <a:satMod val="130000"/>
              </a:srgbClr>
            </a:gs>
            <a:gs pos="80000">
              <a:srgbClr val="9BBB59">
                <a:hueOff val="0"/>
                <a:satOff val="0"/>
                <a:lumOff val="0"/>
                <a:alphaOff val="0"/>
                <a:shade val="93000"/>
                <a:satMod val="130000"/>
              </a:srgbClr>
            </a:gs>
            <a:gs pos="100000">
              <a:srgbClr val="9BBB5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622300">
            <a:lnSpc>
              <a:spcPct val="90000"/>
            </a:lnSpc>
            <a:spcBef>
              <a:spcPct val="0"/>
            </a:spcBef>
            <a:spcAft>
              <a:spcPct val="35000"/>
            </a:spcAft>
          </a:pPr>
          <a:r>
            <a:rPr lang="zh-CN" altLang="en-US" sz="1400" kern="1200" dirty="0" smtClean="0">
              <a:solidFill>
                <a:sysClr val="window" lastClr="FFFFFF"/>
              </a:solidFill>
              <a:latin typeface="微软雅黑" panose="020B0503020204020204" pitchFamily="34" charset="-122"/>
              <a:ea typeface="微软雅黑" panose="020B0503020204020204" pitchFamily="34" charset="-122"/>
              <a:cs typeface="+mn-cs"/>
            </a:rPr>
            <a:t>需要保障网站的安全性</a:t>
          </a:r>
          <a:endParaRPr lang="zh-CN" altLang="en-US" sz="140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1065172" y="461903"/>
        <a:ext cx="1550256" cy="683453"/>
      </dsp:txXfrm>
    </dsp:sp>
    <dsp:sp modelId="{F7288F9C-4C66-4CA2-B3F7-D02F5DF6F53C}">
      <dsp:nvSpPr>
        <dsp:cNvPr id="0" name=""/>
        <dsp:cNvSpPr/>
      </dsp:nvSpPr>
      <dsp:spPr>
        <a:xfrm rot="2536376">
          <a:off x="2138713" y="1950837"/>
          <a:ext cx="133219" cy="0"/>
        </a:xfrm>
        <a:custGeom>
          <a:avLst/>
          <a:gdLst/>
          <a:ahLst/>
          <a:cxnLst/>
          <a:rect l="0" t="0" r="0" b="0"/>
          <a:pathLst>
            <a:path>
              <a:moveTo>
                <a:pt x="0" y="0"/>
              </a:moveTo>
              <a:lnTo>
                <a:pt x="149611" y="0"/>
              </a:lnTo>
            </a:path>
          </a:pathLst>
        </a:custGeom>
        <a:noFill/>
        <a:ln w="9525" cap="flat" cmpd="sng" algn="ctr">
          <a:solidFill>
            <a:srgbClr val="C0504D">
              <a:hueOff val="0"/>
              <a:satOff val="0"/>
              <a:lumOff val="0"/>
              <a:alphaOff val="0"/>
            </a:srgbClr>
          </a:solidFill>
          <a:prstDash val="solid"/>
        </a:ln>
        <a:effectLst/>
      </dsp:spPr>
      <dsp:style>
        <a:lnRef idx="1">
          <a:scrgbClr r="0" g="0" b="0"/>
        </a:lnRef>
        <a:fillRef idx="0">
          <a:scrgbClr r="0" g="0" b="0"/>
        </a:fillRef>
        <a:effectRef idx="0">
          <a:scrgbClr r="0" g="0" b="0"/>
        </a:effectRef>
        <a:fontRef idx="minor"/>
      </dsp:style>
    </dsp:sp>
    <dsp:sp modelId="{FF77E5D0-D390-458A-AFC5-72653943FB74}">
      <dsp:nvSpPr>
        <dsp:cNvPr id="0" name=""/>
        <dsp:cNvSpPr/>
      </dsp:nvSpPr>
      <dsp:spPr>
        <a:xfrm>
          <a:off x="2094238" y="1995643"/>
          <a:ext cx="1468986" cy="1043830"/>
        </a:xfrm>
        <a:prstGeom prst="roundRect">
          <a:avLst/>
        </a:prstGeo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l" defTabSz="622300">
            <a:lnSpc>
              <a:spcPct val="90000"/>
            </a:lnSpc>
            <a:spcBef>
              <a:spcPct val="0"/>
            </a:spcBef>
            <a:spcAft>
              <a:spcPct val="35000"/>
            </a:spcAft>
          </a:pPr>
          <a:r>
            <a:rPr lang="zh-CN" altLang="en-US" sz="1400" kern="1200" dirty="0" smtClean="0">
              <a:solidFill>
                <a:sysClr val="window" lastClr="FFFFFF"/>
              </a:solidFill>
              <a:latin typeface="微软雅黑" panose="020B0503020204020204" pitchFamily="34" charset="-122"/>
              <a:ea typeface="微软雅黑" panose="020B0503020204020204" pitchFamily="34" charset="-122"/>
              <a:cs typeface="+mn-cs"/>
            </a:rPr>
            <a:t>需要海量的空间存放商品信息数据</a:t>
          </a:r>
          <a:endParaRPr lang="zh-CN" altLang="en-US" sz="140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2094238" y="1995643"/>
        <a:ext cx="1468986" cy="1043830"/>
      </dsp:txXfrm>
    </dsp:sp>
    <dsp:sp modelId="{A2971B29-A44A-4ECC-8E35-17EDF20CD850}">
      <dsp:nvSpPr>
        <dsp:cNvPr id="0" name=""/>
        <dsp:cNvSpPr/>
      </dsp:nvSpPr>
      <dsp:spPr>
        <a:xfrm rot="7947567">
          <a:off x="1491140" y="1983432"/>
          <a:ext cx="55836" cy="0"/>
        </a:xfrm>
        <a:custGeom>
          <a:avLst/>
          <a:gdLst/>
          <a:ahLst/>
          <a:cxnLst/>
          <a:rect l="0" t="0" r="0" b="0"/>
          <a:pathLst>
            <a:path>
              <a:moveTo>
                <a:pt x="0" y="0"/>
              </a:moveTo>
              <a:lnTo>
                <a:pt x="73244" y="0"/>
              </a:lnTo>
            </a:path>
          </a:pathLst>
        </a:custGeom>
        <a:noFill/>
        <a:ln w="9525" cap="flat" cmpd="sng" algn="ctr">
          <a:solidFill>
            <a:srgbClr val="C0504D">
              <a:hueOff val="0"/>
              <a:satOff val="0"/>
              <a:lumOff val="0"/>
              <a:alphaOff val="0"/>
            </a:srgbClr>
          </a:solidFill>
          <a:prstDash val="solid"/>
        </a:ln>
        <a:effectLst/>
      </dsp:spPr>
      <dsp:style>
        <a:lnRef idx="1">
          <a:scrgbClr r="0" g="0" b="0"/>
        </a:lnRef>
        <a:fillRef idx="0">
          <a:scrgbClr r="0" g="0" b="0"/>
        </a:fillRef>
        <a:effectRef idx="0">
          <a:scrgbClr r="0" g="0" b="0"/>
        </a:effectRef>
        <a:fontRef idx="minor"/>
      </dsp:style>
    </dsp:sp>
    <dsp:sp modelId="{F3DEC4BE-6E26-4E0E-ABEB-171E31738B5F}">
      <dsp:nvSpPr>
        <dsp:cNvPr id="0" name=""/>
        <dsp:cNvSpPr/>
      </dsp:nvSpPr>
      <dsp:spPr>
        <a:xfrm>
          <a:off x="295861" y="2004029"/>
          <a:ext cx="1468890" cy="1027082"/>
        </a:xfrm>
        <a:prstGeom prst="roundRect">
          <a:avLst/>
        </a:prstGeom>
        <a:gradFill rotWithShape="0">
          <a:gsLst>
            <a:gs pos="0">
              <a:srgbClr val="4BACC6">
                <a:hueOff val="0"/>
                <a:satOff val="0"/>
                <a:lumOff val="0"/>
                <a:alphaOff val="0"/>
                <a:shade val="51000"/>
                <a:satMod val="130000"/>
              </a:srgbClr>
            </a:gs>
            <a:gs pos="80000">
              <a:srgbClr val="4BACC6">
                <a:hueOff val="0"/>
                <a:satOff val="0"/>
                <a:lumOff val="0"/>
                <a:alphaOff val="0"/>
                <a:shade val="93000"/>
                <a:satMod val="130000"/>
              </a:srgbClr>
            </a:gs>
            <a:gs pos="100000">
              <a:srgbClr val="4BACC6">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lvl="0" algn="l" defTabSz="577850">
            <a:lnSpc>
              <a:spcPct val="90000"/>
            </a:lnSpc>
            <a:spcBef>
              <a:spcPct val="0"/>
            </a:spcBef>
            <a:spcAft>
              <a:spcPct val="35000"/>
            </a:spcAft>
          </a:pPr>
          <a:r>
            <a:rPr lang="zh-CN" altLang="en-US" sz="1300" kern="1200" dirty="0" smtClean="0">
              <a:solidFill>
                <a:sysClr val="window" lastClr="FFFFFF"/>
              </a:solidFill>
              <a:latin typeface="微软雅黑" panose="020B0503020204020204" pitchFamily="34" charset="-122"/>
              <a:ea typeface="微软雅黑" panose="020B0503020204020204" pitchFamily="34" charset="-122"/>
              <a:cs typeface="+mn-cs"/>
            </a:rPr>
            <a:t>需要足够带宽来保障网站高峰流量的访问速度</a:t>
          </a:r>
          <a:endParaRPr lang="zh-CN" altLang="en-US" sz="130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295861" y="2004029"/>
        <a:ext cx="1468890" cy="1027082"/>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2614C9-2C4F-4758-AAAA-F14136A92EDA}" type="datetimeFigureOut">
              <a:rPr lang="zh-CN" altLang="en-US" smtClean="0"/>
              <a:pPr/>
              <a:t>2014-8-25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8F71BA-4639-4565-AA45-49EDE6414CD4}" type="slidenum">
              <a:rPr lang="zh-CN" altLang="en-US" smtClean="0"/>
              <a:pPr/>
              <a:t>‹#›</a:t>
            </a:fld>
            <a:endParaRPr lang="zh-CN" altLang="en-US"/>
          </a:p>
        </p:txBody>
      </p:sp>
    </p:spTree>
    <p:extLst>
      <p:ext uri="{BB962C8B-B14F-4D97-AF65-F5344CB8AC3E}">
        <p14:creationId xmlns:p14="http://schemas.microsoft.com/office/powerpoint/2010/main" xmlns="" val="2729712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E642D4-3443-499E-AFDA-8D6FF8F2ED7D}" type="slidenum">
              <a:rPr lang="zh-CN" altLang="en-US" smtClean="0"/>
              <a:pPr/>
              <a:t>3</a:t>
            </a:fld>
            <a:endParaRPr lang="zh-CN" altLang="en-US"/>
          </a:p>
        </p:txBody>
      </p:sp>
    </p:spTree>
    <p:extLst>
      <p:ext uri="{BB962C8B-B14F-4D97-AF65-F5344CB8AC3E}">
        <p14:creationId xmlns:p14="http://schemas.microsoft.com/office/powerpoint/2010/main" xmlns="" val="1307743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1945F-3C18-4422-96F0-D57502D4BA7F}" type="slidenum">
              <a:rPr lang="zh-CN" altLang="en-US" smtClean="0"/>
              <a:pPr/>
              <a:t>4</a:t>
            </a:fld>
            <a:endParaRPr lang="zh-CN" altLang="en-US"/>
          </a:p>
        </p:txBody>
      </p:sp>
    </p:spTree>
    <p:extLst>
      <p:ext uri="{BB962C8B-B14F-4D97-AF65-F5344CB8AC3E}">
        <p14:creationId xmlns:p14="http://schemas.microsoft.com/office/powerpoint/2010/main" xmlns="" val="3108321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E642D4-3443-499E-AFDA-8D6FF8F2ED7D}" type="slidenum">
              <a:rPr lang="zh-CN" altLang="en-US" smtClean="0"/>
              <a:pPr/>
              <a:t>19</a:t>
            </a:fld>
            <a:endParaRPr lang="zh-CN" altLang="en-US"/>
          </a:p>
        </p:txBody>
      </p:sp>
    </p:spTree>
    <p:extLst>
      <p:ext uri="{BB962C8B-B14F-4D97-AF65-F5344CB8AC3E}">
        <p14:creationId xmlns:p14="http://schemas.microsoft.com/office/powerpoint/2010/main" xmlns="" val="1481169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E642D4-3443-499E-AFDA-8D6FF8F2ED7D}" type="slidenum">
              <a:rPr lang="zh-CN" altLang="en-US" smtClean="0"/>
              <a:pPr/>
              <a:t>27</a:t>
            </a:fld>
            <a:endParaRPr lang="zh-CN" altLang="en-US"/>
          </a:p>
        </p:txBody>
      </p:sp>
    </p:spTree>
    <p:extLst>
      <p:ext uri="{BB962C8B-B14F-4D97-AF65-F5344CB8AC3E}">
        <p14:creationId xmlns:p14="http://schemas.microsoft.com/office/powerpoint/2010/main" xmlns="" val="23092291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descr="ppt模板-01.jpg"/>
          <p:cNvPicPr>
            <a:picLocks noChangeAspect="1"/>
          </p:cNvPicPr>
          <p:nvPr userDrawn="1"/>
        </p:nvPicPr>
        <p:blipFill>
          <a:blip r:embed="rId2" cstate="print"/>
          <a:stretch>
            <a:fillRect/>
          </a:stretch>
        </p:blipFill>
        <p:spPr>
          <a:xfrm>
            <a:off x="0" y="0"/>
            <a:ext cx="9144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197768"/>
            <a:ext cx="3960440" cy="494928"/>
          </a:xfrm>
          <a:prstGeom prst="rect">
            <a:avLst/>
          </a:prstGeom>
        </p:spPr>
        <p:txBody>
          <a:bodyPr>
            <a:normAutofit/>
          </a:bodyPr>
          <a:lstStyle>
            <a:lvl1pPr algn="l">
              <a:defRPr sz="2200" b="1">
                <a:solidFill>
                  <a:schemeClr val="bg1"/>
                </a:solidFill>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412776"/>
            <a:ext cx="8229600" cy="4680520"/>
          </a:xfrm>
          <a:prstGeom prst="rect">
            <a:avLst/>
          </a:prstGeom>
        </p:spPr>
        <p:txBody>
          <a:bodyPr/>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700">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pic>
        <p:nvPicPr>
          <p:cNvPr id="3076" name="Picture 4" descr="C:\Documents and Settings\guoliang_liu\桌面\234.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380312" y="6165304"/>
            <a:ext cx="1623964" cy="513234"/>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2" descr="C:\Documents and Settings\guoliang_liu\桌面\xiao.jpg"/>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262434" y="6309320"/>
            <a:ext cx="1440737" cy="3164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图片 6" descr="ppt模板-02.jpg"/>
          <p:cNvPicPr>
            <a:picLocks noChangeAspect="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07275268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197768"/>
            <a:ext cx="3960440" cy="494928"/>
          </a:xfrm>
          <a:prstGeom prst="rect">
            <a:avLst/>
          </a:prstGeom>
        </p:spPr>
        <p:txBody>
          <a:bodyPr>
            <a:normAutofit/>
          </a:bodyPr>
          <a:lstStyle>
            <a:lvl1pPr algn="l">
              <a:defRPr sz="2200" b="1">
                <a:solidFill>
                  <a:schemeClr val="bg1"/>
                </a:solidFill>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412776"/>
            <a:ext cx="8229600" cy="4680520"/>
          </a:xfrm>
          <a:prstGeom prst="rect">
            <a:avLst/>
          </a:prstGeom>
        </p:spPr>
        <p:txBody>
          <a:bodyPr/>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700">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pic>
        <p:nvPicPr>
          <p:cNvPr id="3076" name="Picture 4" descr="C:\Documents and Settings\guoliang_liu\桌面\234.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380312" y="6165304"/>
            <a:ext cx="1623964" cy="513234"/>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2" descr="C:\Documents and Settings\guoliang_liu\桌面\xiao.jpg"/>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262434" y="6309320"/>
            <a:ext cx="1440737" cy="3164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图片 6" descr="ppt模板-02.jpg"/>
          <p:cNvPicPr>
            <a:picLocks noChangeAspect="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22485910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197768"/>
            <a:ext cx="3960440" cy="494928"/>
          </a:xfrm>
          <a:prstGeom prst="rect">
            <a:avLst/>
          </a:prstGeom>
        </p:spPr>
        <p:txBody>
          <a:bodyPr>
            <a:normAutofit/>
          </a:bodyPr>
          <a:lstStyle>
            <a:lvl1pPr algn="l">
              <a:defRPr sz="2200" b="1">
                <a:solidFill>
                  <a:schemeClr val="bg1"/>
                </a:solidFill>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412776"/>
            <a:ext cx="8229600" cy="4680520"/>
          </a:xfrm>
          <a:prstGeom prst="rect">
            <a:avLst/>
          </a:prstGeom>
        </p:spPr>
        <p:txBody>
          <a:bodyPr/>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700">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pic>
        <p:nvPicPr>
          <p:cNvPr id="3076" name="Picture 4" descr="C:\Documents and Settings\guoliang_liu\桌面\234.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380312" y="6165304"/>
            <a:ext cx="1623964" cy="513234"/>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2" descr="C:\Documents and Settings\guoliang_liu\桌面\xiao.jpg"/>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262434" y="6309320"/>
            <a:ext cx="1440737" cy="3164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图片 6" descr="ppt模板-02.jpg"/>
          <p:cNvPicPr>
            <a:picLocks noChangeAspect="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17982158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197768"/>
            <a:ext cx="3960440" cy="494928"/>
          </a:xfrm>
          <a:prstGeom prst="rect">
            <a:avLst/>
          </a:prstGeom>
        </p:spPr>
        <p:txBody>
          <a:bodyPr>
            <a:normAutofit/>
          </a:bodyPr>
          <a:lstStyle>
            <a:lvl1pPr algn="l">
              <a:defRPr sz="2200" b="1">
                <a:solidFill>
                  <a:schemeClr val="bg1"/>
                </a:solidFill>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412776"/>
            <a:ext cx="8229600" cy="4680520"/>
          </a:xfrm>
          <a:prstGeom prst="rect">
            <a:avLst/>
          </a:prstGeom>
        </p:spPr>
        <p:txBody>
          <a:bodyPr/>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700">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pic>
        <p:nvPicPr>
          <p:cNvPr id="3076" name="Picture 4" descr="C:\Documents and Settings\guoliang_liu\桌面\234.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380312" y="6165304"/>
            <a:ext cx="1623964" cy="513234"/>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2" descr="C:\Documents and Settings\guoliang_liu\桌面\xiao.jpg"/>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262434" y="6309320"/>
            <a:ext cx="1440737" cy="3164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图片 6" descr="ppt模板-02.jpg"/>
          <p:cNvPicPr>
            <a:picLocks noChangeAspect="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6648716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197768"/>
            <a:ext cx="3960440" cy="494928"/>
          </a:xfrm>
          <a:prstGeom prst="rect">
            <a:avLst/>
          </a:prstGeom>
        </p:spPr>
        <p:txBody>
          <a:bodyPr>
            <a:normAutofit/>
          </a:bodyPr>
          <a:lstStyle>
            <a:lvl1pPr algn="l">
              <a:defRPr sz="2200" b="1">
                <a:solidFill>
                  <a:schemeClr val="bg1"/>
                </a:solidFill>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412776"/>
            <a:ext cx="8229600" cy="4680520"/>
          </a:xfrm>
          <a:prstGeom prst="rect">
            <a:avLst/>
          </a:prstGeom>
        </p:spPr>
        <p:txBody>
          <a:bodyPr/>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700">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pic>
        <p:nvPicPr>
          <p:cNvPr id="3076" name="Picture 4" descr="C:\Documents and Settings\guoliang_liu\桌面\234.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380312" y="6165304"/>
            <a:ext cx="1623964" cy="513234"/>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2" descr="C:\Documents and Settings\guoliang_liu\桌面\xiao.jpg"/>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262434" y="6309320"/>
            <a:ext cx="1440737" cy="3164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图片 6" descr="ppt模板-02.jpg"/>
          <p:cNvPicPr>
            <a:picLocks noChangeAspect="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91524533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197768"/>
            <a:ext cx="3960440" cy="494928"/>
          </a:xfrm>
          <a:prstGeom prst="rect">
            <a:avLst/>
          </a:prstGeom>
        </p:spPr>
        <p:txBody>
          <a:bodyPr>
            <a:normAutofit/>
          </a:bodyPr>
          <a:lstStyle>
            <a:lvl1pPr algn="l">
              <a:defRPr sz="2200" b="1">
                <a:solidFill>
                  <a:schemeClr val="bg1"/>
                </a:solidFill>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412776"/>
            <a:ext cx="8229600" cy="4680520"/>
          </a:xfrm>
          <a:prstGeom prst="rect">
            <a:avLst/>
          </a:prstGeom>
        </p:spPr>
        <p:txBody>
          <a:bodyPr/>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700">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pic>
        <p:nvPicPr>
          <p:cNvPr id="3076" name="Picture 4" descr="C:\Documents and Settings\guoliang_liu\桌面\234.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380312" y="6165304"/>
            <a:ext cx="1623964" cy="513234"/>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2" descr="C:\Documents and Settings\guoliang_liu\桌面\xiao.jpg"/>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262434" y="6309320"/>
            <a:ext cx="1440737" cy="3164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图片 6" descr="ppt模板-02.jpg"/>
          <p:cNvPicPr>
            <a:picLocks noChangeAspect="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09714055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pic>
        <p:nvPicPr>
          <p:cNvPr id="7" name="图片 6" descr="ppt模板-02.jpg"/>
          <p:cNvPicPr>
            <a:picLocks noChangeAspect="1"/>
          </p:cNvPicPr>
          <p:nvPr userDrawn="1"/>
        </p:nvPicPr>
        <p:blipFill>
          <a:blip r:embed="rId2" cstate="print"/>
          <a:stretch>
            <a:fillRect/>
          </a:stretch>
        </p:blipFill>
        <p:spPr>
          <a:xfrm>
            <a:off x="0" y="0"/>
            <a:ext cx="9144000" cy="6858000"/>
          </a:xfrm>
          <a:prstGeom prst="rect">
            <a:avLst/>
          </a:prstGeom>
        </p:spPr>
      </p:pic>
      <p:sp>
        <p:nvSpPr>
          <p:cNvPr id="8" name="TextBox 7"/>
          <p:cNvSpPr txBox="1"/>
          <p:nvPr userDrawn="1"/>
        </p:nvSpPr>
        <p:spPr>
          <a:xfrm>
            <a:off x="8748464" y="6608386"/>
            <a:ext cx="395536" cy="251343"/>
          </a:xfrm>
          <a:prstGeom prst="rect">
            <a:avLst/>
          </a:prstGeom>
          <a:noFill/>
        </p:spPr>
        <p:txBody>
          <a:bodyPr wrap="square" lIns="81272" tIns="40636" rIns="81272" bIns="40636" rtlCol="0">
            <a:spAutoFit/>
          </a:bodyPr>
          <a:lstStyle/>
          <a:p>
            <a:pPr algn="r" defTabSz="853355" fontAlgn="auto">
              <a:spcBef>
                <a:spcPts val="0"/>
              </a:spcBef>
              <a:spcAft>
                <a:spcPts val="0"/>
              </a:spcAft>
            </a:pPr>
            <a:fld id="{24173ED6-4A69-4FA8-8A09-51FC87ACF5D8}" type="slidenum">
              <a:rPr lang="zh-CN" altLang="en-US" sz="1100" b="1" smtClean="0">
                <a:solidFill>
                  <a:srgbClr val="9BBB59"/>
                </a:solidFill>
                <a:latin typeface="微软雅黑" pitchFamily="34" charset="-122"/>
                <a:ea typeface="微软雅黑" pitchFamily="34" charset="-122"/>
              </a:rPr>
              <a:pPr algn="r" defTabSz="853355" fontAlgn="auto">
                <a:spcBef>
                  <a:spcPts val="0"/>
                </a:spcBef>
                <a:spcAft>
                  <a:spcPts val="0"/>
                </a:spcAft>
              </a:pPr>
              <a:t>‹#›</a:t>
            </a:fld>
            <a:endParaRPr lang="zh-CN" altLang="en-US" sz="1100" b="1" dirty="0">
              <a:solidFill>
                <a:srgbClr val="9BBB59"/>
              </a:solidFill>
              <a:latin typeface="微软雅黑" pitchFamily="34" charset="-122"/>
              <a:ea typeface="微软雅黑" pitchFamily="34" charset="-122"/>
            </a:endParaRPr>
          </a:p>
        </p:txBody>
      </p:sp>
    </p:spTree>
    <p:extLst>
      <p:ext uri="{BB962C8B-B14F-4D97-AF65-F5344CB8AC3E}">
        <p14:creationId xmlns:p14="http://schemas.microsoft.com/office/powerpoint/2010/main" xmlns="" val="3938026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pic>
        <p:nvPicPr>
          <p:cNvPr id="7" name="图片 6" descr="ppt模板-02.jpg"/>
          <p:cNvPicPr>
            <a:picLocks noChangeAspect="1"/>
          </p:cNvPicPr>
          <p:nvPr userDrawn="1"/>
        </p:nvPicPr>
        <p:blipFill>
          <a:blip r:embed="rId2" cstate="print"/>
          <a:stretch>
            <a:fillRect/>
          </a:stretch>
        </p:blipFill>
        <p:spPr>
          <a:xfrm>
            <a:off x="0" y="0"/>
            <a:ext cx="9144000" cy="6858000"/>
          </a:xfrm>
          <a:prstGeom prst="rect">
            <a:avLst/>
          </a:prstGeom>
        </p:spPr>
      </p:pic>
      <p:sp>
        <p:nvSpPr>
          <p:cNvPr id="8" name="TextBox 7"/>
          <p:cNvSpPr txBox="1"/>
          <p:nvPr userDrawn="1"/>
        </p:nvSpPr>
        <p:spPr>
          <a:xfrm>
            <a:off x="8748464" y="6608386"/>
            <a:ext cx="395536" cy="251343"/>
          </a:xfrm>
          <a:prstGeom prst="rect">
            <a:avLst/>
          </a:prstGeom>
          <a:noFill/>
        </p:spPr>
        <p:txBody>
          <a:bodyPr wrap="square" lIns="81272" tIns="40636" rIns="81272" bIns="40636" rtlCol="0">
            <a:spAutoFit/>
          </a:bodyPr>
          <a:lstStyle/>
          <a:p>
            <a:pPr algn="r" defTabSz="853355" fontAlgn="auto">
              <a:spcBef>
                <a:spcPts val="0"/>
              </a:spcBef>
              <a:spcAft>
                <a:spcPts val="0"/>
              </a:spcAft>
            </a:pPr>
            <a:fld id="{24173ED6-4A69-4FA8-8A09-51FC87ACF5D8}" type="slidenum">
              <a:rPr lang="zh-CN" altLang="en-US" sz="1100" b="1" smtClean="0">
                <a:solidFill>
                  <a:srgbClr val="9BBB59"/>
                </a:solidFill>
                <a:latin typeface="微软雅黑" pitchFamily="34" charset="-122"/>
                <a:ea typeface="微软雅黑" pitchFamily="34" charset="-122"/>
              </a:rPr>
              <a:pPr algn="r" defTabSz="853355" fontAlgn="auto">
                <a:spcBef>
                  <a:spcPts val="0"/>
                </a:spcBef>
                <a:spcAft>
                  <a:spcPts val="0"/>
                </a:spcAft>
              </a:pPr>
              <a:t>‹#›</a:t>
            </a:fld>
            <a:endParaRPr lang="zh-CN" altLang="en-US" sz="1100" b="1" dirty="0">
              <a:solidFill>
                <a:srgbClr val="9BBB59"/>
              </a:solidFill>
              <a:latin typeface="微软雅黑" pitchFamily="34" charset="-122"/>
              <a:ea typeface="微软雅黑" pitchFamily="34" charset="-122"/>
            </a:endParaRPr>
          </a:p>
        </p:txBody>
      </p:sp>
    </p:spTree>
    <p:extLst>
      <p:ext uri="{BB962C8B-B14F-4D97-AF65-F5344CB8AC3E}">
        <p14:creationId xmlns:p14="http://schemas.microsoft.com/office/powerpoint/2010/main" xmlns="" val="6317479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pic>
        <p:nvPicPr>
          <p:cNvPr id="7" name="图片 6" descr="ppt模板-02.jpg"/>
          <p:cNvPicPr>
            <a:picLocks noChangeAspect="1"/>
          </p:cNvPicPr>
          <p:nvPr userDrawn="1"/>
        </p:nvPicPr>
        <p:blipFill>
          <a:blip r:embed="rId2" cstate="print"/>
          <a:stretch>
            <a:fillRect/>
          </a:stretch>
        </p:blipFill>
        <p:spPr>
          <a:xfrm>
            <a:off x="0" y="0"/>
            <a:ext cx="9144000" cy="6858000"/>
          </a:xfrm>
          <a:prstGeom prst="rect">
            <a:avLst/>
          </a:prstGeom>
        </p:spPr>
      </p:pic>
      <p:sp>
        <p:nvSpPr>
          <p:cNvPr id="8" name="TextBox 7"/>
          <p:cNvSpPr txBox="1"/>
          <p:nvPr userDrawn="1"/>
        </p:nvSpPr>
        <p:spPr>
          <a:xfrm>
            <a:off x="8748464" y="6608386"/>
            <a:ext cx="395536" cy="251343"/>
          </a:xfrm>
          <a:prstGeom prst="rect">
            <a:avLst/>
          </a:prstGeom>
          <a:noFill/>
        </p:spPr>
        <p:txBody>
          <a:bodyPr wrap="square" lIns="81272" tIns="40636" rIns="81272" bIns="40636" rtlCol="0">
            <a:spAutoFit/>
          </a:bodyPr>
          <a:lstStyle/>
          <a:p>
            <a:pPr algn="r" defTabSz="853355" fontAlgn="auto">
              <a:spcBef>
                <a:spcPts val="0"/>
              </a:spcBef>
              <a:spcAft>
                <a:spcPts val="0"/>
              </a:spcAft>
            </a:pPr>
            <a:fld id="{24173ED6-4A69-4FA8-8A09-51FC87ACF5D8}" type="slidenum">
              <a:rPr lang="zh-CN" altLang="en-US" sz="1100" b="1" smtClean="0">
                <a:solidFill>
                  <a:srgbClr val="9BBB59"/>
                </a:solidFill>
                <a:latin typeface="微软雅黑" pitchFamily="34" charset="-122"/>
                <a:ea typeface="微软雅黑" pitchFamily="34" charset="-122"/>
              </a:rPr>
              <a:pPr algn="r" defTabSz="853355" fontAlgn="auto">
                <a:spcBef>
                  <a:spcPts val="0"/>
                </a:spcBef>
                <a:spcAft>
                  <a:spcPts val="0"/>
                </a:spcAft>
              </a:pPr>
              <a:t>‹#›</a:t>
            </a:fld>
            <a:endParaRPr lang="zh-CN" altLang="en-US" sz="1100" b="1" dirty="0">
              <a:solidFill>
                <a:srgbClr val="9BBB59"/>
              </a:solidFill>
              <a:latin typeface="微软雅黑" pitchFamily="34" charset="-122"/>
              <a:ea typeface="微软雅黑" pitchFamily="34" charset="-122"/>
            </a:endParaRPr>
          </a:p>
        </p:txBody>
      </p:sp>
    </p:spTree>
    <p:extLst>
      <p:ext uri="{BB962C8B-B14F-4D97-AF65-F5344CB8AC3E}">
        <p14:creationId xmlns:p14="http://schemas.microsoft.com/office/powerpoint/2010/main" xmlns="" val="41794678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pic>
        <p:nvPicPr>
          <p:cNvPr id="7" name="图片 6" descr="ppt模板-02.jpg"/>
          <p:cNvPicPr>
            <a:picLocks noChangeAspect="1"/>
          </p:cNvPicPr>
          <p:nvPr userDrawn="1"/>
        </p:nvPicPr>
        <p:blipFill>
          <a:blip r:embed="rId2" cstate="print"/>
          <a:stretch>
            <a:fillRect/>
          </a:stretch>
        </p:blipFill>
        <p:spPr>
          <a:xfrm>
            <a:off x="0" y="0"/>
            <a:ext cx="9144000" cy="6858000"/>
          </a:xfrm>
          <a:prstGeom prst="rect">
            <a:avLst/>
          </a:prstGeom>
        </p:spPr>
      </p:pic>
      <p:sp>
        <p:nvSpPr>
          <p:cNvPr id="8" name="TextBox 7"/>
          <p:cNvSpPr txBox="1"/>
          <p:nvPr userDrawn="1"/>
        </p:nvSpPr>
        <p:spPr>
          <a:xfrm>
            <a:off x="8748464" y="6608386"/>
            <a:ext cx="395536" cy="251343"/>
          </a:xfrm>
          <a:prstGeom prst="rect">
            <a:avLst/>
          </a:prstGeom>
          <a:noFill/>
        </p:spPr>
        <p:txBody>
          <a:bodyPr wrap="square" lIns="81272" tIns="40636" rIns="81272" bIns="40636" rtlCol="0">
            <a:spAutoFit/>
          </a:bodyPr>
          <a:lstStyle/>
          <a:p>
            <a:pPr algn="r" defTabSz="853355" fontAlgn="auto">
              <a:spcBef>
                <a:spcPts val="0"/>
              </a:spcBef>
              <a:spcAft>
                <a:spcPts val="0"/>
              </a:spcAft>
            </a:pPr>
            <a:fld id="{24173ED6-4A69-4FA8-8A09-51FC87ACF5D8}" type="slidenum">
              <a:rPr lang="zh-CN" altLang="en-US" sz="1100" b="1" smtClean="0">
                <a:solidFill>
                  <a:srgbClr val="9BBB59"/>
                </a:solidFill>
                <a:latin typeface="微软雅黑" pitchFamily="34" charset="-122"/>
                <a:ea typeface="微软雅黑" pitchFamily="34" charset="-122"/>
              </a:rPr>
              <a:pPr algn="r" defTabSz="853355" fontAlgn="auto">
                <a:spcBef>
                  <a:spcPts val="0"/>
                </a:spcBef>
                <a:spcAft>
                  <a:spcPts val="0"/>
                </a:spcAft>
              </a:pPr>
              <a:t>‹#›</a:t>
            </a:fld>
            <a:endParaRPr lang="zh-CN" altLang="en-US" sz="1100" b="1" dirty="0">
              <a:solidFill>
                <a:srgbClr val="9BBB59"/>
              </a:solidFill>
              <a:latin typeface="微软雅黑" pitchFamily="34" charset="-122"/>
              <a:ea typeface="微软雅黑" pitchFamily="34" charset="-122"/>
            </a:endParaRPr>
          </a:p>
        </p:txBody>
      </p:sp>
    </p:spTree>
    <p:extLst>
      <p:ext uri="{BB962C8B-B14F-4D97-AF65-F5344CB8AC3E}">
        <p14:creationId xmlns:p14="http://schemas.microsoft.com/office/powerpoint/2010/main" xmlns="" val="3435570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descr="ppt模板-02.jpg"/>
          <p:cNvPicPr>
            <a:picLocks noChangeAspect="1"/>
          </p:cNvPicPr>
          <p:nvPr userDrawn="1"/>
        </p:nvPicPr>
        <p:blipFill>
          <a:blip r:embed="rId2" cstate="print"/>
          <a:stretch>
            <a:fillRect/>
          </a:stretch>
        </p:blipFill>
        <p:spPr>
          <a:xfrm>
            <a:off x="0" y="0"/>
            <a:ext cx="9144000" cy="6858000"/>
          </a:xfrm>
          <a:prstGeom prst="rect">
            <a:avLst/>
          </a:prstGeom>
        </p:spPr>
      </p:pic>
      <p:sp>
        <p:nvSpPr>
          <p:cNvPr id="8" name="TextBox 7"/>
          <p:cNvSpPr txBox="1"/>
          <p:nvPr userDrawn="1"/>
        </p:nvSpPr>
        <p:spPr>
          <a:xfrm>
            <a:off x="8748464" y="6608385"/>
            <a:ext cx="395536" cy="276999"/>
          </a:xfrm>
          <a:prstGeom prst="rect">
            <a:avLst/>
          </a:prstGeom>
          <a:noFill/>
        </p:spPr>
        <p:txBody>
          <a:bodyPr wrap="square" rtlCol="0">
            <a:spAutoFit/>
          </a:bodyPr>
          <a:lstStyle/>
          <a:p>
            <a:pPr algn="r"/>
            <a:fld id="{24173ED6-4A69-4FA8-8A09-51FC87ACF5D8}" type="slidenum">
              <a:rPr lang="zh-CN" altLang="en-US" sz="1200" b="1" smtClean="0">
                <a:solidFill>
                  <a:schemeClr val="accent3"/>
                </a:solidFill>
                <a:latin typeface="微软雅黑" pitchFamily="34" charset="-122"/>
                <a:ea typeface="微软雅黑" pitchFamily="34" charset="-122"/>
              </a:rPr>
              <a:pPr algn="r"/>
              <a:t>‹#›</a:t>
            </a:fld>
            <a:endParaRPr lang="zh-CN" altLang="en-US" sz="1200" b="1" dirty="0">
              <a:solidFill>
                <a:schemeClr val="accent3"/>
              </a:solidFill>
              <a:latin typeface="微软雅黑" pitchFamily="34" charset="-122"/>
              <a:ea typeface="微软雅黑" pitchFamily="34" charset="-122"/>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pic>
        <p:nvPicPr>
          <p:cNvPr id="7" name="图片 6" descr="ppt模板-02.jpg"/>
          <p:cNvPicPr>
            <a:picLocks noChangeAspect="1"/>
          </p:cNvPicPr>
          <p:nvPr userDrawn="1"/>
        </p:nvPicPr>
        <p:blipFill>
          <a:blip r:embed="rId2" cstate="print"/>
          <a:stretch>
            <a:fillRect/>
          </a:stretch>
        </p:blipFill>
        <p:spPr>
          <a:xfrm>
            <a:off x="0" y="0"/>
            <a:ext cx="9144000" cy="6858000"/>
          </a:xfrm>
          <a:prstGeom prst="rect">
            <a:avLst/>
          </a:prstGeom>
        </p:spPr>
      </p:pic>
      <p:sp>
        <p:nvSpPr>
          <p:cNvPr id="8" name="TextBox 7"/>
          <p:cNvSpPr txBox="1"/>
          <p:nvPr userDrawn="1"/>
        </p:nvSpPr>
        <p:spPr>
          <a:xfrm>
            <a:off x="8748464" y="6608386"/>
            <a:ext cx="395536" cy="251343"/>
          </a:xfrm>
          <a:prstGeom prst="rect">
            <a:avLst/>
          </a:prstGeom>
          <a:noFill/>
        </p:spPr>
        <p:txBody>
          <a:bodyPr wrap="square" lIns="81272" tIns="40636" rIns="81272" bIns="40636" rtlCol="0">
            <a:spAutoFit/>
          </a:bodyPr>
          <a:lstStyle/>
          <a:p>
            <a:pPr algn="r" defTabSz="853355" fontAlgn="auto">
              <a:spcBef>
                <a:spcPts val="0"/>
              </a:spcBef>
              <a:spcAft>
                <a:spcPts val="0"/>
              </a:spcAft>
            </a:pPr>
            <a:fld id="{24173ED6-4A69-4FA8-8A09-51FC87ACF5D8}" type="slidenum">
              <a:rPr lang="zh-CN" altLang="en-US" sz="1100" b="1" smtClean="0">
                <a:solidFill>
                  <a:srgbClr val="9BBB59"/>
                </a:solidFill>
                <a:latin typeface="微软雅黑" pitchFamily="34" charset="-122"/>
                <a:ea typeface="微软雅黑" pitchFamily="34" charset="-122"/>
              </a:rPr>
              <a:pPr algn="r" defTabSz="853355" fontAlgn="auto">
                <a:spcBef>
                  <a:spcPts val="0"/>
                </a:spcBef>
                <a:spcAft>
                  <a:spcPts val="0"/>
                </a:spcAft>
              </a:pPr>
              <a:t>‹#›</a:t>
            </a:fld>
            <a:endParaRPr lang="zh-CN" altLang="en-US" sz="1100" b="1" dirty="0">
              <a:solidFill>
                <a:srgbClr val="9BBB59"/>
              </a:solidFill>
              <a:latin typeface="微软雅黑" pitchFamily="34" charset="-122"/>
              <a:ea typeface="微软雅黑" pitchFamily="34" charset="-122"/>
            </a:endParaRPr>
          </a:p>
        </p:txBody>
      </p:sp>
    </p:spTree>
    <p:extLst>
      <p:ext uri="{BB962C8B-B14F-4D97-AF65-F5344CB8AC3E}">
        <p14:creationId xmlns:p14="http://schemas.microsoft.com/office/powerpoint/2010/main" xmlns="" val="42529164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197768"/>
            <a:ext cx="3960440" cy="494928"/>
          </a:xfrm>
          <a:prstGeom prst="rect">
            <a:avLst/>
          </a:prstGeom>
        </p:spPr>
        <p:txBody>
          <a:bodyPr>
            <a:normAutofit/>
          </a:bodyPr>
          <a:lstStyle>
            <a:lvl1pPr algn="l">
              <a:defRPr sz="2200" b="1">
                <a:solidFill>
                  <a:schemeClr val="bg1"/>
                </a:solidFill>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412776"/>
            <a:ext cx="8229600" cy="4680520"/>
          </a:xfrm>
          <a:prstGeom prst="rect">
            <a:avLst/>
          </a:prstGeom>
        </p:spPr>
        <p:txBody>
          <a:bodyPr/>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700">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pic>
        <p:nvPicPr>
          <p:cNvPr id="3076" name="Picture 4" descr="C:\Documents and Settings\guoliang_liu\桌面\234.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380312" y="6165304"/>
            <a:ext cx="1623964" cy="513234"/>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2" descr="C:\Documents and Settings\guoliang_liu\桌面\xiao.jpg"/>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262434" y="6309320"/>
            <a:ext cx="1440737" cy="3164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图片 6" descr="ppt模板-02.jpg"/>
          <p:cNvPicPr>
            <a:picLocks noChangeAspect="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57147751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197768"/>
            <a:ext cx="3960440" cy="494928"/>
          </a:xfrm>
          <a:prstGeom prst="rect">
            <a:avLst/>
          </a:prstGeom>
        </p:spPr>
        <p:txBody>
          <a:bodyPr>
            <a:normAutofit/>
          </a:bodyPr>
          <a:lstStyle>
            <a:lvl1pPr algn="l">
              <a:defRPr sz="2200" b="1">
                <a:solidFill>
                  <a:schemeClr val="bg1"/>
                </a:solidFill>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412776"/>
            <a:ext cx="8229600" cy="4680520"/>
          </a:xfrm>
          <a:prstGeom prst="rect">
            <a:avLst/>
          </a:prstGeom>
        </p:spPr>
        <p:txBody>
          <a:bodyPr/>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700">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pic>
        <p:nvPicPr>
          <p:cNvPr id="3076" name="Picture 4" descr="C:\Documents and Settings\guoliang_liu\桌面\234.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380312" y="6165304"/>
            <a:ext cx="1623964" cy="513234"/>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2" descr="C:\Documents and Settings\guoliang_liu\桌面\xiao.jpg"/>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262434" y="6309320"/>
            <a:ext cx="1440737" cy="3164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图片 6" descr="ppt模板-02.jpg"/>
          <p:cNvPicPr>
            <a:picLocks noChangeAspect="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05747660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197768"/>
            <a:ext cx="3960440" cy="494928"/>
          </a:xfrm>
          <a:prstGeom prst="rect">
            <a:avLst/>
          </a:prstGeom>
        </p:spPr>
        <p:txBody>
          <a:bodyPr>
            <a:normAutofit/>
          </a:bodyPr>
          <a:lstStyle>
            <a:lvl1pPr algn="l">
              <a:defRPr sz="2200" b="1">
                <a:solidFill>
                  <a:schemeClr val="bg1"/>
                </a:solidFill>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412776"/>
            <a:ext cx="8229600" cy="4680520"/>
          </a:xfrm>
          <a:prstGeom prst="rect">
            <a:avLst/>
          </a:prstGeom>
        </p:spPr>
        <p:txBody>
          <a:bodyPr/>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700">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pic>
        <p:nvPicPr>
          <p:cNvPr id="3076" name="Picture 4" descr="C:\Documents and Settings\guoliang_liu\桌面\234.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380312" y="6165304"/>
            <a:ext cx="1623964" cy="513234"/>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2" descr="C:\Documents and Settings\guoliang_liu\桌面\xiao.jpg"/>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262434" y="6309320"/>
            <a:ext cx="1440737" cy="3164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图片 6" descr="ppt模板-02.jpg"/>
          <p:cNvPicPr>
            <a:picLocks noChangeAspect="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4407056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descr="ppt模板-03.jpg"/>
          <p:cNvPicPr>
            <a:picLocks noChangeAspect="1"/>
          </p:cNvPicPr>
          <p:nvPr userDrawn="1"/>
        </p:nvPicPr>
        <p:blipFill>
          <a:blip r:embed="rId2" cstate="print"/>
          <a:stretch>
            <a:fillRect/>
          </a:stretch>
        </p:blipFill>
        <p:spPr>
          <a:xfrm>
            <a:off x="0" y="0"/>
            <a:ext cx="9144000"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197768"/>
            <a:ext cx="3960440" cy="494928"/>
          </a:xfrm>
          <a:prstGeom prst="rect">
            <a:avLst/>
          </a:prstGeom>
        </p:spPr>
        <p:txBody>
          <a:bodyPr>
            <a:normAutofit/>
          </a:bodyPr>
          <a:lstStyle>
            <a:lvl1pPr algn="l">
              <a:defRPr sz="2200" b="1">
                <a:solidFill>
                  <a:schemeClr val="bg1"/>
                </a:solidFill>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412776"/>
            <a:ext cx="8229600" cy="4680520"/>
          </a:xfrm>
          <a:prstGeom prst="rect">
            <a:avLst/>
          </a:prstGeom>
        </p:spPr>
        <p:txBody>
          <a:bodyPr/>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700">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pic>
        <p:nvPicPr>
          <p:cNvPr id="3076" name="Picture 4" descr="C:\Documents and Settings\guoliang_liu\桌面\234.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380312" y="6165304"/>
            <a:ext cx="1623964" cy="513234"/>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2" descr="C:\Documents and Settings\guoliang_liu\桌面\xiao.jpg"/>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262434" y="6309320"/>
            <a:ext cx="1440737" cy="3164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图片 6" descr="ppt模板-02.jpg"/>
          <p:cNvPicPr>
            <a:picLocks noChangeAspect="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70278831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197768"/>
            <a:ext cx="3960440" cy="494928"/>
          </a:xfrm>
          <a:prstGeom prst="rect">
            <a:avLst/>
          </a:prstGeom>
        </p:spPr>
        <p:txBody>
          <a:bodyPr>
            <a:normAutofit/>
          </a:bodyPr>
          <a:lstStyle>
            <a:lvl1pPr algn="l">
              <a:defRPr sz="2200" b="1">
                <a:solidFill>
                  <a:schemeClr val="bg1"/>
                </a:solidFill>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412776"/>
            <a:ext cx="8229600" cy="4680520"/>
          </a:xfrm>
          <a:prstGeom prst="rect">
            <a:avLst/>
          </a:prstGeom>
        </p:spPr>
        <p:txBody>
          <a:bodyPr/>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700">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pic>
        <p:nvPicPr>
          <p:cNvPr id="3076" name="Picture 4" descr="C:\Documents and Settings\guoliang_liu\桌面\234.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380312" y="6165304"/>
            <a:ext cx="1623964" cy="513234"/>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2" descr="C:\Documents and Settings\guoliang_liu\桌面\xiao.jpg"/>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262434" y="6309320"/>
            <a:ext cx="1440737" cy="3164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图片 6" descr="ppt模板-02.jpg"/>
          <p:cNvPicPr>
            <a:picLocks noChangeAspect="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2802304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197768"/>
            <a:ext cx="3960440" cy="494928"/>
          </a:xfrm>
          <a:prstGeom prst="rect">
            <a:avLst/>
          </a:prstGeom>
        </p:spPr>
        <p:txBody>
          <a:bodyPr>
            <a:normAutofit/>
          </a:bodyPr>
          <a:lstStyle>
            <a:lvl1pPr algn="l">
              <a:defRPr sz="2200" b="1">
                <a:solidFill>
                  <a:schemeClr val="bg1"/>
                </a:solidFill>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412776"/>
            <a:ext cx="8229600" cy="4680520"/>
          </a:xfrm>
          <a:prstGeom prst="rect">
            <a:avLst/>
          </a:prstGeom>
        </p:spPr>
        <p:txBody>
          <a:bodyPr/>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700">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pic>
        <p:nvPicPr>
          <p:cNvPr id="3076" name="Picture 4" descr="C:\Documents and Settings\guoliang_liu\桌面\234.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380312" y="6165304"/>
            <a:ext cx="1623964" cy="513234"/>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2" descr="C:\Documents and Settings\guoliang_liu\桌面\xiao.jpg"/>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262434" y="6309320"/>
            <a:ext cx="1440737" cy="3164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图片 6" descr="ppt模板-02.jpg"/>
          <p:cNvPicPr>
            <a:picLocks noChangeAspect="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70239513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197768"/>
            <a:ext cx="3960440" cy="494928"/>
          </a:xfrm>
          <a:prstGeom prst="rect">
            <a:avLst/>
          </a:prstGeom>
        </p:spPr>
        <p:txBody>
          <a:bodyPr>
            <a:normAutofit/>
          </a:bodyPr>
          <a:lstStyle>
            <a:lvl1pPr algn="l">
              <a:defRPr sz="2200" b="1">
                <a:solidFill>
                  <a:schemeClr val="bg1"/>
                </a:solidFill>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412776"/>
            <a:ext cx="8229600" cy="4680520"/>
          </a:xfrm>
          <a:prstGeom prst="rect">
            <a:avLst/>
          </a:prstGeom>
        </p:spPr>
        <p:txBody>
          <a:bodyPr/>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700">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pic>
        <p:nvPicPr>
          <p:cNvPr id="3076" name="Picture 4" descr="C:\Documents and Settings\guoliang_liu\桌面\234.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380312" y="6165304"/>
            <a:ext cx="1623964" cy="513234"/>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2" descr="C:\Documents and Settings\guoliang_liu\桌面\xiao.jpg"/>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262434" y="6309320"/>
            <a:ext cx="1440737" cy="3164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图片 6" descr="ppt模板-02.jpg"/>
          <p:cNvPicPr>
            <a:picLocks noChangeAspect="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76245076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197768"/>
            <a:ext cx="3960440" cy="494928"/>
          </a:xfrm>
          <a:prstGeom prst="rect">
            <a:avLst/>
          </a:prstGeom>
        </p:spPr>
        <p:txBody>
          <a:bodyPr>
            <a:normAutofit/>
          </a:bodyPr>
          <a:lstStyle>
            <a:lvl1pPr algn="l">
              <a:defRPr sz="2200" b="1">
                <a:solidFill>
                  <a:schemeClr val="bg1"/>
                </a:solidFill>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412776"/>
            <a:ext cx="8229600" cy="4680520"/>
          </a:xfrm>
          <a:prstGeom prst="rect">
            <a:avLst/>
          </a:prstGeom>
        </p:spPr>
        <p:txBody>
          <a:bodyPr/>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700">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pic>
        <p:nvPicPr>
          <p:cNvPr id="3076" name="Picture 4" descr="C:\Documents and Settings\guoliang_liu\桌面\234.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380312" y="6165304"/>
            <a:ext cx="1623964" cy="513234"/>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2" descr="C:\Documents and Settings\guoliang_liu\桌面\xiao.jpg"/>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262434" y="6309320"/>
            <a:ext cx="1440737" cy="3164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图片 6" descr="ppt模板-02.jpg"/>
          <p:cNvPicPr>
            <a:picLocks noChangeAspect="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92169705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197768"/>
            <a:ext cx="3960440" cy="494928"/>
          </a:xfrm>
          <a:prstGeom prst="rect">
            <a:avLst/>
          </a:prstGeom>
        </p:spPr>
        <p:txBody>
          <a:bodyPr>
            <a:normAutofit/>
          </a:bodyPr>
          <a:lstStyle>
            <a:lvl1pPr algn="l">
              <a:defRPr sz="2200" b="1">
                <a:solidFill>
                  <a:schemeClr val="bg1"/>
                </a:solidFill>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412776"/>
            <a:ext cx="8229600" cy="4680520"/>
          </a:xfrm>
          <a:prstGeom prst="rect">
            <a:avLst/>
          </a:prstGeom>
        </p:spPr>
        <p:txBody>
          <a:bodyPr/>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700">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pic>
        <p:nvPicPr>
          <p:cNvPr id="3076" name="Picture 4" descr="C:\Documents and Settings\guoliang_liu\桌面\234.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380312" y="6165304"/>
            <a:ext cx="1623964" cy="513234"/>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2" descr="C:\Documents and Settings\guoliang_liu\桌面\xiao.jpg"/>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262434" y="6309320"/>
            <a:ext cx="1440737" cy="3164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图片 6" descr="ppt模板-02.jpg"/>
          <p:cNvPicPr>
            <a:picLocks noChangeAspect="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29117484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package" Target="../embeddings/Microsoft_Office_Excel____1.xlsx"/><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slideLayout" Target="../slideLayouts/slideLayout8.xml"/><Relationship Id="rId16" Type="http://schemas.openxmlformats.org/officeDocument/2006/relationships/hyperlink" Target="http://www.1ppt.com/shiti/" TargetMode="External"/><Relationship Id="rId1" Type="http://schemas.openxmlformats.org/officeDocument/2006/relationships/vmlDrawing" Target="../drawings/vmlDrawing1.v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9.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package" Target="../embeddings/Microsoft_Office_Excel____2.xlsx"/><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slideLayout" Target="../slideLayouts/slideLayout10.xml"/><Relationship Id="rId16" Type="http://schemas.openxmlformats.org/officeDocument/2006/relationships/hyperlink" Target="http://www.1ppt.com/shiti/" TargetMode="External"/><Relationship Id="rId1" Type="http://schemas.openxmlformats.org/officeDocument/2006/relationships/vmlDrawing" Target="../drawings/vmlDrawing2.v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1.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2.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3.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4.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5.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3.xml"/><Relationship Id="rId5" Type="http://schemas.openxmlformats.org/officeDocument/2006/relationships/slideLayout" Target="../slideLayouts/slideLayout22.xml"/><Relationship Id="rId4" Type="http://schemas.openxmlformats.org/officeDocument/2006/relationships/tags" Target="../tags/tag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6.png"/><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jpeg"/></Relationships>
</file>

<file path=ppt/slides/_rels/slide27.xml.rels><?xml version="1.0" encoding="UTF-8" standalone="yes"?>
<Relationships xmlns="http://schemas.openxmlformats.org/package/2006/relationships"><Relationship Id="rId3" Type="http://schemas.openxmlformats.org/officeDocument/2006/relationships/hyperlink" Target="mailto:ecloud_help@chinamobile.com" TargetMode="External"/><Relationship Id="rId2" Type="http://schemas.openxmlformats.org/officeDocument/2006/relationships/notesSlide" Target="../notesSlides/notesSlide4.xml"/><Relationship Id="rId1" Type="http://schemas.openxmlformats.org/officeDocument/2006/relationships/slideLayout" Target="../slideLayouts/slideLayout23.xml"/><Relationship Id="rId4" Type="http://schemas.openxmlformats.org/officeDocument/2006/relationships/hyperlink" Target="mailto:15999991350@139.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jpeg"/><Relationship Id="rId7" Type="http://schemas.openxmlformats.org/officeDocument/2006/relationships/image" Target="../media/image23.png"/><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jpeg"/><Relationship Id="rId10" Type="http://schemas.openxmlformats.org/officeDocument/2006/relationships/image" Target="../media/image26.png"/><Relationship Id="rId4" Type="http://schemas.openxmlformats.org/officeDocument/2006/relationships/image" Target="../media/image20.jpe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7624" y="1988840"/>
            <a:ext cx="6696744" cy="707886"/>
          </a:xfrm>
          <a:prstGeom prst="rect">
            <a:avLst/>
          </a:prstGeom>
          <a:noFill/>
        </p:spPr>
        <p:txBody>
          <a:bodyPr wrap="square" rtlCol="0">
            <a:spAutoFit/>
          </a:bodyPr>
          <a:lstStyle/>
          <a:p>
            <a:pPr algn="ctr"/>
            <a:r>
              <a:rPr lang="zh-CN" altLang="en-US" sz="4000" b="1" dirty="0" smtClean="0">
                <a:solidFill>
                  <a:srgbClr val="0070C0"/>
                </a:solidFill>
                <a:latin typeface="微软雅黑" pitchFamily="34" charset="-122"/>
                <a:ea typeface="微软雅黑" pitchFamily="34" charset="-122"/>
              </a:rPr>
              <a:t>移动云业务介绍</a:t>
            </a:r>
            <a:endParaRPr lang="zh-CN" altLang="en-US" sz="4000" b="1" dirty="0">
              <a:solidFill>
                <a:srgbClr val="0070C0"/>
              </a:solidFill>
              <a:latin typeface="微软雅黑" pitchFamily="34" charset="-122"/>
              <a:ea typeface="微软雅黑" pitchFamily="34" charset="-122"/>
            </a:endParaRPr>
          </a:p>
        </p:txBody>
      </p:sp>
      <p:sp>
        <p:nvSpPr>
          <p:cNvPr id="5" name="TextBox 4"/>
          <p:cNvSpPr txBox="1"/>
          <p:nvPr/>
        </p:nvSpPr>
        <p:spPr>
          <a:xfrm>
            <a:off x="3491880" y="3645024"/>
            <a:ext cx="2160240" cy="707886"/>
          </a:xfrm>
          <a:prstGeom prst="rect">
            <a:avLst/>
          </a:prstGeom>
          <a:noFill/>
        </p:spPr>
        <p:txBody>
          <a:bodyPr wrap="square" rtlCol="0">
            <a:spAutoFit/>
          </a:bodyPr>
          <a:lstStyle/>
          <a:p>
            <a:pPr algn="ctr"/>
            <a:r>
              <a:rPr lang="zh-CN" altLang="en-US" sz="2000" b="1" dirty="0" smtClean="0">
                <a:solidFill>
                  <a:srgbClr val="0070C0"/>
                </a:solidFill>
                <a:latin typeface="微软雅黑" pitchFamily="34" charset="-122"/>
                <a:ea typeface="微软雅黑" pitchFamily="34" charset="-122"/>
              </a:rPr>
              <a:t>集团客户部</a:t>
            </a:r>
            <a:endParaRPr lang="en-US" altLang="zh-CN" sz="2000" b="1" dirty="0" smtClean="0">
              <a:solidFill>
                <a:srgbClr val="0070C0"/>
              </a:solidFill>
              <a:latin typeface="微软雅黑" pitchFamily="34" charset="-122"/>
              <a:ea typeface="微软雅黑" pitchFamily="34" charset="-122"/>
            </a:endParaRPr>
          </a:p>
          <a:p>
            <a:pPr algn="ctr"/>
            <a:r>
              <a:rPr lang="en-US" altLang="zh-CN" sz="2000" b="1" dirty="0" smtClean="0">
                <a:solidFill>
                  <a:srgbClr val="0070C0"/>
                </a:solidFill>
                <a:latin typeface="微软雅黑" pitchFamily="34" charset="-122"/>
                <a:ea typeface="微软雅黑" pitchFamily="34" charset="-122"/>
              </a:rPr>
              <a:t>2014</a:t>
            </a:r>
            <a:r>
              <a:rPr lang="zh-CN" altLang="en-US" sz="2000" b="1" dirty="0" smtClean="0">
                <a:solidFill>
                  <a:srgbClr val="0070C0"/>
                </a:solidFill>
                <a:latin typeface="微软雅黑" pitchFamily="34" charset="-122"/>
                <a:ea typeface="微软雅黑" pitchFamily="34" charset="-122"/>
              </a:rPr>
              <a:t>年</a:t>
            </a:r>
            <a:r>
              <a:rPr lang="en-US" altLang="zh-CN" sz="2000" b="1" dirty="0" smtClean="0">
                <a:solidFill>
                  <a:srgbClr val="0070C0"/>
                </a:solidFill>
                <a:latin typeface="微软雅黑" pitchFamily="34" charset="-122"/>
                <a:ea typeface="微软雅黑" pitchFamily="34" charset="-122"/>
              </a:rPr>
              <a:t>6</a:t>
            </a:r>
            <a:r>
              <a:rPr lang="zh-CN" altLang="en-US" sz="2000" b="1" dirty="0" smtClean="0">
                <a:solidFill>
                  <a:srgbClr val="0070C0"/>
                </a:solidFill>
                <a:latin typeface="微软雅黑" pitchFamily="34" charset="-122"/>
                <a:ea typeface="微软雅黑" pitchFamily="34" charset="-122"/>
              </a:rPr>
              <a:t>月</a:t>
            </a:r>
            <a:endParaRPr lang="zh-CN" altLang="en-US" sz="2000" b="1" dirty="0">
              <a:solidFill>
                <a:srgbClr val="0070C0"/>
              </a:solidFill>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20402" y="908721"/>
            <a:ext cx="7912038" cy="3528392"/>
            <a:chOff x="1043608" y="1028291"/>
            <a:chExt cx="7191958" cy="3408821"/>
          </a:xfrm>
        </p:grpSpPr>
        <p:grpSp>
          <p:nvGrpSpPr>
            <p:cNvPr id="4" name="组合 3"/>
            <p:cNvGrpSpPr/>
            <p:nvPr/>
          </p:nvGrpSpPr>
          <p:grpSpPr>
            <a:xfrm>
              <a:off x="1077663" y="3317446"/>
              <a:ext cx="7157903" cy="1119666"/>
              <a:chOff x="1053582" y="4336548"/>
              <a:chExt cx="7157903" cy="1119666"/>
            </a:xfrm>
          </p:grpSpPr>
          <p:sp>
            <p:nvSpPr>
              <p:cNvPr id="5" name="矩形 4"/>
              <p:cNvSpPr/>
              <p:nvPr/>
            </p:nvSpPr>
            <p:spPr>
              <a:xfrm>
                <a:off x="1691680" y="4988162"/>
                <a:ext cx="648071" cy="144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altLang="zh-CN" sz="100" dirty="0">
                    <a:solidFill>
                      <a:srgbClr val="EEECE1">
                        <a:lumMod val="25000"/>
                      </a:srgbClr>
                    </a:solidFill>
                  </a:rPr>
                  <a:t>PPT</a:t>
                </a:r>
                <a:r>
                  <a:rPr lang="zh-CN" altLang="en-US" sz="100" dirty="0">
                    <a:solidFill>
                      <a:srgbClr val="EEECE1">
                        <a:lumMod val="25000"/>
                      </a:srgbClr>
                    </a:solidFill>
                  </a:rPr>
                  <a:t>模板下载：</a:t>
                </a:r>
                <a:r>
                  <a:rPr lang="en-US" altLang="zh-CN" sz="100" dirty="0">
                    <a:solidFill>
                      <a:srgbClr val="EEECE1">
                        <a:lumMod val="25000"/>
                      </a:srgbClr>
                    </a:solidFill>
                    <a:hlinkClick r:id="rId3"/>
                  </a:rPr>
                  <a:t>www.1ppt.com/moban/</a:t>
                </a:r>
                <a:r>
                  <a:rPr lang="en-US" altLang="zh-CN" sz="100" dirty="0">
                    <a:solidFill>
                      <a:srgbClr val="EEECE1">
                        <a:lumMod val="25000"/>
                      </a:srgbClr>
                    </a:solidFill>
                  </a:rPr>
                  <a:t>     </a:t>
                </a:r>
                <a:r>
                  <a:rPr lang="zh-CN" altLang="en-US" sz="100" dirty="0">
                    <a:solidFill>
                      <a:srgbClr val="EEECE1">
                        <a:lumMod val="25000"/>
                      </a:srgbClr>
                    </a:solidFill>
                  </a:rPr>
                  <a:t>行业</a:t>
                </a:r>
                <a:r>
                  <a:rPr lang="en-US" altLang="zh-CN" sz="100" dirty="0">
                    <a:solidFill>
                      <a:srgbClr val="EEECE1">
                        <a:lumMod val="25000"/>
                      </a:srgbClr>
                    </a:solidFill>
                  </a:rPr>
                  <a:t>PPT</a:t>
                </a:r>
                <a:r>
                  <a:rPr lang="zh-CN" altLang="en-US" sz="100" dirty="0">
                    <a:solidFill>
                      <a:srgbClr val="EEECE1">
                        <a:lumMod val="25000"/>
                      </a:srgbClr>
                    </a:solidFill>
                  </a:rPr>
                  <a:t>模板：</a:t>
                </a:r>
                <a:r>
                  <a:rPr lang="en-US" altLang="zh-CN" sz="100" dirty="0">
                    <a:solidFill>
                      <a:srgbClr val="EEECE1">
                        <a:lumMod val="25000"/>
                      </a:srgbClr>
                    </a:solidFill>
                    <a:hlinkClick r:id="rId4"/>
                  </a:rPr>
                  <a:t>www.1ppt.com/hangye/</a:t>
                </a:r>
                <a:r>
                  <a:rPr lang="en-US" altLang="zh-CN" sz="100" dirty="0">
                    <a:solidFill>
                      <a:srgbClr val="EEECE1">
                        <a:lumMod val="25000"/>
                      </a:srgbClr>
                    </a:solidFill>
                  </a:rPr>
                  <a:t> </a:t>
                </a:r>
              </a:p>
              <a:p>
                <a:pPr fontAlgn="base">
                  <a:spcBef>
                    <a:spcPct val="0"/>
                  </a:spcBef>
                  <a:spcAft>
                    <a:spcPct val="0"/>
                  </a:spcAft>
                </a:pPr>
                <a:r>
                  <a:rPr lang="zh-CN" altLang="en-US" sz="100" dirty="0">
                    <a:solidFill>
                      <a:srgbClr val="EEECE1">
                        <a:lumMod val="25000"/>
                      </a:srgbClr>
                    </a:solidFill>
                  </a:rPr>
                  <a:t>节日</a:t>
                </a:r>
                <a:r>
                  <a:rPr lang="en-US" altLang="zh-CN" sz="100" dirty="0">
                    <a:solidFill>
                      <a:srgbClr val="EEECE1">
                        <a:lumMod val="25000"/>
                      </a:srgbClr>
                    </a:solidFill>
                  </a:rPr>
                  <a:t>PPT</a:t>
                </a:r>
                <a:r>
                  <a:rPr lang="zh-CN" altLang="en-US" sz="100" dirty="0">
                    <a:solidFill>
                      <a:srgbClr val="EEECE1">
                        <a:lumMod val="25000"/>
                      </a:srgbClr>
                    </a:solidFill>
                  </a:rPr>
                  <a:t>模板：</a:t>
                </a:r>
                <a:r>
                  <a:rPr lang="en-US" altLang="zh-CN" sz="100" dirty="0">
                    <a:solidFill>
                      <a:srgbClr val="EEECE1">
                        <a:lumMod val="25000"/>
                      </a:srgbClr>
                    </a:solidFill>
                    <a:hlinkClick r:id="rId5"/>
                  </a:rPr>
                  <a:t>www.1ppt.com/jieri/</a:t>
                </a:r>
                <a:r>
                  <a:rPr lang="en-US" altLang="zh-CN" sz="100" dirty="0">
                    <a:solidFill>
                      <a:srgbClr val="EEECE1">
                        <a:lumMod val="25000"/>
                      </a:srgbClr>
                    </a:solidFill>
                  </a:rPr>
                  <a:t>           PPT</a:t>
                </a:r>
                <a:r>
                  <a:rPr lang="zh-CN" altLang="en-US" sz="100" dirty="0">
                    <a:solidFill>
                      <a:srgbClr val="EEECE1">
                        <a:lumMod val="25000"/>
                      </a:srgbClr>
                    </a:solidFill>
                  </a:rPr>
                  <a:t>素材下载：</a:t>
                </a:r>
                <a:r>
                  <a:rPr lang="en-US" altLang="zh-CN" sz="100" dirty="0">
                    <a:solidFill>
                      <a:srgbClr val="EEECE1">
                        <a:lumMod val="25000"/>
                      </a:srgbClr>
                    </a:solidFill>
                    <a:hlinkClick r:id="rId6"/>
                  </a:rPr>
                  <a:t>www.1ppt.com/sucai/</a:t>
                </a:r>
                <a:endParaRPr lang="en-US" altLang="zh-CN" sz="100" dirty="0">
                  <a:solidFill>
                    <a:srgbClr val="EEECE1">
                      <a:lumMod val="25000"/>
                    </a:srgbClr>
                  </a:solidFill>
                </a:endParaRPr>
              </a:p>
              <a:p>
                <a:pPr fontAlgn="base">
                  <a:spcBef>
                    <a:spcPct val="0"/>
                  </a:spcBef>
                  <a:spcAft>
                    <a:spcPct val="0"/>
                  </a:spcAft>
                </a:pPr>
                <a:r>
                  <a:rPr lang="en-US" altLang="zh-CN" sz="100" dirty="0">
                    <a:solidFill>
                      <a:srgbClr val="EEECE1">
                        <a:lumMod val="25000"/>
                      </a:srgbClr>
                    </a:solidFill>
                  </a:rPr>
                  <a:t>PPT</a:t>
                </a:r>
                <a:r>
                  <a:rPr lang="zh-CN" altLang="en-US" sz="100" dirty="0">
                    <a:solidFill>
                      <a:srgbClr val="EEECE1">
                        <a:lumMod val="25000"/>
                      </a:srgbClr>
                    </a:solidFill>
                  </a:rPr>
                  <a:t>背景图片：</a:t>
                </a:r>
                <a:r>
                  <a:rPr lang="en-US" altLang="zh-CN" sz="100" dirty="0">
                    <a:solidFill>
                      <a:srgbClr val="EEECE1">
                        <a:lumMod val="25000"/>
                      </a:srgbClr>
                    </a:solidFill>
                    <a:hlinkClick r:id="rId7"/>
                  </a:rPr>
                  <a:t>www.1ppt.com/beijing/</a:t>
                </a:r>
                <a:r>
                  <a:rPr lang="en-US" altLang="zh-CN" sz="100" dirty="0">
                    <a:solidFill>
                      <a:srgbClr val="EEECE1">
                        <a:lumMod val="25000"/>
                      </a:srgbClr>
                    </a:solidFill>
                  </a:rPr>
                  <a:t>      PPT</a:t>
                </a:r>
                <a:r>
                  <a:rPr lang="zh-CN" altLang="en-US" sz="100" dirty="0">
                    <a:solidFill>
                      <a:srgbClr val="EEECE1">
                        <a:lumMod val="25000"/>
                      </a:srgbClr>
                    </a:solidFill>
                  </a:rPr>
                  <a:t>图表下载：</a:t>
                </a:r>
                <a:r>
                  <a:rPr lang="en-US" altLang="zh-CN" sz="100" dirty="0">
                    <a:solidFill>
                      <a:srgbClr val="EEECE1">
                        <a:lumMod val="25000"/>
                      </a:srgbClr>
                    </a:solidFill>
                    <a:hlinkClick r:id="rId8"/>
                  </a:rPr>
                  <a:t>www.1ppt.com/tubiao/</a:t>
                </a:r>
                <a:r>
                  <a:rPr lang="en-US" altLang="zh-CN" sz="100" dirty="0">
                    <a:solidFill>
                      <a:srgbClr val="EEECE1">
                        <a:lumMod val="25000"/>
                      </a:srgbClr>
                    </a:solidFill>
                  </a:rPr>
                  <a:t>      </a:t>
                </a:r>
              </a:p>
              <a:p>
                <a:pPr fontAlgn="base">
                  <a:spcBef>
                    <a:spcPct val="0"/>
                  </a:spcBef>
                  <a:spcAft>
                    <a:spcPct val="0"/>
                  </a:spcAft>
                </a:pPr>
                <a:r>
                  <a:rPr lang="zh-CN" altLang="en-US" sz="100" dirty="0">
                    <a:solidFill>
                      <a:srgbClr val="EEECE1">
                        <a:lumMod val="25000"/>
                      </a:srgbClr>
                    </a:solidFill>
                  </a:rPr>
                  <a:t>优秀</a:t>
                </a:r>
                <a:r>
                  <a:rPr lang="en-US" altLang="zh-CN" sz="100" dirty="0">
                    <a:solidFill>
                      <a:srgbClr val="EEECE1">
                        <a:lumMod val="25000"/>
                      </a:srgbClr>
                    </a:solidFill>
                  </a:rPr>
                  <a:t>PPT</a:t>
                </a:r>
                <a:r>
                  <a:rPr lang="zh-CN" altLang="en-US" sz="100" dirty="0">
                    <a:solidFill>
                      <a:srgbClr val="EEECE1">
                        <a:lumMod val="25000"/>
                      </a:srgbClr>
                    </a:solidFill>
                  </a:rPr>
                  <a:t>下载：</a:t>
                </a:r>
                <a:r>
                  <a:rPr lang="en-US" altLang="zh-CN" sz="100" dirty="0">
                    <a:solidFill>
                      <a:srgbClr val="EEECE1">
                        <a:lumMod val="25000"/>
                      </a:srgbClr>
                    </a:solidFill>
                    <a:hlinkClick r:id="rId9"/>
                  </a:rPr>
                  <a:t>www.1ppt.com/xiazai/</a:t>
                </a:r>
                <a:r>
                  <a:rPr lang="en-US" altLang="zh-CN" sz="100" dirty="0">
                    <a:solidFill>
                      <a:srgbClr val="EEECE1">
                        <a:lumMod val="25000"/>
                      </a:srgbClr>
                    </a:solidFill>
                  </a:rPr>
                  <a:t>        PPT</a:t>
                </a:r>
                <a:r>
                  <a:rPr lang="zh-CN" altLang="en-US" sz="100" dirty="0">
                    <a:solidFill>
                      <a:srgbClr val="EEECE1">
                        <a:lumMod val="25000"/>
                      </a:srgbClr>
                    </a:solidFill>
                  </a:rPr>
                  <a:t>教程： </a:t>
                </a:r>
                <a:r>
                  <a:rPr lang="en-US" altLang="zh-CN" sz="100" dirty="0">
                    <a:solidFill>
                      <a:srgbClr val="EEECE1">
                        <a:lumMod val="25000"/>
                      </a:srgbClr>
                    </a:solidFill>
                    <a:hlinkClick r:id="rId10"/>
                  </a:rPr>
                  <a:t>www.1ppt.com/powerpoint/</a:t>
                </a:r>
                <a:r>
                  <a:rPr lang="en-US" altLang="zh-CN" sz="100" dirty="0">
                    <a:solidFill>
                      <a:srgbClr val="EEECE1">
                        <a:lumMod val="25000"/>
                      </a:srgbClr>
                    </a:solidFill>
                  </a:rPr>
                  <a:t>      </a:t>
                </a:r>
              </a:p>
              <a:p>
                <a:pPr fontAlgn="base">
                  <a:spcBef>
                    <a:spcPct val="0"/>
                  </a:spcBef>
                  <a:spcAft>
                    <a:spcPct val="0"/>
                  </a:spcAft>
                </a:pPr>
                <a:r>
                  <a:rPr lang="en-US" altLang="zh-CN" sz="100" dirty="0">
                    <a:solidFill>
                      <a:srgbClr val="EEECE1">
                        <a:lumMod val="25000"/>
                      </a:srgbClr>
                    </a:solidFill>
                  </a:rPr>
                  <a:t>Word</a:t>
                </a:r>
                <a:r>
                  <a:rPr lang="zh-CN" altLang="en-US" sz="100" dirty="0">
                    <a:solidFill>
                      <a:srgbClr val="EEECE1">
                        <a:lumMod val="25000"/>
                      </a:srgbClr>
                    </a:solidFill>
                  </a:rPr>
                  <a:t>教程： </a:t>
                </a:r>
                <a:r>
                  <a:rPr lang="en-US" altLang="zh-CN" sz="100" dirty="0">
                    <a:solidFill>
                      <a:srgbClr val="EEECE1">
                        <a:lumMod val="25000"/>
                      </a:srgbClr>
                    </a:solidFill>
                    <a:hlinkClick r:id="rId11"/>
                  </a:rPr>
                  <a:t>www.1ppt.com/word/</a:t>
                </a:r>
                <a:r>
                  <a:rPr lang="en-US" altLang="zh-CN" sz="100" dirty="0">
                    <a:solidFill>
                      <a:srgbClr val="EEECE1">
                        <a:lumMod val="25000"/>
                      </a:srgbClr>
                    </a:solidFill>
                  </a:rPr>
                  <a:t>              Excel</a:t>
                </a:r>
                <a:r>
                  <a:rPr lang="zh-CN" altLang="en-US" sz="100" dirty="0">
                    <a:solidFill>
                      <a:srgbClr val="EEECE1">
                        <a:lumMod val="25000"/>
                      </a:srgbClr>
                    </a:solidFill>
                  </a:rPr>
                  <a:t>教程：</a:t>
                </a:r>
                <a:r>
                  <a:rPr lang="en-US" altLang="zh-CN" sz="100" dirty="0">
                    <a:solidFill>
                      <a:srgbClr val="EEECE1">
                        <a:lumMod val="25000"/>
                      </a:srgbClr>
                    </a:solidFill>
                    <a:hlinkClick r:id="rId12"/>
                  </a:rPr>
                  <a:t>www.1ppt.com/excel/</a:t>
                </a:r>
                <a:r>
                  <a:rPr lang="en-US" altLang="zh-CN" sz="100" dirty="0">
                    <a:solidFill>
                      <a:srgbClr val="EEECE1">
                        <a:lumMod val="25000"/>
                      </a:srgbClr>
                    </a:solidFill>
                  </a:rPr>
                  <a:t>  </a:t>
                </a:r>
              </a:p>
              <a:p>
                <a:pPr fontAlgn="base">
                  <a:spcBef>
                    <a:spcPct val="0"/>
                  </a:spcBef>
                  <a:spcAft>
                    <a:spcPct val="0"/>
                  </a:spcAft>
                </a:pPr>
                <a:r>
                  <a:rPr lang="zh-CN" altLang="en-US" sz="100" dirty="0">
                    <a:solidFill>
                      <a:srgbClr val="EEECE1">
                        <a:lumMod val="25000"/>
                      </a:srgbClr>
                    </a:solidFill>
                  </a:rPr>
                  <a:t>资料下载：</a:t>
                </a:r>
                <a:r>
                  <a:rPr lang="en-US" altLang="zh-CN" sz="100" dirty="0">
                    <a:solidFill>
                      <a:srgbClr val="EEECE1">
                        <a:lumMod val="25000"/>
                      </a:srgbClr>
                    </a:solidFill>
                    <a:hlinkClick r:id="rId13"/>
                  </a:rPr>
                  <a:t>www.1ppt.com/ziliao/</a:t>
                </a:r>
                <a:r>
                  <a:rPr lang="en-US" altLang="zh-CN" sz="100" dirty="0">
                    <a:solidFill>
                      <a:srgbClr val="EEECE1">
                        <a:lumMod val="25000"/>
                      </a:srgbClr>
                    </a:solidFill>
                  </a:rPr>
                  <a:t>                PPT</a:t>
                </a:r>
                <a:r>
                  <a:rPr lang="zh-CN" altLang="en-US" sz="100" dirty="0">
                    <a:solidFill>
                      <a:srgbClr val="EEECE1">
                        <a:lumMod val="25000"/>
                      </a:srgbClr>
                    </a:solidFill>
                  </a:rPr>
                  <a:t>课件下载：</a:t>
                </a:r>
                <a:r>
                  <a:rPr lang="en-US" altLang="zh-CN" sz="100" dirty="0">
                    <a:solidFill>
                      <a:srgbClr val="EEECE1">
                        <a:lumMod val="25000"/>
                      </a:srgbClr>
                    </a:solidFill>
                    <a:hlinkClick r:id="rId14"/>
                  </a:rPr>
                  <a:t>www.1ppt.com/kejian/</a:t>
                </a:r>
                <a:r>
                  <a:rPr lang="en-US" altLang="zh-CN" sz="100" dirty="0">
                    <a:solidFill>
                      <a:srgbClr val="EEECE1">
                        <a:lumMod val="25000"/>
                      </a:srgbClr>
                    </a:solidFill>
                  </a:rPr>
                  <a:t> </a:t>
                </a:r>
              </a:p>
              <a:p>
                <a:pPr fontAlgn="base">
                  <a:spcBef>
                    <a:spcPct val="0"/>
                  </a:spcBef>
                  <a:spcAft>
                    <a:spcPct val="0"/>
                  </a:spcAft>
                </a:pPr>
                <a:r>
                  <a:rPr lang="zh-CN" altLang="en-US" sz="100" dirty="0">
                    <a:solidFill>
                      <a:srgbClr val="EEECE1">
                        <a:lumMod val="25000"/>
                      </a:srgbClr>
                    </a:solidFill>
                  </a:rPr>
                  <a:t>范文下载：</a:t>
                </a:r>
                <a:r>
                  <a:rPr lang="en-US" altLang="zh-CN" sz="100" dirty="0">
                    <a:solidFill>
                      <a:srgbClr val="EEECE1">
                        <a:lumMod val="25000"/>
                      </a:srgbClr>
                    </a:solidFill>
                    <a:hlinkClick r:id="rId15"/>
                  </a:rPr>
                  <a:t>www.1ppt.com/fanwen/</a:t>
                </a:r>
                <a:r>
                  <a:rPr lang="en-US" altLang="zh-CN" sz="100" dirty="0">
                    <a:solidFill>
                      <a:srgbClr val="EEECE1">
                        <a:lumMod val="25000"/>
                      </a:srgbClr>
                    </a:solidFill>
                  </a:rPr>
                  <a:t>             </a:t>
                </a:r>
                <a:r>
                  <a:rPr lang="zh-CN" altLang="en-US" sz="100" dirty="0">
                    <a:solidFill>
                      <a:srgbClr val="EEECE1">
                        <a:lumMod val="25000"/>
                      </a:srgbClr>
                    </a:solidFill>
                  </a:rPr>
                  <a:t>试卷下载：</a:t>
                </a:r>
                <a:r>
                  <a:rPr lang="en-US" altLang="zh-CN" sz="100" dirty="0">
                    <a:solidFill>
                      <a:srgbClr val="EEECE1">
                        <a:lumMod val="25000"/>
                      </a:srgbClr>
                    </a:solidFill>
                    <a:hlinkClick r:id="rId16"/>
                  </a:rPr>
                  <a:t>www.1ppt.com/shiti/</a:t>
                </a:r>
                <a:r>
                  <a:rPr lang="en-US" altLang="zh-CN" sz="100" dirty="0">
                    <a:solidFill>
                      <a:srgbClr val="EEECE1">
                        <a:lumMod val="25000"/>
                      </a:srgbClr>
                    </a:solidFill>
                  </a:rPr>
                  <a:t>  </a:t>
                </a:r>
              </a:p>
              <a:p>
                <a:pPr fontAlgn="base">
                  <a:spcBef>
                    <a:spcPct val="0"/>
                  </a:spcBef>
                  <a:spcAft>
                    <a:spcPct val="0"/>
                  </a:spcAft>
                </a:pPr>
                <a:r>
                  <a:rPr lang="zh-CN" altLang="en-US" sz="100" dirty="0">
                    <a:solidFill>
                      <a:srgbClr val="EEECE1">
                        <a:lumMod val="25000"/>
                      </a:srgbClr>
                    </a:solidFill>
                  </a:rPr>
                  <a:t>教案下载：</a:t>
                </a:r>
                <a:r>
                  <a:rPr lang="en-US" altLang="zh-CN" sz="100" dirty="0">
                    <a:solidFill>
                      <a:srgbClr val="EEECE1">
                        <a:lumMod val="25000"/>
                      </a:srgbClr>
                    </a:solidFill>
                    <a:hlinkClick r:id="rId17"/>
                  </a:rPr>
                  <a:t>www.1ppt.com/jiaoan/</a:t>
                </a:r>
                <a:r>
                  <a:rPr lang="en-US" altLang="zh-CN" sz="100" dirty="0">
                    <a:solidFill>
                      <a:srgbClr val="EEECE1">
                        <a:lumMod val="25000"/>
                      </a:srgbClr>
                    </a:solidFill>
                  </a:rPr>
                  <a:t>  </a:t>
                </a:r>
              </a:p>
              <a:p>
                <a:pPr fontAlgn="base">
                  <a:spcBef>
                    <a:spcPct val="0"/>
                  </a:spcBef>
                  <a:spcAft>
                    <a:spcPct val="0"/>
                  </a:spcAft>
                </a:pPr>
                <a:r>
                  <a:rPr lang="en-US" altLang="zh-CN" sz="100" dirty="0">
                    <a:solidFill>
                      <a:srgbClr val="EEECE1">
                        <a:lumMod val="25000"/>
                      </a:srgbClr>
                    </a:solidFill>
                  </a:rPr>
                  <a:t>  </a:t>
                </a:r>
                <a:endParaRPr lang="zh-CN" altLang="en-US" sz="100" dirty="0">
                  <a:solidFill>
                    <a:srgbClr val="EEECE1">
                      <a:lumMod val="25000"/>
                    </a:srgbClr>
                  </a:solidFill>
                </a:endParaRPr>
              </a:p>
            </p:txBody>
          </p:sp>
          <p:grpSp>
            <p:nvGrpSpPr>
              <p:cNvPr id="6" name="组合 5"/>
              <p:cNvGrpSpPr/>
              <p:nvPr/>
            </p:nvGrpSpPr>
            <p:grpSpPr>
              <a:xfrm>
                <a:off x="1053582" y="4336548"/>
                <a:ext cx="7157903" cy="1119666"/>
                <a:chOff x="981574" y="4469574"/>
                <a:chExt cx="7157903" cy="1119666"/>
              </a:xfrm>
              <a:effectLst>
                <a:outerShdw blurRad="50800" dist="38100" dir="5400000" algn="t" rotWithShape="0">
                  <a:prstClr val="black">
                    <a:alpha val="40000"/>
                  </a:prstClr>
                </a:outerShdw>
              </a:effectLst>
            </p:grpSpPr>
            <p:sp>
              <p:nvSpPr>
                <p:cNvPr id="7" name="矩形 26"/>
                <p:cNvSpPr/>
                <p:nvPr/>
              </p:nvSpPr>
              <p:spPr>
                <a:xfrm>
                  <a:off x="995015" y="4469574"/>
                  <a:ext cx="7107343" cy="491737"/>
                </a:xfrm>
                <a:custGeom>
                  <a:avLst/>
                  <a:gdLst>
                    <a:gd name="connsiteX0" fmla="*/ 0 w 7006450"/>
                    <a:gd name="connsiteY0" fmla="*/ 0 h 452377"/>
                    <a:gd name="connsiteX1" fmla="*/ 7006450 w 7006450"/>
                    <a:gd name="connsiteY1" fmla="*/ 0 h 452377"/>
                    <a:gd name="connsiteX2" fmla="*/ 7006450 w 7006450"/>
                    <a:gd name="connsiteY2" fmla="*/ 452377 h 452377"/>
                    <a:gd name="connsiteX3" fmla="*/ 0 w 7006450"/>
                    <a:gd name="connsiteY3" fmla="*/ 452377 h 452377"/>
                    <a:gd name="connsiteX4" fmla="*/ 0 w 7006450"/>
                    <a:gd name="connsiteY4" fmla="*/ 0 h 452377"/>
                    <a:gd name="connsiteX0" fmla="*/ 240632 w 7006450"/>
                    <a:gd name="connsiteY0" fmla="*/ 12031 h 452377"/>
                    <a:gd name="connsiteX1" fmla="*/ 7006450 w 7006450"/>
                    <a:gd name="connsiteY1" fmla="*/ 0 h 452377"/>
                    <a:gd name="connsiteX2" fmla="*/ 7006450 w 7006450"/>
                    <a:gd name="connsiteY2" fmla="*/ 452377 h 452377"/>
                    <a:gd name="connsiteX3" fmla="*/ 0 w 7006450"/>
                    <a:gd name="connsiteY3" fmla="*/ 452377 h 452377"/>
                    <a:gd name="connsiteX4" fmla="*/ 240632 w 7006450"/>
                    <a:gd name="connsiteY4" fmla="*/ 12031 h 452377"/>
                    <a:gd name="connsiteX0" fmla="*/ 240632 w 7162860"/>
                    <a:gd name="connsiteY0" fmla="*/ 36094 h 476440"/>
                    <a:gd name="connsiteX1" fmla="*/ 7162860 w 7162860"/>
                    <a:gd name="connsiteY1" fmla="*/ 0 h 476440"/>
                    <a:gd name="connsiteX2" fmla="*/ 7006450 w 7162860"/>
                    <a:gd name="connsiteY2" fmla="*/ 476440 h 476440"/>
                    <a:gd name="connsiteX3" fmla="*/ 0 w 7162860"/>
                    <a:gd name="connsiteY3" fmla="*/ 476440 h 476440"/>
                    <a:gd name="connsiteX4" fmla="*/ 240632 w 7162860"/>
                    <a:gd name="connsiteY4" fmla="*/ 36094 h 476440"/>
                    <a:gd name="connsiteX0" fmla="*/ 240632 w 7162860"/>
                    <a:gd name="connsiteY0" fmla="*/ 36094 h 488471"/>
                    <a:gd name="connsiteX1" fmla="*/ 7162860 w 7162860"/>
                    <a:gd name="connsiteY1" fmla="*/ 0 h 488471"/>
                    <a:gd name="connsiteX2" fmla="*/ 7042545 w 7162860"/>
                    <a:gd name="connsiteY2" fmla="*/ 488471 h 488471"/>
                    <a:gd name="connsiteX3" fmla="*/ 0 w 7162860"/>
                    <a:gd name="connsiteY3" fmla="*/ 476440 h 488471"/>
                    <a:gd name="connsiteX4" fmla="*/ 240632 w 7162860"/>
                    <a:gd name="connsiteY4" fmla="*/ 36094 h 488471"/>
                    <a:gd name="connsiteX0" fmla="*/ 240632 w 7107343"/>
                    <a:gd name="connsiteY0" fmla="*/ 39360 h 491737"/>
                    <a:gd name="connsiteX1" fmla="*/ 7107343 w 7107343"/>
                    <a:gd name="connsiteY1" fmla="*/ 0 h 491737"/>
                    <a:gd name="connsiteX2" fmla="*/ 7042545 w 7107343"/>
                    <a:gd name="connsiteY2" fmla="*/ 491737 h 491737"/>
                    <a:gd name="connsiteX3" fmla="*/ 0 w 7107343"/>
                    <a:gd name="connsiteY3" fmla="*/ 479706 h 491737"/>
                    <a:gd name="connsiteX4" fmla="*/ 240632 w 7107343"/>
                    <a:gd name="connsiteY4" fmla="*/ 39360 h 4917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7343" h="491737">
                      <a:moveTo>
                        <a:pt x="240632" y="39360"/>
                      </a:moveTo>
                      <a:lnTo>
                        <a:pt x="7107343" y="0"/>
                      </a:lnTo>
                      <a:lnTo>
                        <a:pt x="7042545" y="491737"/>
                      </a:lnTo>
                      <a:lnTo>
                        <a:pt x="0" y="479706"/>
                      </a:lnTo>
                      <a:lnTo>
                        <a:pt x="240632" y="39360"/>
                      </a:lnTo>
                      <a:close/>
                    </a:path>
                  </a:pathLst>
                </a:custGeom>
                <a:solidFill>
                  <a:srgbClr val="B19A4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sp>
              <p:nvSpPr>
                <p:cNvPr id="8" name="矩形 27"/>
                <p:cNvSpPr/>
                <p:nvPr/>
              </p:nvSpPr>
              <p:spPr>
                <a:xfrm>
                  <a:off x="7997275" y="4515110"/>
                  <a:ext cx="142202" cy="1069177"/>
                </a:xfrm>
                <a:custGeom>
                  <a:avLst/>
                  <a:gdLst>
                    <a:gd name="connsiteX0" fmla="*/ 0 w 864096"/>
                    <a:gd name="connsiteY0" fmla="*/ 0 h 648072"/>
                    <a:gd name="connsiteX1" fmla="*/ 864096 w 864096"/>
                    <a:gd name="connsiteY1" fmla="*/ 0 h 648072"/>
                    <a:gd name="connsiteX2" fmla="*/ 864096 w 864096"/>
                    <a:gd name="connsiteY2" fmla="*/ 648072 h 648072"/>
                    <a:gd name="connsiteX3" fmla="*/ 0 w 864096"/>
                    <a:gd name="connsiteY3" fmla="*/ 648072 h 648072"/>
                    <a:gd name="connsiteX4" fmla="*/ 0 w 864096"/>
                    <a:gd name="connsiteY4" fmla="*/ 0 h 648072"/>
                    <a:gd name="connsiteX0" fmla="*/ 0 w 864096"/>
                    <a:gd name="connsiteY0" fmla="*/ 421105 h 1069177"/>
                    <a:gd name="connsiteX1" fmla="*/ 130169 w 864096"/>
                    <a:gd name="connsiteY1" fmla="*/ 0 h 1069177"/>
                    <a:gd name="connsiteX2" fmla="*/ 864096 w 864096"/>
                    <a:gd name="connsiteY2" fmla="*/ 1069177 h 1069177"/>
                    <a:gd name="connsiteX3" fmla="*/ 0 w 864096"/>
                    <a:gd name="connsiteY3" fmla="*/ 1069177 h 1069177"/>
                    <a:gd name="connsiteX4" fmla="*/ 0 w 864096"/>
                    <a:gd name="connsiteY4" fmla="*/ 421105 h 1069177"/>
                    <a:gd name="connsiteX0" fmla="*/ 0 w 166265"/>
                    <a:gd name="connsiteY0" fmla="*/ 421105 h 1069177"/>
                    <a:gd name="connsiteX1" fmla="*/ 130169 w 166265"/>
                    <a:gd name="connsiteY1" fmla="*/ 0 h 1069177"/>
                    <a:gd name="connsiteX2" fmla="*/ 166265 w 166265"/>
                    <a:gd name="connsiteY2" fmla="*/ 660103 h 1069177"/>
                    <a:gd name="connsiteX3" fmla="*/ 0 w 166265"/>
                    <a:gd name="connsiteY3" fmla="*/ 1069177 h 1069177"/>
                    <a:gd name="connsiteX4" fmla="*/ 0 w 166265"/>
                    <a:gd name="connsiteY4" fmla="*/ 421105 h 1069177"/>
                    <a:gd name="connsiteX0" fmla="*/ 0 w 166265"/>
                    <a:gd name="connsiteY0" fmla="*/ 445168 h 1069177"/>
                    <a:gd name="connsiteX1" fmla="*/ 130169 w 166265"/>
                    <a:gd name="connsiteY1" fmla="*/ 0 h 1069177"/>
                    <a:gd name="connsiteX2" fmla="*/ 166265 w 166265"/>
                    <a:gd name="connsiteY2" fmla="*/ 660103 h 1069177"/>
                    <a:gd name="connsiteX3" fmla="*/ 0 w 166265"/>
                    <a:gd name="connsiteY3" fmla="*/ 1069177 h 1069177"/>
                    <a:gd name="connsiteX4" fmla="*/ 0 w 166265"/>
                    <a:gd name="connsiteY4" fmla="*/ 445168 h 1069177"/>
                    <a:gd name="connsiteX0" fmla="*/ 0 w 142202"/>
                    <a:gd name="connsiteY0" fmla="*/ 445168 h 1069177"/>
                    <a:gd name="connsiteX1" fmla="*/ 130169 w 142202"/>
                    <a:gd name="connsiteY1" fmla="*/ 0 h 1069177"/>
                    <a:gd name="connsiteX2" fmla="*/ 142202 w 142202"/>
                    <a:gd name="connsiteY2" fmla="*/ 587914 h 1069177"/>
                    <a:gd name="connsiteX3" fmla="*/ 0 w 142202"/>
                    <a:gd name="connsiteY3" fmla="*/ 1069177 h 1069177"/>
                    <a:gd name="connsiteX4" fmla="*/ 0 w 142202"/>
                    <a:gd name="connsiteY4" fmla="*/ 445168 h 1069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02" h="1069177">
                      <a:moveTo>
                        <a:pt x="0" y="445168"/>
                      </a:moveTo>
                      <a:lnTo>
                        <a:pt x="130169" y="0"/>
                      </a:lnTo>
                      <a:lnTo>
                        <a:pt x="142202" y="587914"/>
                      </a:lnTo>
                      <a:lnTo>
                        <a:pt x="0" y="1069177"/>
                      </a:lnTo>
                      <a:lnTo>
                        <a:pt x="0" y="445168"/>
                      </a:lnTo>
                      <a:close/>
                    </a:path>
                  </a:pathLst>
                </a:custGeom>
                <a:gradFill flip="none" rotWithShape="1">
                  <a:gsLst>
                    <a:gs pos="0">
                      <a:srgbClr val="E6AF00">
                        <a:shade val="30000"/>
                        <a:satMod val="115000"/>
                      </a:srgbClr>
                    </a:gs>
                    <a:gs pos="50000">
                      <a:srgbClr val="E6AF00">
                        <a:shade val="67500"/>
                        <a:satMod val="115000"/>
                      </a:srgbClr>
                    </a:gs>
                    <a:gs pos="100000">
                      <a:srgbClr val="E6AF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sp>
              <p:nvSpPr>
                <p:cNvPr id="9" name="矩形 8"/>
                <p:cNvSpPr/>
                <p:nvPr/>
              </p:nvSpPr>
              <p:spPr>
                <a:xfrm>
                  <a:off x="981574" y="4941168"/>
                  <a:ext cx="7006450" cy="648072"/>
                </a:xfrm>
                <a:prstGeom prst="rect">
                  <a:avLst/>
                </a:prstGeom>
                <a:gradFill flip="none" rotWithShape="1">
                  <a:gsLst>
                    <a:gs pos="0">
                      <a:srgbClr val="8F771D">
                        <a:shade val="30000"/>
                        <a:satMod val="115000"/>
                      </a:srgbClr>
                    </a:gs>
                    <a:gs pos="50000">
                      <a:srgbClr val="8F771D">
                        <a:shade val="67500"/>
                        <a:satMod val="115000"/>
                      </a:srgbClr>
                    </a:gs>
                    <a:gs pos="100000">
                      <a:srgbClr val="8F771D">
                        <a:shade val="100000"/>
                        <a:satMod val="115000"/>
                      </a:srgbClr>
                    </a:gs>
                  </a:gsLst>
                  <a:lin ang="16200000" scaled="1"/>
                  <a:tileRect/>
                </a:gradFill>
                <a:ln w="9525">
                  <a:solidFill>
                    <a:srgbClr val="D1C28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grpSp>
        </p:grpSp>
        <p:grpSp>
          <p:nvGrpSpPr>
            <p:cNvPr id="10" name="组合 9"/>
            <p:cNvGrpSpPr/>
            <p:nvPr/>
          </p:nvGrpSpPr>
          <p:grpSpPr>
            <a:xfrm>
              <a:off x="1043608" y="1047359"/>
              <a:ext cx="3589533" cy="2567690"/>
              <a:chOff x="958712" y="2180212"/>
              <a:chExt cx="3589533" cy="2567690"/>
            </a:xfrm>
            <a:effectLst>
              <a:outerShdw blurRad="50800" dist="38100" dir="5400000" algn="t" rotWithShape="0">
                <a:prstClr val="black">
                  <a:alpha val="40000"/>
                </a:prstClr>
              </a:outerShdw>
            </a:effectLst>
          </p:grpSpPr>
          <p:sp>
            <p:nvSpPr>
              <p:cNvPr id="11" name="直角三角形 2"/>
              <p:cNvSpPr/>
              <p:nvPr/>
            </p:nvSpPr>
            <p:spPr>
              <a:xfrm rot="5400000">
                <a:off x="2591542" y="2787222"/>
                <a:ext cx="2563713" cy="1349693"/>
              </a:xfrm>
              <a:custGeom>
                <a:avLst/>
                <a:gdLst>
                  <a:gd name="connsiteX0" fmla="*/ 0 w 2425988"/>
                  <a:gd name="connsiteY0" fmla="*/ 2346096 h 2346096"/>
                  <a:gd name="connsiteX1" fmla="*/ 0 w 2425988"/>
                  <a:gd name="connsiteY1" fmla="*/ 0 h 2346096"/>
                  <a:gd name="connsiteX2" fmla="*/ 2425988 w 2425988"/>
                  <a:gd name="connsiteY2" fmla="*/ 2346096 h 2346096"/>
                  <a:gd name="connsiteX3" fmla="*/ 0 w 2425988"/>
                  <a:gd name="connsiteY3" fmla="*/ 2346096 h 2346096"/>
                  <a:gd name="connsiteX0" fmla="*/ 529389 w 2955377"/>
                  <a:gd name="connsiteY0" fmla="*/ 914338 h 914338"/>
                  <a:gd name="connsiteX1" fmla="*/ 0 w 2955377"/>
                  <a:gd name="connsiteY1" fmla="*/ 0 h 914338"/>
                  <a:gd name="connsiteX2" fmla="*/ 2955377 w 2955377"/>
                  <a:gd name="connsiteY2" fmla="*/ 914338 h 914338"/>
                  <a:gd name="connsiteX3" fmla="*/ 529389 w 2955377"/>
                  <a:gd name="connsiteY3" fmla="*/ 914338 h 914338"/>
                  <a:gd name="connsiteX0" fmla="*/ 616925 w 3042913"/>
                  <a:gd name="connsiteY0" fmla="*/ 457138 h 457138"/>
                  <a:gd name="connsiteX1" fmla="*/ 0 w 3042913"/>
                  <a:gd name="connsiteY1" fmla="*/ 0 h 457138"/>
                  <a:gd name="connsiteX2" fmla="*/ 3042913 w 3042913"/>
                  <a:gd name="connsiteY2" fmla="*/ 457138 h 457138"/>
                  <a:gd name="connsiteX3" fmla="*/ 616925 w 3042913"/>
                  <a:gd name="connsiteY3" fmla="*/ 457138 h 457138"/>
                  <a:gd name="connsiteX0" fmla="*/ 690752 w 3116740"/>
                  <a:gd name="connsiteY0" fmla="*/ 1323697 h 1323697"/>
                  <a:gd name="connsiteX1" fmla="*/ 0 w 3116740"/>
                  <a:gd name="connsiteY1" fmla="*/ 0 h 1323697"/>
                  <a:gd name="connsiteX2" fmla="*/ 3116740 w 3116740"/>
                  <a:gd name="connsiteY2" fmla="*/ 1323697 h 1323697"/>
                  <a:gd name="connsiteX3" fmla="*/ 690752 w 3116740"/>
                  <a:gd name="connsiteY3" fmla="*/ 1323697 h 1323697"/>
                  <a:gd name="connsiteX0" fmla="*/ 690750 w 3116738"/>
                  <a:gd name="connsiteY0" fmla="*/ 1408929 h 1408929"/>
                  <a:gd name="connsiteX1" fmla="*/ 1 w 3116738"/>
                  <a:gd name="connsiteY1" fmla="*/ 0 h 1408929"/>
                  <a:gd name="connsiteX2" fmla="*/ 3116738 w 3116738"/>
                  <a:gd name="connsiteY2" fmla="*/ 1408929 h 1408929"/>
                  <a:gd name="connsiteX3" fmla="*/ 690750 w 3116738"/>
                  <a:gd name="connsiteY3" fmla="*/ 1408929 h 1408929"/>
                  <a:gd name="connsiteX0" fmla="*/ 720280 w 3146268"/>
                  <a:gd name="connsiteY0" fmla="*/ 1593605 h 1593605"/>
                  <a:gd name="connsiteX1" fmla="*/ 0 w 3146268"/>
                  <a:gd name="connsiteY1" fmla="*/ 0 h 1593605"/>
                  <a:gd name="connsiteX2" fmla="*/ 3146268 w 3146268"/>
                  <a:gd name="connsiteY2" fmla="*/ 1593605 h 1593605"/>
                  <a:gd name="connsiteX3" fmla="*/ 720280 w 3146268"/>
                  <a:gd name="connsiteY3" fmla="*/ 1593605 h 1593605"/>
                </a:gdLst>
                <a:ahLst/>
                <a:cxnLst>
                  <a:cxn ang="0">
                    <a:pos x="connsiteX0" y="connsiteY0"/>
                  </a:cxn>
                  <a:cxn ang="0">
                    <a:pos x="connsiteX1" y="connsiteY1"/>
                  </a:cxn>
                  <a:cxn ang="0">
                    <a:pos x="connsiteX2" y="connsiteY2"/>
                  </a:cxn>
                  <a:cxn ang="0">
                    <a:pos x="connsiteX3" y="connsiteY3"/>
                  </a:cxn>
                </a:cxnLst>
                <a:rect l="l" t="t" r="r" b="b"/>
                <a:pathLst>
                  <a:path w="3146268" h="1593605">
                    <a:moveTo>
                      <a:pt x="720280" y="1593605"/>
                    </a:moveTo>
                    <a:lnTo>
                      <a:pt x="0" y="0"/>
                    </a:lnTo>
                    <a:lnTo>
                      <a:pt x="3146268" y="1593605"/>
                    </a:lnTo>
                    <a:lnTo>
                      <a:pt x="720280" y="1593605"/>
                    </a:lnTo>
                    <a:close/>
                  </a:path>
                </a:pathLst>
              </a:custGeom>
              <a:gradFill flip="none" rotWithShape="1">
                <a:gsLst>
                  <a:gs pos="0">
                    <a:srgbClr val="C99921"/>
                  </a:gs>
                  <a:gs pos="42000">
                    <a:srgbClr val="8F771D"/>
                  </a:gs>
                  <a:gs pos="75000">
                    <a:srgbClr val="9E7800"/>
                  </a:gs>
                </a:gsLst>
                <a:path path="circle">
                  <a:fillToRect l="100000" t="100000"/>
                </a:path>
                <a:tileRect r="-100000" b="-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sp>
            <p:nvSpPr>
              <p:cNvPr id="12" name="矩形 11"/>
              <p:cNvSpPr/>
              <p:nvPr/>
            </p:nvSpPr>
            <p:spPr>
              <a:xfrm>
                <a:off x="986496" y="2764066"/>
                <a:ext cx="2208012" cy="1983836"/>
              </a:xfrm>
              <a:prstGeom prst="rect">
                <a:avLst/>
              </a:prstGeom>
              <a:gradFill flip="none" rotWithShape="1">
                <a:gsLst>
                  <a:gs pos="0">
                    <a:srgbClr val="FFFF00"/>
                  </a:gs>
                  <a:gs pos="47000">
                    <a:srgbClr val="E6AF00"/>
                  </a:gs>
                  <a:gs pos="82000">
                    <a:srgbClr val="B1871F"/>
                  </a:gs>
                </a:gsLst>
                <a:path path="circle">
                  <a:fillToRect l="100000" b="100000"/>
                </a:path>
                <a:tileRect t="-100000" r="-100000"/>
              </a:gradFill>
              <a:ln w="6350">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sp>
            <p:nvSpPr>
              <p:cNvPr id="13" name="矩形 12"/>
              <p:cNvSpPr/>
              <p:nvPr/>
            </p:nvSpPr>
            <p:spPr>
              <a:xfrm>
                <a:off x="1033977" y="2820351"/>
                <a:ext cx="2113050" cy="1896155"/>
              </a:xfrm>
              <a:prstGeom prst="rect">
                <a:avLst/>
              </a:prstGeom>
              <a:solidFill>
                <a:schemeClr val="bg1"/>
              </a:solidFill>
              <a:ln>
                <a:noFill/>
              </a:ln>
              <a:effectLst>
                <a:innerShdw blurRad="1143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sp>
            <p:nvSpPr>
              <p:cNvPr id="14" name="直角三角形 9"/>
              <p:cNvSpPr/>
              <p:nvPr/>
            </p:nvSpPr>
            <p:spPr>
              <a:xfrm flipH="1">
                <a:off x="958712" y="2192832"/>
                <a:ext cx="3554695" cy="584853"/>
              </a:xfrm>
              <a:custGeom>
                <a:avLst/>
                <a:gdLst>
                  <a:gd name="connsiteX0" fmla="*/ 0 w 2448272"/>
                  <a:gd name="connsiteY0" fmla="*/ 1656184 h 1656184"/>
                  <a:gd name="connsiteX1" fmla="*/ 0 w 2448272"/>
                  <a:gd name="connsiteY1" fmla="*/ 0 h 1656184"/>
                  <a:gd name="connsiteX2" fmla="*/ 2448272 w 2448272"/>
                  <a:gd name="connsiteY2" fmla="*/ 1656184 h 1656184"/>
                  <a:gd name="connsiteX3" fmla="*/ 0 w 2448272"/>
                  <a:gd name="connsiteY3" fmla="*/ 1656184 h 1656184"/>
                  <a:gd name="connsiteX0" fmla="*/ 0 w 2448272"/>
                  <a:gd name="connsiteY0" fmla="*/ 1559932 h 1559932"/>
                  <a:gd name="connsiteX1" fmla="*/ 12031 w 2448272"/>
                  <a:gd name="connsiteY1" fmla="*/ 0 h 1559932"/>
                  <a:gd name="connsiteX2" fmla="*/ 2448272 w 2448272"/>
                  <a:gd name="connsiteY2" fmla="*/ 1559932 h 1559932"/>
                  <a:gd name="connsiteX3" fmla="*/ 0 w 2448272"/>
                  <a:gd name="connsiteY3" fmla="*/ 1559932 h 1559932"/>
                  <a:gd name="connsiteX0" fmla="*/ 84348 w 2532620"/>
                  <a:gd name="connsiteY0" fmla="*/ 1607802 h 1607802"/>
                  <a:gd name="connsiteX1" fmla="*/ 127 w 2532620"/>
                  <a:gd name="connsiteY1" fmla="*/ 0 h 1607802"/>
                  <a:gd name="connsiteX2" fmla="*/ 2532620 w 2532620"/>
                  <a:gd name="connsiteY2" fmla="*/ 1607802 h 1607802"/>
                  <a:gd name="connsiteX3" fmla="*/ 84348 w 2532620"/>
                  <a:gd name="connsiteY3" fmla="*/ 1607802 h 1607802"/>
                  <a:gd name="connsiteX0" fmla="*/ 0 w 2532493"/>
                  <a:gd name="connsiteY0" fmla="*/ 0 h 1607802"/>
                  <a:gd name="connsiteX1" fmla="*/ 2532493 w 2532493"/>
                  <a:gd name="connsiteY1" fmla="*/ 1607802 h 1607802"/>
                  <a:gd name="connsiteX2" fmla="*/ 84221 w 2532493"/>
                  <a:gd name="connsiteY2" fmla="*/ 1607802 h 1607802"/>
                  <a:gd name="connsiteX3" fmla="*/ 91440 w 2532493"/>
                  <a:gd name="connsiteY3" fmla="*/ 121273 h 1607802"/>
                  <a:gd name="connsiteX0" fmla="*/ 0 w 2532493"/>
                  <a:gd name="connsiteY0" fmla="*/ 0 h 1607802"/>
                  <a:gd name="connsiteX1" fmla="*/ 2532493 w 2532493"/>
                  <a:gd name="connsiteY1" fmla="*/ 1607802 h 1607802"/>
                  <a:gd name="connsiteX2" fmla="*/ 84221 w 2532493"/>
                  <a:gd name="connsiteY2" fmla="*/ 1607802 h 1607802"/>
                  <a:gd name="connsiteX0" fmla="*/ 0 w 2464399"/>
                  <a:gd name="connsiteY0" fmla="*/ 0 h 1582000"/>
                  <a:gd name="connsiteX1" fmla="*/ 2464399 w 2464399"/>
                  <a:gd name="connsiteY1" fmla="*/ 1582000 h 1582000"/>
                  <a:gd name="connsiteX2" fmla="*/ 16127 w 2464399"/>
                  <a:gd name="connsiteY2" fmla="*/ 1582000 h 1582000"/>
                  <a:gd name="connsiteX0" fmla="*/ 0 w 2454672"/>
                  <a:gd name="connsiteY0" fmla="*/ 0 h 1620704"/>
                  <a:gd name="connsiteX1" fmla="*/ 2454672 w 2454672"/>
                  <a:gd name="connsiteY1" fmla="*/ 1620704 h 1620704"/>
                  <a:gd name="connsiteX2" fmla="*/ 6400 w 2454672"/>
                  <a:gd name="connsiteY2" fmla="*/ 1620704 h 1620704"/>
                  <a:gd name="connsiteX0" fmla="*/ 0 w 2454672"/>
                  <a:gd name="connsiteY0" fmla="*/ 0 h 1620704"/>
                  <a:gd name="connsiteX1" fmla="*/ 2454672 w 2454672"/>
                  <a:gd name="connsiteY1" fmla="*/ 1620704 h 1620704"/>
                  <a:gd name="connsiteX2" fmla="*/ 6400 w 2454672"/>
                  <a:gd name="connsiteY2" fmla="*/ 1620704 h 1620704"/>
                  <a:gd name="connsiteX3" fmla="*/ 0 w 2454672"/>
                  <a:gd name="connsiteY3" fmla="*/ 0 h 1620704"/>
                  <a:gd name="connsiteX0" fmla="*/ 0 w 3203665"/>
                  <a:gd name="connsiteY0" fmla="*/ 0 h 1289585"/>
                  <a:gd name="connsiteX1" fmla="*/ 3203665 w 3203665"/>
                  <a:gd name="connsiteY1" fmla="*/ 1289585 h 1289585"/>
                  <a:gd name="connsiteX2" fmla="*/ 755393 w 3203665"/>
                  <a:gd name="connsiteY2" fmla="*/ 1289585 h 1289585"/>
                  <a:gd name="connsiteX3" fmla="*/ 0 w 3203665"/>
                  <a:gd name="connsiteY3" fmla="*/ 0 h 1289585"/>
                  <a:gd name="connsiteX0" fmla="*/ 0 w 4312607"/>
                  <a:gd name="connsiteY0" fmla="*/ 0 h 1289585"/>
                  <a:gd name="connsiteX1" fmla="*/ 4312607 w 4312607"/>
                  <a:gd name="connsiteY1" fmla="*/ 1266959 h 1289585"/>
                  <a:gd name="connsiteX2" fmla="*/ 755393 w 4312607"/>
                  <a:gd name="connsiteY2" fmla="*/ 1289585 h 1289585"/>
                  <a:gd name="connsiteX3" fmla="*/ 0 w 4312607"/>
                  <a:gd name="connsiteY3" fmla="*/ 0 h 1289585"/>
                  <a:gd name="connsiteX0" fmla="*/ 0 w 5570345"/>
                  <a:gd name="connsiteY0" fmla="*/ 0 h 1237456"/>
                  <a:gd name="connsiteX1" fmla="*/ 5570345 w 5570345"/>
                  <a:gd name="connsiteY1" fmla="*/ 1214830 h 1237456"/>
                  <a:gd name="connsiteX2" fmla="*/ 2013131 w 5570345"/>
                  <a:gd name="connsiteY2" fmla="*/ 1237456 h 1237456"/>
                  <a:gd name="connsiteX3" fmla="*/ 0 w 5570345"/>
                  <a:gd name="connsiteY3" fmla="*/ 0 h 1237456"/>
                  <a:gd name="connsiteX0" fmla="*/ 0 w 5727563"/>
                  <a:gd name="connsiteY0" fmla="*/ 0 h 1237456"/>
                  <a:gd name="connsiteX1" fmla="*/ 5727563 w 5727563"/>
                  <a:gd name="connsiteY1" fmla="*/ 1214830 h 1237456"/>
                  <a:gd name="connsiteX2" fmla="*/ 2170349 w 5727563"/>
                  <a:gd name="connsiteY2" fmla="*/ 1237456 h 1237456"/>
                  <a:gd name="connsiteX3" fmla="*/ 0 w 5727563"/>
                  <a:gd name="connsiteY3" fmla="*/ 0 h 1237456"/>
                  <a:gd name="connsiteX0" fmla="*/ 0 w 5806173"/>
                  <a:gd name="connsiteY0" fmla="*/ 0 h 1266959"/>
                  <a:gd name="connsiteX1" fmla="*/ 5806173 w 5806173"/>
                  <a:gd name="connsiteY1" fmla="*/ 1266959 h 1266959"/>
                  <a:gd name="connsiteX2" fmla="*/ 2170349 w 5806173"/>
                  <a:gd name="connsiteY2" fmla="*/ 1237456 h 1266959"/>
                  <a:gd name="connsiteX3" fmla="*/ 0 w 5806173"/>
                  <a:gd name="connsiteY3" fmla="*/ 0 h 1266959"/>
                </a:gdLst>
                <a:ahLst/>
                <a:cxnLst>
                  <a:cxn ang="0">
                    <a:pos x="connsiteX0" y="connsiteY0"/>
                  </a:cxn>
                  <a:cxn ang="0">
                    <a:pos x="connsiteX1" y="connsiteY1"/>
                  </a:cxn>
                  <a:cxn ang="0">
                    <a:pos x="connsiteX2" y="connsiteY2"/>
                  </a:cxn>
                  <a:cxn ang="0">
                    <a:pos x="connsiteX3" y="connsiteY3"/>
                  </a:cxn>
                </a:cxnLst>
                <a:rect l="l" t="t" r="r" b="b"/>
                <a:pathLst>
                  <a:path w="5806173" h="1266959">
                    <a:moveTo>
                      <a:pt x="0" y="0"/>
                    </a:moveTo>
                    <a:lnTo>
                      <a:pt x="5806173" y="1266959"/>
                    </a:lnTo>
                    <a:lnTo>
                      <a:pt x="2170349" y="1237456"/>
                    </a:lnTo>
                    <a:lnTo>
                      <a:pt x="0" y="0"/>
                    </a:lnTo>
                    <a:close/>
                  </a:path>
                </a:pathLst>
              </a:custGeom>
              <a:gradFill flip="none" rotWithShape="1">
                <a:gsLst>
                  <a:gs pos="0">
                    <a:srgbClr val="896817"/>
                  </a:gs>
                  <a:gs pos="42000">
                    <a:srgbClr val="E6AF00"/>
                  </a:gs>
                  <a:gs pos="67000">
                    <a:srgbClr val="C99921"/>
                  </a:gs>
                </a:gsLst>
                <a:path path="circle">
                  <a:fillToRect r="100000" b="100000"/>
                </a:path>
                <a:tileRect l="-100000" t="-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grpSp>
        <p:grpSp>
          <p:nvGrpSpPr>
            <p:cNvPr id="15" name="组合 14"/>
            <p:cNvGrpSpPr/>
            <p:nvPr/>
          </p:nvGrpSpPr>
          <p:grpSpPr>
            <a:xfrm>
              <a:off x="4611453" y="1028291"/>
              <a:ext cx="3573835" cy="2579721"/>
              <a:chOff x="4526557" y="2161144"/>
              <a:chExt cx="3573835" cy="2579721"/>
            </a:xfrm>
            <a:effectLst>
              <a:outerShdw blurRad="50800" dist="38100" dir="5400000" algn="t" rotWithShape="0">
                <a:prstClr val="black">
                  <a:alpha val="40000"/>
                </a:prstClr>
              </a:outerShdw>
            </a:effectLst>
          </p:grpSpPr>
          <p:sp>
            <p:nvSpPr>
              <p:cNvPr id="16" name="直角三角形 2"/>
              <p:cNvSpPr/>
              <p:nvPr/>
            </p:nvSpPr>
            <p:spPr>
              <a:xfrm rot="16200000" flipH="1">
                <a:off x="3919602" y="2768153"/>
                <a:ext cx="2575744" cy="1361725"/>
              </a:xfrm>
              <a:custGeom>
                <a:avLst/>
                <a:gdLst>
                  <a:gd name="connsiteX0" fmla="*/ 0 w 2425988"/>
                  <a:gd name="connsiteY0" fmla="*/ 2346096 h 2346096"/>
                  <a:gd name="connsiteX1" fmla="*/ 0 w 2425988"/>
                  <a:gd name="connsiteY1" fmla="*/ 0 h 2346096"/>
                  <a:gd name="connsiteX2" fmla="*/ 2425988 w 2425988"/>
                  <a:gd name="connsiteY2" fmla="*/ 2346096 h 2346096"/>
                  <a:gd name="connsiteX3" fmla="*/ 0 w 2425988"/>
                  <a:gd name="connsiteY3" fmla="*/ 2346096 h 2346096"/>
                  <a:gd name="connsiteX0" fmla="*/ 529389 w 2955377"/>
                  <a:gd name="connsiteY0" fmla="*/ 914338 h 914338"/>
                  <a:gd name="connsiteX1" fmla="*/ 0 w 2955377"/>
                  <a:gd name="connsiteY1" fmla="*/ 0 h 914338"/>
                  <a:gd name="connsiteX2" fmla="*/ 2955377 w 2955377"/>
                  <a:gd name="connsiteY2" fmla="*/ 914338 h 914338"/>
                  <a:gd name="connsiteX3" fmla="*/ 529389 w 2955377"/>
                  <a:gd name="connsiteY3" fmla="*/ 914338 h 914338"/>
                  <a:gd name="connsiteX0" fmla="*/ 616925 w 3042913"/>
                  <a:gd name="connsiteY0" fmla="*/ 457138 h 457138"/>
                  <a:gd name="connsiteX1" fmla="*/ 0 w 3042913"/>
                  <a:gd name="connsiteY1" fmla="*/ 0 h 457138"/>
                  <a:gd name="connsiteX2" fmla="*/ 3042913 w 3042913"/>
                  <a:gd name="connsiteY2" fmla="*/ 457138 h 457138"/>
                  <a:gd name="connsiteX3" fmla="*/ 616925 w 3042913"/>
                  <a:gd name="connsiteY3" fmla="*/ 457138 h 457138"/>
                  <a:gd name="connsiteX0" fmla="*/ 690752 w 3116740"/>
                  <a:gd name="connsiteY0" fmla="*/ 1323697 h 1323697"/>
                  <a:gd name="connsiteX1" fmla="*/ 0 w 3116740"/>
                  <a:gd name="connsiteY1" fmla="*/ 0 h 1323697"/>
                  <a:gd name="connsiteX2" fmla="*/ 3116740 w 3116740"/>
                  <a:gd name="connsiteY2" fmla="*/ 1323697 h 1323697"/>
                  <a:gd name="connsiteX3" fmla="*/ 690752 w 3116740"/>
                  <a:gd name="connsiteY3" fmla="*/ 1323697 h 1323697"/>
                  <a:gd name="connsiteX0" fmla="*/ 690750 w 3116738"/>
                  <a:gd name="connsiteY0" fmla="*/ 1408929 h 1408929"/>
                  <a:gd name="connsiteX1" fmla="*/ 1 w 3116738"/>
                  <a:gd name="connsiteY1" fmla="*/ 0 h 1408929"/>
                  <a:gd name="connsiteX2" fmla="*/ 3116738 w 3116738"/>
                  <a:gd name="connsiteY2" fmla="*/ 1408929 h 1408929"/>
                  <a:gd name="connsiteX3" fmla="*/ 690750 w 3116738"/>
                  <a:gd name="connsiteY3" fmla="*/ 1408929 h 1408929"/>
                  <a:gd name="connsiteX0" fmla="*/ 735044 w 3161032"/>
                  <a:gd name="connsiteY0" fmla="*/ 1607811 h 1607811"/>
                  <a:gd name="connsiteX1" fmla="*/ 0 w 3161032"/>
                  <a:gd name="connsiteY1" fmla="*/ 0 h 1607811"/>
                  <a:gd name="connsiteX2" fmla="*/ 3161032 w 3161032"/>
                  <a:gd name="connsiteY2" fmla="*/ 1607811 h 1607811"/>
                  <a:gd name="connsiteX3" fmla="*/ 735044 w 3161032"/>
                  <a:gd name="connsiteY3" fmla="*/ 1607811 h 1607811"/>
                </a:gdLst>
                <a:ahLst/>
                <a:cxnLst>
                  <a:cxn ang="0">
                    <a:pos x="connsiteX0" y="connsiteY0"/>
                  </a:cxn>
                  <a:cxn ang="0">
                    <a:pos x="connsiteX1" y="connsiteY1"/>
                  </a:cxn>
                  <a:cxn ang="0">
                    <a:pos x="connsiteX2" y="connsiteY2"/>
                  </a:cxn>
                  <a:cxn ang="0">
                    <a:pos x="connsiteX3" y="connsiteY3"/>
                  </a:cxn>
                </a:cxnLst>
                <a:rect l="l" t="t" r="r" b="b"/>
                <a:pathLst>
                  <a:path w="3161032" h="1607811">
                    <a:moveTo>
                      <a:pt x="735044" y="1607811"/>
                    </a:moveTo>
                    <a:lnTo>
                      <a:pt x="0" y="0"/>
                    </a:lnTo>
                    <a:lnTo>
                      <a:pt x="3161032" y="1607811"/>
                    </a:lnTo>
                    <a:lnTo>
                      <a:pt x="735044" y="1607811"/>
                    </a:lnTo>
                    <a:close/>
                  </a:path>
                </a:pathLst>
              </a:custGeom>
              <a:gradFill flip="none" rotWithShape="1">
                <a:gsLst>
                  <a:gs pos="28000">
                    <a:srgbClr val="4C680E"/>
                  </a:gs>
                  <a:gs pos="75000">
                    <a:srgbClr val="B5C519"/>
                  </a:gs>
                  <a:gs pos="100000">
                    <a:srgbClr val="809B1D"/>
                  </a:gs>
                </a:gsLst>
                <a:path path="circle">
                  <a:fillToRect l="100000" t="100000"/>
                </a:path>
                <a:tileRect r="-100000" b="-100000"/>
              </a:gra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sp>
            <p:nvSpPr>
              <p:cNvPr id="17" name="矩形 16"/>
              <p:cNvSpPr/>
              <p:nvPr/>
            </p:nvSpPr>
            <p:spPr>
              <a:xfrm flipH="1">
                <a:off x="5892380" y="2757029"/>
                <a:ext cx="2208012" cy="1983836"/>
              </a:xfrm>
              <a:prstGeom prst="rect">
                <a:avLst/>
              </a:prstGeom>
              <a:gradFill flip="none" rotWithShape="1">
                <a:gsLst>
                  <a:gs pos="0">
                    <a:srgbClr val="DAED23"/>
                  </a:gs>
                  <a:gs pos="47000">
                    <a:srgbClr val="C1D31B"/>
                  </a:gs>
                  <a:gs pos="82000">
                    <a:srgbClr val="809B1D"/>
                  </a:gs>
                </a:gsLst>
                <a:path path="circle">
                  <a:fillToRect r="100000" b="100000"/>
                </a:path>
                <a:tileRect l="-100000" t="-100000"/>
              </a:gradFill>
              <a:ln w="6350">
                <a:solidFill>
                  <a:srgbClr val="B3E21E"/>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sp>
            <p:nvSpPr>
              <p:cNvPr id="18" name="矩形 17"/>
              <p:cNvSpPr/>
              <p:nvPr/>
            </p:nvSpPr>
            <p:spPr>
              <a:xfrm flipH="1">
                <a:off x="5949989" y="2829302"/>
                <a:ext cx="2113050" cy="1880168"/>
              </a:xfrm>
              <a:prstGeom prst="rect">
                <a:avLst/>
              </a:prstGeom>
              <a:solidFill>
                <a:schemeClr val="bg1"/>
              </a:solidFill>
              <a:ln>
                <a:noFill/>
              </a:ln>
              <a:effectLst>
                <a:innerShdw blurRad="1143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sp>
            <p:nvSpPr>
              <p:cNvPr id="19" name="直角三角形 9"/>
              <p:cNvSpPr/>
              <p:nvPr/>
            </p:nvSpPr>
            <p:spPr>
              <a:xfrm>
                <a:off x="4526557" y="2209858"/>
                <a:ext cx="3530630" cy="547171"/>
              </a:xfrm>
              <a:custGeom>
                <a:avLst/>
                <a:gdLst>
                  <a:gd name="connsiteX0" fmla="*/ 0 w 2448272"/>
                  <a:gd name="connsiteY0" fmla="*/ 1656184 h 1656184"/>
                  <a:gd name="connsiteX1" fmla="*/ 0 w 2448272"/>
                  <a:gd name="connsiteY1" fmla="*/ 0 h 1656184"/>
                  <a:gd name="connsiteX2" fmla="*/ 2448272 w 2448272"/>
                  <a:gd name="connsiteY2" fmla="*/ 1656184 h 1656184"/>
                  <a:gd name="connsiteX3" fmla="*/ 0 w 2448272"/>
                  <a:gd name="connsiteY3" fmla="*/ 1656184 h 1656184"/>
                  <a:gd name="connsiteX0" fmla="*/ 0 w 2448272"/>
                  <a:gd name="connsiteY0" fmla="*/ 1559932 h 1559932"/>
                  <a:gd name="connsiteX1" fmla="*/ 12031 w 2448272"/>
                  <a:gd name="connsiteY1" fmla="*/ 0 h 1559932"/>
                  <a:gd name="connsiteX2" fmla="*/ 2448272 w 2448272"/>
                  <a:gd name="connsiteY2" fmla="*/ 1559932 h 1559932"/>
                  <a:gd name="connsiteX3" fmla="*/ 0 w 2448272"/>
                  <a:gd name="connsiteY3" fmla="*/ 1559932 h 1559932"/>
                  <a:gd name="connsiteX0" fmla="*/ 84348 w 2532620"/>
                  <a:gd name="connsiteY0" fmla="*/ 1607802 h 1607802"/>
                  <a:gd name="connsiteX1" fmla="*/ 127 w 2532620"/>
                  <a:gd name="connsiteY1" fmla="*/ 0 h 1607802"/>
                  <a:gd name="connsiteX2" fmla="*/ 2532620 w 2532620"/>
                  <a:gd name="connsiteY2" fmla="*/ 1607802 h 1607802"/>
                  <a:gd name="connsiteX3" fmla="*/ 84348 w 2532620"/>
                  <a:gd name="connsiteY3" fmla="*/ 1607802 h 1607802"/>
                  <a:gd name="connsiteX0" fmla="*/ 0 w 2532493"/>
                  <a:gd name="connsiteY0" fmla="*/ 0 h 1607802"/>
                  <a:gd name="connsiteX1" fmla="*/ 2532493 w 2532493"/>
                  <a:gd name="connsiteY1" fmla="*/ 1607802 h 1607802"/>
                  <a:gd name="connsiteX2" fmla="*/ 84221 w 2532493"/>
                  <a:gd name="connsiteY2" fmla="*/ 1607802 h 1607802"/>
                  <a:gd name="connsiteX3" fmla="*/ 91440 w 2532493"/>
                  <a:gd name="connsiteY3" fmla="*/ 121273 h 1607802"/>
                  <a:gd name="connsiteX0" fmla="*/ 0 w 2532493"/>
                  <a:gd name="connsiteY0" fmla="*/ 0 h 1607802"/>
                  <a:gd name="connsiteX1" fmla="*/ 2532493 w 2532493"/>
                  <a:gd name="connsiteY1" fmla="*/ 1607802 h 1607802"/>
                  <a:gd name="connsiteX2" fmla="*/ 84221 w 2532493"/>
                  <a:gd name="connsiteY2" fmla="*/ 1607802 h 1607802"/>
                  <a:gd name="connsiteX0" fmla="*/ 0 w 2464399"/>
                  <a:gd name="connsiteY0" fmla="*/ 0 h 1582000"/>
                  <a:gd name="connsiteX1" fmla="*/ 2464399 w 2464399"/>
                  <a:gd name="connsiteY1" fmla="*/ 1582000 h 1582000"/>
                  <a:gd name="connsiteX2" fmla="*/ 16127 w 2464399"/>
                  <a:gd name="connsiteY2" fmla="*/ 1582000 h 1582000"/>
                  <a:gd name="connsiteX0" fmla="*/ 0 w 2454672"/>
                  <a:gd name="connsiteY0" fmla="*/ 0 h 1620704"/>
                  <a:gd name="connsiteX1" fmla="*/ 2454672 w 2454672"/>
                  <a:gd name="connsiteY1" fmla="*/ 1620704 h 1620704"/>
                  <a:gd name="connsiteX2" fmla="*/ 6400 w 2454672"/>
                  <a:gd name="connsiteY2" fmla="*/ 1620704 h 1620704"/>
                  <a:gd name="connsiteX0" fmla="*/ 0 w 2454672"/>
                  <a:gd name="connsiteY0" fmla="*/ 0 h 1620704"/>
                  <a:gd name="connsiteX1" fmla="*/ 2454672 w 2454672"/>
                  <a:gd name="connsiteY1" fmla="*/ 1620704 h 1620704"/>
                  <a:gd name="connsiteX2" fmla="*/ 6400 w 2454672"/>
                  <a:gd name="connsiteY2" fmla="*/ 1620704 h 1620704"/>
                  <a:gd name="connsiteX3" fmla="*/ 0 w 2454672"/>
                  <a:gd name="connsiteY3" fmla="*/ 0 h 1620704"/>
                  <a:gd name="connsiteX0" fmla="*/ 0 w 3203665"/>
                  <a:gd name="connsiteY0" fmla="*/ 0 h 1289585"/>
                  <a:gd name="connsiteX1" fmla="*/ 3203665 w 3203665"/>
                  <a:gd name="connsiteY1" fmla="*/ 1289585 h 1289585"/>
                  <a:gd name="connsiteX2" fmla="*/ 755393 w 3203665"/>
                  <a:gd name="connsiteY2" fmla="*/ 1289585 h 1289585"/>
                  <a:gd name="connsiteX3" fmla="*/ 0 w 3203665"/>
                  <a:gd name="connsiteY3" fmla="*/ 0 h 1289585"/>
                  <a:gd name="connsiteX0" fmla="*/ 0 w 4312607"/>
                  <a:gd name="connsiteY0" fmla="*/ 0 h 1289585"/>
                  <a:gd name="connsiteX1" fmla="*/ 4312607 w 4312607"/>
                  <a:gd name="connsiteY1" fmla="*/ 1266959 h 1289585"/>
                  <a:gd name="connsiteX2" fmla="*/ 755393 w 4312607"/>
                  <a:gd name="connsiteY2" fmla="*/ 1289585 h 1289585"/>
                  <a:gd name="connsiteX3" fmla="*/ 0 w 4312607"/>
                  <a:gd name="connsiteY3" fmla="*/ 0 h 1289585"/>
                  <a:gd name="connsiteX0" fmla="*/ 0 w 5570345"/>
                  <a:gd name="connsiteY0" fmla="*/ 0 h 1237456"/>
                  <a:gd name="connsiteX1" fmla="*/ 5570345 w 5570345"/>
                  <a:gd name="connsiteY1" fmla="*/ 1214830 h 1237456"/>
                  <a:gd name="connsiteX2" fmla="*/ 2013131 w 5570345"/>
                  <a:gd name="connsiteY2" fmla="*/ 1237456 h 1237456"/>
                  <a:gd name="connsiteX3" fmla="*/ 0 w 5570345"/>
                  <a:gd name="connsiteY3" fmla="*/ 0 h 1237456"/>
                  <a:gd name="connsiteX0" fmla="*/ 0 w 5766865"/>
                  <a:gd name="connsiteY0" fmla="*/ 0 h 1185329"/>
                  <a:gd name="connsiteX1" fmla="*/ 5766865 w 5766865"/>
                  <a:gd name="connsiteY1" fmla="*/ 1162703 h 1185329"/>
                  <a:gd name="connsiteX2" fmla="*/ 2209651 w 5766865"/>
                  <a:gd name="connsiteY2" fmla="*/ 1185329 h 1185329"/>
                  <a:gd name="connsiteX3" fmla="*/ 0 w 5766865"/>
                  <a:gd name="connsiteY3" fmla="*/ 0 h 1185329"/>
                </a:gdLst>
                <a:ahLst/>
                <a:cxnLst>
                  <a:cxn ang="0">
                    <a:pos x="connsiteX0" y="connsiteY0"/>
                  </a:cxn>
                  <a:cxn ang="0">
                    <a:pos x="connsiteX1" y="connsiteY1"/>
                  </a:cxn>
                  <a:cxn ang="0">
                    <a:pos x="connsiteX2" y="connsiteY2"/>
                  </a:cxn>
                  <a:cxn ang="0">
                    <a:pos x="connsiteX3" y="connsiteY3"/>
                  </a:cxn>
                </a:cxnLst>
                <a:rect l="l" t="t" r="r" b="b"/>
                <a:pathLst>
                  <a:path w="5766865" h="1185329">
                    <a:moveTo>
                      <a:pt x="0" y="0"/>
                    </a:moveTo>
                    <a:lnTo>
                      <a:pt x="5766865" y="1162703"/>
                    </a:lnTo>
                    <a:lnTo>
                      <a:pt x="2209651" y="1185329"/>
                    </a:lnTo>
                    <a:lnTo>
                      <a:pt x="0" y="0"/>
                    </a:lnTo>
                    <a:close/>
                  </a:path>
                </a:pathLst>
              </a:custGeom>
              <a:gradFill flip="none" rotWithShape="1">
                <a:gsLst>
                  <a:gs pos="0">
                    <a:srgbClr val="4C680E"/>
                  </a:gs>
                  <a:gs pos="42000">
                    <a:srgbClr val="93A014"/>
                  </a:gs>
                  <a:gs pos="67000">
                    <a:srgbClr val="809B1D"/>
                  </a:gs>
                </a:gsLst>
                <a:path path="circle">
                  <a:fillToRect r="100000" b="100000"/>
                </a:path>
                <a:tileRect l="-100000" t="-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grpSp>
        <p:grpSp>
          <p:nvGrpSpPr>
            <p:cNvPr id="20" name="组合 19"/>
            <p:cNvGrpSpPr/>
            <p:nvPr/>
          </p:nvGrpSpPr>
          <p:grpSpPr>
            <a:xfrm>
              <a:off x="3523990" y="1064465"/>
              <a:ext cx="2198712" cy="2567104"/>
              <a:chOff x="3439094" y="2197318"/>
              <a:chExt cx="2198712" cy="2567104"/>
            </a:xfrm>
            <a:effectLst>
              <a:outerShdw blurRad="50800" dist="38100" dir="5400000" algn="t" rotWithShape="0">
                <a:prstClr val="black">
                  <a:alpha val="40000"/>
                </a:prstClr>
              </a:outerShdw>
            </a:effectLst>
          </p:grpSpPr>
          <p:sp>
            <p:nvSpPr>
              <p:cNvPr id="21" name="矩形 20"/>
              <p:cNvSpPr/>
              <p:nvPr/>
            </p:nvSpPr>
            <p:spPr>
              <a:xfrm>
                <a:off x="3444398" y="2780586"/>
                <a:ext cx="2186534" cy="1983836"/>
              </a:xfrm>
              <a:prstGeom prst="rect">
                <a:avLst/>
              </a:prstGeom>
              <a:gradFill flip="none" rotWithShape="1">
                <a:gsLst>
                  <a:gs pos="0">
                    <a:schemeClr val="tx2">
                      <a:lumMod val="20000"/>
                      <a:lumOff val="80000"/>
                    </a:schemeClr>
                  </a:gs>
                  <a:gs pos="47000">
                    <a:schemeClr val="tx2">
                      <a:lumMod val="60000"/>
                      <a:lumOff val="40000"/>
                    </a:schemeClr>
                  </a:gs>
                  <a:gs pos="82000">
                    <a:schemeClr val="accent1">
                      <a:lumMod val="75000"/>
                    </a:schemeClr>
                  </a:gs>
                </a:gsLst>
                <a:path path="circle">
                  <a:fillToRect l="100000" b="100000"/>
                </a:path>
                <a:tileRect t="-100000" r="-100000"/>
              </a:gradFill>
              <a:ln w="9525">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sp>
            <p:nvSpPr>
              <p:cNvPr id="22" name="矩形 21"/>
              <p:cNvSpPr/>
              <p:nvPr/>
            </p:nvSpPr>
            <p:spPr>
              <a:xfrm>
                <a:off x="3496465" y="2829301"/>
                <a:ext cx="2087302" cy="1903726"/>
              </a:xfrm>
              <a:prstGeom prst="rect">
                <a:avLst/>
              </a:prstGeom>
              <a:solidFill>
                <a:schemeClr val="bg1"/>
              </a:solidFill>
              <a:ln>
                <a:noFill/>
              </a:ln>
              <a:effectLst>
                <a:innerShdw blurRad="1143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sp>
            <p:nvSpPr>
              <p:cNvPr id="23" name="直角三角形 9"/>
              <p:cNvSpPr/>
              <p:nvPr/>
            </p:nvSpPr>
            <p:spPr>
              <a:xfrm flipH="1">
                <a:off x="3439094" y="2197318"/>
                <a:ext cx="2198712" cy="583267"/>
              </a:xfrm>
              <a:custGeom>
                <a:avLst/>
                <a:gdLst>
                  <a:gd name="connsiteX0" fmla="*/ 0 w 2448272"/>
                  <a:gd name="connsiteY0" fmla="*/ 1656184 h 1656184"/>
                  <a:gd name="connsiteX1" fmla="*/ 0 w 2448272"/>
                  <a:gd name="connsiteY1" fmla="*/ 0 h 1656184"/>
                  <a:gd name="connsiteX2" fmla="*/ 2448272 w 2448272"/>
                  <a:gd name="connsiteY2" fmla="*/ 1656184 h 1656184"/>
                  <a:gd name="connsiteX3" fmla="*/ 0 w 2448272"/>
                  <a:gd name="connsiteY3" fmla="*/ 1656184 h 1656184"/>
                  <a:gd name="connsiteX0" fmla="*/ 0 w 2448272"/>
                  <a:gd name="connsiteY0" fmla="*/ 1559932 h 1559932"/>
                  <a:gd name="connsiteX1" fmla="*/ 12031 w 2448272"/>
                  <a:gd name="connsiteY1" fmla="*/ 0 h 1559932"/>
                  <a:gd name="connsiteX2" fmla="*/ 2448272 w 2448272"/>
                  <a:gd name="connsiteY2" fmla="*/ 1559932 h 1559932"/>
                  <a:gd name="connsiteX3" fmla="*/ 0 w 2448272"/>
                  <a:gd name="connsiteY3" fmla="*/ 1559932 h 1559932"/>
                  <a:gd name="connsiteX0" fmla="*/ 84348 w 2532620"/>
                  <a:gd name="connsiteY0" fmla="*/ 1607802 h 1607802"/>
                  <a:gd name="connsiteX1" fmla="*/ 127 w 2532620"/>
                  <a:gd name="connsiteY1" fmla="*/ 0 h 1607802"/>
                  <a:gd name="connsiteX2" fmla="*/ 2532620 w 2532620"/>
                  <a:gd name="connsiteY2" fmla="*/ 1607802 h 1607802"/>
                  <a:gd name="connsiteX3" fmla="*/ 84348 w 2532620"/>
                  <a:gd name="connsiteY3" fmla="*/ 1607802 h 1607802"/>
                  <a:gd name="connsiteX0" fmla="*/ 0 w 2532493"/>
                  <a:gd name="connsiteY0" fmla="*/ 0 h 1607802"/>
                  <a:gd name="connsiteX1" fmla="*/ 2532493 w 2532493"/>
                  <a:gd name="connsiteY1" fmla="*/ 1607802 h 1607802"/>
                  <a:gd name="connsiteX2" fmla="*/ 84221 w 2532493"/>
                  <a:gd name="connsiteY2" fmla="*/ 1607802 h 1607802"/>
                  <a:gd name="connsiteX3" fmla="*/ 91440 w 2532493"/>
                  <a:gd name="connsiteY3" fmla="*/ 121273 h 1607802"/>
                  <a:gd name="connsiteX0" fmla="*/ 0 w 2532493"/>
                  <a:gd name="connsiteY0" fmla="*/ 0 h 1607802"/>
                  <a:gd name="connsiteX1" fmla="*/ 2532493 w 2532493"/>
                  <a:gd name="connsiteY1" fmla="*/ 1607802 h 1607802"/>
                  <a:gd name="connsiteX2" fmla="*/ 84221 w 2532493"/>
                  <a:gd name="connsiteY2" fmla="*/ 1607802 h 1607802"/>
                  <a:gd name="connsiteX0" fmla="*/ 0 w 2464399"/>
                  <a:gd name="connsiteY0" fmla="*/ 0 h 1582000"/>
                  <a:gd name="connsiteX1" fmla="*/ 2464399 w 2464399"/>
                  <a:gd name="connsiteY1" fmla="*/ 1582000 h 1582000"/>
                  <a:gd name="connsiteX2" fmla="*/ 16127 w 2464399"/>
                  <a:gd name="connsiteY2" fmla="*/ 1582000 h 1582000"/>
                  <a:gd name="connsiteX0" fmla="*/ 0 w 2454672"/>
                  <a:gd name="connsiteY0" fmla="*/ 0 h 1620704"/>
                  <a:gd name="connsiteX1" fmla="*/ 2454672 w 2454672"/>
                  <a:gd name="connsiteY1" fmla="*/ 1620704 h 1620704"/>
                  <a:gd name="connsiteX2" fmla="*/ 6400 w 2454672"/>
                  <a:gd name="connsiteY2" fmla="*/ 1620704 h 1620704"/>
                  <a:gd name="connsiteX0" fmla="*/ 0 w 2454672"/>
                  <a:gd name="connsiteY0" fmla="*/ 0 h 1620704"/>
                  <a:gd name="connsiteX1" fmla="*/ 2454672 w 2454672"/>
                  <a:gd name="connsiteY1" fmla="*/ 1620704 h 1620704"/>
                  <a:gd name="connsiteX2" fmla="*/ 6400 w 2454672"/>
                  <a:gd name="connsiteY2" fmla="*/ 1620704 h 1620704"/>
                  <a:gd name="connsiteX3" fmla="*/ 0 w 2454672"/>
                  <a:gd name="connsiteY3" fmla="*/ 0 h 1620704"/>
                  <a:gd name="connsiteX0" fmla="*/ 0 w 3203665"/>
                  <a:gd name="connsiteY0" fmla="*/ 0 h 1289585"/>
                  <a:gd name="connsiteX1" fmla="*/ 3203665 w 3203665"/>
                  <a:gd name="connsiteY1" fmla="*/ 1289585 h 1289585"/>
                  <a:gd name="connsiteX2" fmla="*/ 755393 w 3203665"/>
                  <a:gd name="connsiteY2" fmla="*/ 1289585 h 1289585"/>
                  <a:gd name="connsiteX3" fmla="*/ 0 w 3203665"/>
                  <a:gd name="connsiteY3" fmla="*/ 0 h 1289585"/>
                  <a:gd name="connsiteX0" fmla="*/ 0 w 4346730"/>
                  <a:gd name="connsiteY0" fmla="*/ 0 h 1289585"/>
                  <a:gd name="connsiteX1" fmla="*/ 4346730 w 4346730"/>
                  <a:gd name="connsiteY1" fmla="*/ 1289585 h 1289585"/>
                  <a:gd name="connsiteX2" fmla="*/ 755393 w 4346730"/>
                  <a:gd name="connsiteY2" fmla="*/ 1289585 h 1289585"/>
                  <a:gd name="connsiteX3" fmla="*/ 0 w 4346730"/>
                  <a:gd name="connsiteY3" fmla="*/ 0 h 1289585"/>
                  <a:gd name="connsiteX0" fmla="*/ 1583213 w 3591337"/>
                  <a:gd name="connsiteY0" fmla="*/ 0 h 1315650"/>
                  <a:gd name="connsiteX1" fmla="*/ 3591337 w 3591337"/>
                  <a:gd name="connsiteY1" fmla="*/ 1315650 h 1315650"/>
                  <a:gd name="connsiteX2" fmla="*/ 0 w 3591337"/>
                  <a:gd name="connsiteY2" fmla="*/ 1315650 h 1315650"/>
                  <a:gd name="connsiteX3" fmla="*/ 1583213 w 3591337"/>
                  <a:gd name="connsiteY3" fmla="*/ 0 h 1315650"/>
                  <a:gd name="connsiteX0" fmla="*/ 1819039 w 3591337"/>
                  <a:gd name="connsiteY0" fmla="*/ 0 h 1315650"/>
                  <a:gd name="connsiteX1" fmla="*/ 3591337 w 3591337"/>
                  <a:gd name="connsiteY1" fmla="*/ 1315650 h 1315650"/>
                  <a:gd name="connsiteX2" fmla="*/ 0 w 3591337"/>
                  <a:gd name="connsiteY2" fmla="*/ 1315650 h 1315650"/>
                  <a:gd name="connsiteX3" fmla="*/ 1819039 w 3591337"/>
                  <a:gd name="connsiteY3" fmla="*/ 0 h 1315650"/>
                  <a:gd name="connsiteX0" fmla="*/ 1838692 w 3591337"/>
                  <a:gd name="connsiteY0" fmla="*/ 0 h 1185331"/>
                  <a:gd name="connsiteX1" fmla="*/ 3591337 w 3591337"/>
                  <a:gd name="connsiteY1" fmla="*/ 1185331 h 1185331"/>
                  <a:gd name="connsiteX2" fmla="*/ 0 w 3591337"/>
                  <a:gd name="connsiteY2" fmla="*/ 1185331 h 1185331"/>
                  <a:gd name="connsiteX3" fmla="*/ 1838692 w 3591337"/>
                  <a:gd name="connsiteY3" fmla="*/ 0 h 1185331"/>
                  <a:gd name="connsiteX0" fmla="*/ 1838692 w 3591337"/>
                  <a:gd name="connsiteY0" fmla="*/ 0 h 1263523"/>
                  <a:gd name="connsiteX1" fmla="*/ 3591337 w 3591337"/>
                  <a:gd name="connsiteY1" fmla="*/ 1263523 h 1263523"/>
                  <a:gd name="connsiteX2" fmla="*/ 0 w 3591337"/>
                  <a:gd name="connsiteY2" fmla="*/ 1263523 h 1263523"/>
                  <a:gd name="connsiteX3" fmla="*/ 1838692 w 3591337"/>
                  <a:gd name="connsiteY3" fmla="*/ 0 h 1263523"/>
                </a:gdLst>
                <a:ahLst/>
                <a:cxnLst>
                  <a:cxn ang="0">
                    <a:pos x="connsiteX0" y="connsiteY0"/>
                  </a:cxn>
                  <a:cxn ang="0">
                    <a:pos x="connsiteX1" y="connsiteY1"/>
                  </a:cxn>
                  <a:cxn ang="0">
                    <a:pos x="connsiteX2" y="connsiteY2"/>
                  </a:cxn>
                  <a:cxn ang="0">
                    <a:pos x="connsiteX3" y="connsiteY3"/>
                  </a:cxn>
                </a:cxnLst>
                <a:rect l="l" t="t" r="r" b="b"/>
                <a:pathLst>
                  <a:path w="3591337" h="1263523">
                    <a:moveTo>
                      <a:pt x="1838692" y="0"/>
                    </a:moveTo>
                    <a:lnTo>
                      <a:pt x="3591337" y="1263523"/>
                    </a:lnTo>
                    <a:lnTo>
                      <a:pt x="0" y="1263523"/>
                    </a:lnTo>
                    <a:lnTo>
                      <a:pt x="1838692" y="0"/>
                    </a:lnTo>
                    <a:close/>
                  </a:path>
                </a:pathLst>
              </a:custGeom>
              <a:gradFill flip="none" rotWithShape="1">
                <a:gsLst>
                  <a:gs pos="24000">
                    <a:schemeClr val="tx2">
                      <a:lumMod val="60000"/>
                      <a:lumOff val="40000"/>
                    </a:schemeClr>
                  </a:gs>
                  <a:gs pos="5000">
                    <a:srgbClr val="3379CD"/>
                  </a:gs>
                  <a:gs pos="82000">
                    <a:srgbClr val="1E344E"/>
                  </a:gs>
                </a:gsLst>
                <a:path path="circle">
                  <a:fillToRect r="100000" b="100000"/>
                </a:path>
                <a:tileRect l="-100000" t="-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grpSp>
        <p:sp>
          <p:nvSpPr>
            <p:cNvPr id="24" name="TextBox 34"/>
            <p:cNvSpPr txBox="1"/>
            <p:nvPr/>
          </p:nvSpPr>
          <p:spPr>
            <a:xfrm>
              <a:off x="1167604" y="1733139"/>
              <a:ext cx="2078491" cy="1367297"/>
            </a:xfrm>
            <a:prstGeom prst="rect">
              <a:avLst/>
            </a:prstGeom>
            <a:noFill/>
          </p:spPr>
          <p:txBody>
            <a:bodyPr wrap="square" rtlCol="0">
              <a:spAutoFit/>
            </a:bodyPr>
            <a:lstStyle/>
            <a:p>
              <a:pPr fontAlgn="base">
                <a:lnSpc>
                  <a:spcPct val="130000"/>
                </a:lnSpc>
                <a:spcBef>
                  <a:spcPct val="0"/>
                </a:spcBef>
                <a:spcAft>
                  <a:spcPct val="0"/>
                </a:spcAft>
              </a:pPr>
              <a:r>
                <a:rPr lang="zh-CN" altLang="en-US" sz="1300" dirty="0">
                  <a:solidFill>
                    <a:prstClr val="black">
                      <a:lumMod val="65000"/>
                      <a:lumOff val="35000"/>
                    </a:prstClr>
                  </a:solidFill>
                  <a:latin typeface="微软雅黑" pitchFamily="34" charset="-122"/>
                  <a:ea typeface="微软雅黑" pitchFamily="34" charset="-122"/>
                </a:rPr>
                <a:t>云主机是基于中国移动自主研发的“大云”平台，通过虚拟化技术整合</a:t>
              </a:r>
              <a:r>
                <a:rPr lang="en-US" altLang="zh-CN" sz="1300" dirty="0">
                  <a:solidFill>
                    <a:prstClr val="black">
                      <a:lumMod val="65000"/>
                      <a:lumOff val="35000"/>
                    </a:prstClr>
                  </a:solidFill>
                  <a:latin typeface="微软雅黑" pitchFamily="34" charset="-122"/>
                  <a:ea typeface="微软雅黑" pitchFamily="34" charset="-122"/>
                </a:rPr>
                <a:t>IT</a:t>
              </a:r>
              <a:r>
                <a:rPr lang="zh-CN" altLang="en-US" sz="1300" dirty="0">
                  <a:solidFill>
                    <a:prstClr val="black">
                      <a:lumMod val="65000"/>
                      <a:lumOff val="35000"/>
                    </a:prstClr>
                  </a:solidFill>
                  <a:latin typeface="微软雅黑" pitchFamily="34" charset="-122"/>
                  <a:ea typeface="微软雅黑" pitchFamily="34" charset="-122"/>
                </a:rPr>
                <a:t>资源，为客户提供按需使用的计算资源基础设施服务</a:t>
              </a:r>
              <a:endParaRPr lang="en-US" altLang="zh-CN" sz="1300" dirty="0" smtClean="0">
                <a:solidFill>
                  <a:prstClr val="black">
                    <a:lumMod val="65000"/>
                    <a:lumOff val="35000"/>
                  </a:prstClr>
                </a:solidFill>
                <a:latin typeface="微软雅黑" pitchFamily="34" charset="-122"/>
                <a:ea typeface="微软雅黑" pitchFamily="34" charset="-122"/>
              </a:endParaRPr>
            </a:p>
          </p:txBody>
        </p:sp>
        <p:sp>
          <p:nvSpPr>
            <p:cNvPr id="25" name="TextBox 36"/>
            <p:cNvSpPr txBox="1"/>
            <p:nvPr/>
          </p:nvSpPr>
          <p:spPr>
            <a:xfrm>
              <a:off x="3602025" y="1733139"/>
              <a:ext cx="2078491" cy="1848009"/>
            </a:xfrm>
            <a:prstGeom prst="rect">
              <a:avLst/>
            </a:prstGeom>
            <a:noFill/>
          </p:spPr>
          <p:txBody>
            <a:bodyPr wrap="square" rtlCol="0">
              <a:spAutoFit/>
            </a:bodyPr>
            <a:lstStyle/>
            <a:p>
              <a:pPr fontAlgn="base">
                <a:lnSpc>
                  <a:spcPct val="130000"/>
                </a:lnSpc>
                <a:spcBef>
                  <a:spcPct val="0"/>
                </a:spcBef>
                <a:spcAft>
                  <a:spcPct val="0"/>
                </a:spcAft>
              </a:pPr>
              <a:r>
                <a:rPr lang="zh-CN" altLang="en-US" sz="1300" dirty="0">
                  <a:solidFill>
                    <a:prstClr val="black">
                      <a:lumMod val="65000"/>
                      <a:lumOff val="35000"/>
                    </a:prstClr>
                  </a:solidFill>
                  <a:latin typeface="微软雅黑" pitchFamily="34" charset="-122"/>
                  <a:ea typeface="微软雅黑" pitchFamily="34" charset="-122"/>
                </a:rPr>
                <a:t>云主机提供了一种基于互联网的、可按需使用的计算资源服务</a:t>
              </a:r>
              <a:r>
                <a:rPr lang="zh-CN" altLang="en-US" sz="1300" dirty="0" smtClean="0">
                  <a:solidFill>
                    <a:prstClr val="black">
                      <a:lumMod val="65000"/>
                      <a:lumOff val="35000"/>
                    </a:prstClr>
                  </a:solidFill>
                  <a:latin typeface="微软雅黑" pitchFamily="34" charset="-122"/>
                  <a:ea typeface="微软雅黑" pitchFamily="34" charset="-122"/>
                </a:rPr>
                <a:t>，</a:t>
              </a:r>
              <a:r>
                <a:rPr lang="zh-CN" altLang="en-US" sz="1300" dirty="0">
                  <a:solidFill>
                    <a:prstClr val="black">
                      <a:lumMod val="65000"/>
                      <a:lumOff val="35000"/>
                    </a:prstClr>
                  </a:solidFill>
                  <a:latin typeface="微软雅黑" pitchFamily="34" charset="-122"/>
                  <a:ea typeface="微软雅黑" pitchFamily="34" charset="-122"/>
                </a:rPr>
                <a:t>客户</a:t>
              </a:r>
              <a:r>
                <a:rPr lang="zh-CN" altLang="en-US" sz="1300" dirty="0" smtClean="0">
                  <a:solidFill>
                    <a:prstClr val="black">
                      <a:lumMod val="65000"/>
                      <a:lumOff val="35000"/>
                    </a:prstClr>
                  </a:solidFill>
                  <a:latin typeface="微软雅黑" pitchFamily="34" charset="-122"/>
                  <a:ea typeface="微软雅黑" pitchFamily="34" charset="-122"/>
                </a:rPr>
                <a:t>可以</a:t>
              </a:r>
              <a:r>
                <a:rPr lang="zh-CN" altLang="en-US" sz="1300" dirty="0">
                  <a:solidFill>
                    <a:prstClr val="black">
                      <a:lumMod val="65000"/>
                      <a:lumOff val="35000"/>
                    </a:prstClr>
                  </a:solidFill>
                  <a:latin typeface="微软雅黑" pitchFamily="34" charset="-122"/>
                  <a:ea typeface="微软雅黑" pitchFamily="34" charset="-122"/>
                </a:rPr>
                <a:t>根据需要选择不同</a:t>
              </a:r>
              <a:r>
                <a:rPr lang="en-US" altLang="zh-CN" sz="1300" dirty="0">
                  <a:solidFill>
                    <a:prstClr val="black">
                      <a:lumMod val="65000"/>
                      <a:lumOff val="35000"/>
                    </a:prstClr>
                  </a:solidFill>
                  <a:latin typeface="微软雅黑" pitchFamily="34" charset="-122"/>
                  <a:ea typeface="微软雅黑" pitchFamily="34" charset="-122"/>
                </a:rPr>
                <a:t>CPU</a:t>
              </a:r>
              <a:r>
                <a:rPr lang="zh-CN" altLang="en-US" sz="1300" dirty="0">
                  <a:solidFill>
                    <a:prstClr val="black">
                      <a:lumMod val="65000"/>
                      <a:lumOff val="35000"/>
                    </a:prstClr>
                  </a:solidFill>
                  <a:latin typeface="微软雅黑" pitchFamily="34" charset="-122"/>
                  <a:ea typeface="微软雅黑" pitchFamily="34" charset="-122"/>
                </a:rPr>
                <a:t>、内存、存储以及操作系统的云主机，并选择按时长或按月的付费方式。</a:t>
              </a:r>
            </a:p>
          </p:txBody>
        </p:sp>
        <p:sp>
          <p:nvSpPr>
            <p:cNvPr id="27" name="Text Box 39"/>
            <p:cNvSpPr txBox="1">
              <a:spLocks noChangeArrowheads="1"/>
            </p:cNvSpPr>
            <p:nvPr/>
          </p:nvSpPr>
          <p:spPr bwMode="auto">
            <a:xfrm>
              <a:off x="2392476" y="1293367"/>
              <a:ext cx="1957529" cy="362792"/>
            </a:xfrm>
            <a:prstGeom prst="rect">
              <a:avLst/>
            </a:prstGeom>
            <a:noFill/>
            <a:ln w="9525">
              <a:noFill/>
              <a:miter lim="800000"/>
              <a:headEnd/>
              <a:tailEnd/>
            </a:ln>
          </p:spPr>
          <p:txBody>
            <a:bodyPr wrap="square">
              <a:spAutoFit/>
            </a:bodyPr>
            <a:lstStyle/>
            <a:p>
              <a:pPr>
                <a:lnSpc>
                  <a:spcPct val="120000"/>
                </a:lnSpc>
                <a:defRPr/>
              </a:pPr>
              <a:r>
                <a:rPr lang="zh-CN" altLang="en-US" sz="1600" b="1" dirty="0" smtClean="0">
                  <a:solidFill>
                    <a:prstClr val="white"/>
                  </a:solidFill>
                  <a:latin typeface="微软雅黑" pitchFamily="34" charset="-122"/>
                  <a:ea typeface="微软雅黑" pitchFamily="34" charset="-122"/>
                </a:rPr>
                <a:t>业务概述</a:t>
              </a:r>
              <a:endParaRPr lang="zh-CN" altLang="en-US" sz="1600" b="1" dirty="0">
                <a:solidFill>
                  <a:prstClr val="white"/>
                </a:solidFill>
                <a:latin typeface="微软雅黑" pitchFamily="34" charset="-122"/>
                <a:ea typeface="微软雅黑" pitchFamily="34" charset="-122"/>
              </a:endParaRPr>
            </a:p>
          </p:txBody>
        </p:sp>
        <p:sp>
          <p:nvSpPr>
            <p:cNvPr id="28" name="Text Box 39"/>
            <p:cNvSpPr txBox="1">
              <a:spLocks noChangeArrowheads="1"/>
            </p:cNvSpPr>
            <p:nvPr/>
          </p:nvSpPr>
          <p:spPr bwMode="auto">
            <a:xfrm>
              <a:off x="4129758" y="1272945"/>
              <a:ext cx="1957529" cy="362792"/>
            </a:xfrm>
            <a:prstGeom prst="rect">
              <a:avLst/>
            </a:prstGeom>
            <a:noFill/>
            <a:ln w="9525">
              <a:noFill/>
              <a:miter lim="800000"/>
              <a:headEnd/>
              <a:tailEnd/>
            </a:ln>
          </p:spPr>
          <p:txBody>
            <a:bodyPr wrap="square">
              <a:spAutoFit/>
            </a:bodyPr>
            <a:lstStyle/>
            <a:p>
              <a:pPr>
                <a:lnSpc>
                  <a:spcPct val="120000"/>
                </a:lnSpc>
                <a:defRPr/>
              </a:pPr>
              <a:r>
                <a:rPr lang="zh-CN" altLang="en-US" sz="1600" b="1" dirty="0" smtClean="0">
                  <a:solidFill>
                    <a:prstClr val="white"/>
                  </a:solidFill>
                  <a:latin typeface="微软雅黑" pitchFamily="34" charset="-122"/>
                  <a:ea typeface="微软雅黑" pitchFamily="34" charset="-122"/>
                </a:rPr>
                <a:t>服务介绍</a:t>
              </a:r>
              <a:endParaRPr lang="zh-CN" altLang="en-US" sz="1600" b="1" dirty="0">
                <a:solidFill>
                  <a:prstClr val="white"/>
                </a:solidFill>
                <a:latin typeface="微软雅黑" pitchFamily="34" charset="-122"/>
                <a:ea typeface="微软雅黑" pitchFamily="34" charset="-122"/>
              </a:endParaRPr>
            </a:p>
          </p:txBody>
        </p:sp>
        <p:sp>
          <p:nvSpPr>
            <p:cNvPr id="29" name="Text Box 39"/>
            <p:cNvSpPr txBox="1">
              <a:spLocks noChangeArrowheads="1"/>
            </p:cNvSpPr>
            <p:nvPr/>
          </p:nvSpPr>
          <p:spPr bwMode="auto">
            <a:xfrm>
              <a:off x="5884502" y="1306561"/>
              <a:ext cx="1957529" cy="362792"/>
            </a:xfrm>
            <a:prstGeom prst="rect">
              <a:avLst/>
            </a:prstGeom>
            <a:noFill/>
            <a:ln w="9525">
              <a:noFill/>
              <a:miter lim="800000"/>
              <a:headEnd/>
              <a:tailEnd/>
            </a:ln>
          </p:spPr>
          <p:txBody>
            <a:bodyPr wrap="square">
              <a:spAutoFit/>
            </a:bodyPr>
            <a:lstStyle/>
            <a:p>
              <a:pPr>
                <a:lnSpc>
                  <a:spcPct val="120000"/>
                </a:lnSpc>
                <a:defRPr/>
              </a:pPr>
              <a:r>
                <a:rPr lang="zh-CN" altLang="en-US" sz="1600" b="1" dirty="0" smtClean="0">
                  <a:solidFill>
                    <a:prstClr val="white"/>
                  </a:solidFill>
                  <a:latin typeface="微软雅黑" pitchFamily="34" charset="-122"/>
                  <a:ea typeface="微软雅黑" pitchFamily="34" charset="-122"/>
                </a:rPr>
                <a:t>产品特点</a:t>
              </a:r>
              <a:endParaRPr lang="zh-CN" altLang="en-US" sz="1600" b="1" dirty="0">
                <a:solidFill>
                  <a:prstClr val="white"/>
                </a:solidFill>
                <a:latin typeface="微软雅黑" pitchFamily="34" charset="-122"/>
                <a:ea typeface="微软雅黑" pitchFamily="34" charset="-122"/>
              </a:endParaRPr>
            </a:p>
          </p:txBody>
        </p:sp>
        <p:sp>
          <p:nvSpPr>
            <p:cNvPr id="30" name="TextBox 39"/>
            <p:cNvSpPr txBox="1"/>
            <p:nvPr/>
          </p:nvSpPr>
          <p:spPr>
            <a:xfrm>
              <a:off x="4006159" y="3920616"/>
              <a:ext cx="1210588" cy="400110"/>
            </a:xfrm>
            <a:prstGeom prst="rect">
              <a:avLst/>
            </a:prstGeom>
            <a:noFill/>
          </p:spPr>
          <p:txBody>
            <a:bodyPr wrap="square" rtlCol="0">
              <a:spAutoFit/>
            </a:bodyPr>
            <a:lstStyle/>
            <a:p>
              <a:pPr fontAlgn="base">
                <a:spcBef>
                  <a:spcPct val="0"/>
                </a:spcBef>
                <a:spcAft>
                  <a:spcPct val="0"/>
                </a:spcAft>
              </a:pPr>
              <a:r>
                <a:rPr lang="zh-CN" altLang="en-US" sz="2000" b="1" dirty="0" smtClean="0">
                  <a:solidFill>
                    <a:prstClr val="white"/>
                  </a:solidFill>
                  <a:latin typeface="微软雅黑" pitchFamily="34" charset="-122"/>
                  <a:ea typeface="微软雅黑" pitchFamily="34" charset="-122"/>
                </a:rPr>
                <a:t>产品资费</a:t>
              </a:r>
              <a:endParaRPr lang="zh-CN" altLang="en-US" sz="2000" b="1" dirty="0">
                <a:solidFill>
                  <a:prstClr val="white"/>
                </a:solidFill>
                <a:latin typeface="微软雅黑" pitchFamily="34" charset="-122"/>
                <a:ea typeface="微软雅黑" pitchFamily="34" charset="-122"/>
              </a:endParaRPr>
            </a:p>
          </p:txBody>
        </p:sp>
      </p:grpSp>
      <p:sp>
        <p:nvSpPr>
          <p:cNvPr id="26" name="矩形 25"/>
          <p:cNvSpPr/>
          <p:nvPr/>
        </p:nvSpPr>
        <p:spPr>
          <a:xfrm>
            <a:off x="6234845" y="1869886"/>
            <a:ext cx="3233699" cy="892552"/>
          </a:xfrm>
          <a:prstGeom prst="rect">
            <a:avLst/>
          </a:prstGeom>
        </p:spPr>
        <p:txBody>
          <a:bodyPr wrap="square">
            <a:spAutoFit/>
          </a:bodyPr>
          <a:lstStyle/>
          <a:p>
            <a:pPr marL="285750" indent="-285750" eaLnBrk="0" hangingPunct="0">
              <a:buClr>
                <a:srgbClr val="C0504D"/>
              </a:buClr>
              <a:buSzPct val="70000"/>
              <a:buFont typeface="Wingdings" panose="05000000000000000000" pitchFamily="2" charset="2"/>
              <a:buChar char="ü"/>
              <a:defRPr/>
            </a:pPr>
            <a:r>
              <a:rPr lang="zh-CN" altLang="en-US" sz="1300" kern="0" dirty="0">
                <a:solidFill>
                  <a:srgbClr val="000000">
                    <a:lumMod val="75000"/>
                    <a:lumOff val="25000"/>
                  </a:srgbClr>
                </a:solidFill>
                <a:latin typeface="微软雅黑" pitchFamily="34" charset="-122"/>
                <a:ea typeface="微软雅黑" pitchFamily="34" charset="-122"/>
              </a:rPr>
              <a:t> </a:t>
            </a:r>
            <a:r>
              <a:rPr lang="zh-CN" altLang="en-US" sz="1300" kern="0" dirty="0" smtClean="0">
                <a:solidFill>
                  <a:srgbClr val="000000">
                    <a:lumMod val="75000"/>
                    <a:lumOff val="25000"/>
                  </a:srgbClr>
                </a:solidFill>
                <a:latin typeface="微软雅黑" pitchFamily="34" charset="-122"/>
                <a:ea typeface="微软雅黑" pitchFamily="34" charset="-122"/>
              </a:rPr>
              <a:t>快速部署    </a:t>
            </a:r>
            <a:endParaRPr lang="en-US" altLang="zh-CN" sz="1300" kern="0" dirty="0" smtClean="0">
              <a:solidFill>
                <a:srgbClr val="000000">
                  <a:lumMod val="75000"/>
                  <a:lumOff val="25000"/>
                </a:srgbClr>
              </a:solidFill>
              <a:latin typeface="微软雅黑" pitchFamily="34" charset="-122"/>
              <a:ea typeface="微软雅黑" pitchFamily="34" charset="-122"/>
            </a:endParaRPr>
          </a:p>
          <a:p>
            <a:pPr marL="285750" indent="-285750" eaLnBrk="0" hangingPunct="0">
              <a:buClr>
                <a:srgbClr val="C0504D"/>
              </a:buClr>
              <a:buSzPct val="70000"/>
              <a:buFont typeface="Wingdings" panose="05000000000000000000" pitchFamily="2" charset="2"/>
              <a:buChar char="ü"/>
              <a:defRPr/>
            </a:pPr>
            <a:r>
              <a:rPr lang="zh-CN" altLang="en-US" sz="1300" kern="0" dirty="0" smtClean="0">
                <a:solidFill>
                  <a:srgbClr val="000000">
                    <a:lumMod val="75000"/>
                    <a:lumOff val="25000"/>
                  </a:srgbClr>
                </a:solidFill>
                <a:latin typeface="微软雅黑" pitchFamily="34" charset="-122"/>
                <a:ea typeface="微软雅黑" pitchFamily="34" charset="-122"/>
              </a:rPr>
              <a:t> 按</a:t>
            </a:r>
            <a:r>
              <a:rPr lang="zh-CN" altLang="en-US" sz="1300" kern="0" dirty="0">
                <a:solidFill>
                  <a:srgbClr val="000000">
                    <a:lumMod val="75000"/>
                    <a:lumOff val="25000"/>
                  </a:srgbClr>
                </a:solidFill>
                <a:latin typeface="微软雅黑" pitchFamily="34" charset="-122"/>
                <a:ea typeface="微软雅黑" pitchFamily="34" charset="-122"/>
              </a:rPr>
              <a:t>需使用</a:t>
            </a:r>
          </a:p>
          <a:p>
            <a:pPr marL="285750" indent="-285750" eaLnBrk="0" hangingPunct="0">
              <a:buClr>
                <a:srgbClr val="C0504D"/>
              </a:buClr>
              <a:buSzPct val="70000"/>
              <a:buFont typeface="Wingdings" panose="05000000000000000000" pitchFamily="2" charset="2"/>
              <a:buChar char="ü"/>
              <a:defRPr/>
            </a:pPr>
            <a:r>
              <a:rPr lang="zh-CN" altLang="en-US" sz="1300" kern="0" dirty="0" smtClean="0">
                <a:solidFill>
                  <a:srgbClr val="000000">
                    <a:lumMod val="75000"/>
                    <a:lumOff val="25000"/>
                  </a:srgbClr>
                </a:solidFill>
                <a:latin typeface="微软雅黑" pitchFamily="34" charset="-122"/>
                <a:ea typeface="微软雅黑" pitchFamily="34" charset="-122"/>
              </a:rPr>
              <a:t> 自助服务 </a:t>
            </a:r>
            <a:endParaRPr lang="en-US" altLang="zh-CN" sz="1300" kern="0" dirty="0" smtClean="0">
              <a:solidFill>
                <a:srgbClr val="000000">
                  <a:lumMod val="75000"/>
                  <a:lumOff val="25000"/>
                </a:srgbClr>
              </a:solidFill>
              <a:latin typeface="微软雅黑" pitchFamily="34" charset="-122"/>
              <a:ea typeface="微软雅黑" pitchFamily="34" charset="-122"/>
            </a:endParaRPr>
          </a:p>
          <a:p>
            <a:pPr marL="285750" indent="-285750" eaLnBrk="0" hangingPunct="0">
              <a:buClr>
                <a:srgbClr val="C0504D"/>
              </a:buClr>
              <a:buSzPct val="70000"/>
              <a:buFont typeface="Wingdings" panose="05000000000000000000" pitchFamily="2" charset="2"/>
              <a:buChar char="ü"/>
              <a:defRPr/>
            </a:pPr>
            <a:r>
              <a:rPr lang="zh-CN" altLang="en-US" sz="1300" kern="0" dirty="0" smtClean="0">
                <a:solidFill>
                  <a:srgbClr val="000000">
                    <a:lumMod val="75000"/>
                    <a:lumOff val="25000"/>
                  </a:srgbClr>
                </a:solidFill>
                <a:latin typeface="微软雅黑" pitchFamily="34" charset="-122"/>
                <a:ea typeface="微软雅黑" pitchFamily="34" charset="-122"/>
              </a:rPr>
              <a:t> 安全稳定</a:t>
            </a:r>
            <a:endParaRPr lang="zh-CN" altLang="en-US" sz="1300" kern="0" dirty="0">
              <a:solidFill>
                <a:srgbClr val="000000">
                  <a:lumMod val="75000"/>
                  <a:lumOff val="25000"/>
                </a:srgbClr>
              </a:solidFill>
              <a:latin typeface="微软雅黑" pitchFamily="34" charset="-122"/>
              <a:ea typeface="微软雅黑" pitchFamily="34" charset="-122"/>
            </a:endParaRPr>
          </a:p>
        </p:txBody>
      </p:sp>
      <p:graphicFrame>
        <p:nvGraphicFramePr>
          <p:cNvPr id="32" name="对象 31"/>
          <p:cNvGraphicFramePr>
            <a:graphicFrameLocks noChangeAspect="1"/>
          </p:cNvGraphicFramePr>
          <p:nvPr>
            <p:extLst/>
          </p:nvPr>
        </p:nvGraphicFramePr>
        <p:xfrm>
          <a:off x="1165157" y="4627334"/>
          <a:ext cx="4672312" cy="2186042"/>
        </p:xfrm>
        <a:graphic>
          <a:graphicData uri="http://schemas.openxmlformats.org/presentationml/2006/ole">
            <p:oleObj spid="_x0000_s2055" name="工作表" r:id="rId18" imgW="4743401" imgH="2219394" progId="Excel.Sheet.12">
              <p:embed/>
            </p:oleObj>
          </a:graphicData>
        </a:graphic>
      </p:graphicFrame>
      <p:sp>
        <p:nvSpPr>
          <p:cNvPr id="34" name="矩形 33"/>
          <p:cNvSpPr/>
          <p:nvPr/>
        </p:nvSpPr>
        <p:spPr>
          <a:xfrm>
            <a:off x="6003701" y="4956264"/>
            <a:ext cx="2362121" cy="1754326"/>
          </a:xfrm>
          <a:prstGeom prst="rect">
            <a:avLst/>
          </a:prstGeom>
        </p:spPr>
        <p:txBody>
          <a:bodyPr wrap="square">
            <a:spAutoFit/>
          </a:bodyPr>
          <a:lstStyle/>
          <a:p>
            <a:pPr lvl="0" defTabSz="960120" fontAlgn="ctr"/>
            <a:r>
              <a:rPr lang="zh-CN" altLang="en-US" sz="1200" dirty="0">
                <a:latin typeface="微软雅黑" pitchFamily="34" charset="-122"/>
                <a:ea typeface="微软雅黑" pitchFamily="34" charset="-122"/>
              </a:rPr>
              <a:t>注：  </a:t>
            </a:r>
            <a:endParaRPr lang="en-US" altLang="zh-CN" sz="1200" dirty="0" smtClean="0">
              <a:latin typeface="微软雅黑" pitchFamily="34" charset="-122"/>
              <a:ea typeface="微软雅黑" pitchFamily="34" charset="-122"/>
            </a:endParaRPr>
          </a:p>
          <a:p>
            <a:pPr lvl="0" defTabSz="960120" fontAlgn="ctr"/>
            <a:r>
              <a:rPr lang="en-US" altLang="zh-CN" sz="1200" dirty="0" smtClean="0">
                <a:latin typeface="微软雅黑" pitchFamily="34" charset="-122"/>
                <a:ea typeface="微软雅黑" pitchFamily="34" charset="-122"/>
              </a:rPr>
              <a:t>1</a:t>
            </a:r>
            <a:r>
              <a:rPr lang="zh-CN" altLang="en-US" sz="1200" dirty="0">
                <a:latin typeface="微软雅黑" pitchFamily="34" charset="-122"/>
                <a:ea typeface="微软雅黑" pitchFamily="34" charset="-122"/>
              </a:rPr>
              <a:t>、</a:t>
            </a:r>
            <a:r>
              <a:rPr lang="en-US" altLang="zh-CN" sz="1200" dirty="0">
                <a:latin typeface="微软雅黑" pitchFamily="34" charset="-122"/>
                <a:ea typeface="微软雅黑" pitchFamily="34" charset="-122"/>
              </a:rPr>
              <a:t>1</a:t>
            </a:r>
            <a:r>
              <a:rPr lang="zh-CN" altLang="en-US" sz="1200" dirty="0">
                <a:latin typeface="微软雅黑" pitchFamily="34" charset="-122"/>
                <a:ea typeface="微软雅黑" pitchFamily="34" charset="-122"/>
              </a:rPr>
              <a:t>个</a:t>
            </a:r>
            <a:r>
              <a:rPr lang="en-US" altLang="zh-CN" sz="1200" dirty="0" err="1">
                <a:latin typeface="微软雅黑" pitchFamily="34" charset="-122"/>
                <a:ea typeface="微软雅黑" pitchFamily="34" charset="-122"/>
              </a:rPr>
              <a:t>vCPU</a:t>
            </a:r>
            <a:r>
              <a:rPr lang="zh-CN" altLang="en-US" sz="1200" dirty="0">
                <a:latin typeface="微软雅黑" pitchFamily="34" charset="-122"/>
                <a:ea typeface="微软雅黑" pitchFamily="34" charset="-122"/>
              </a:rPr>
              <a:t>提供的</a:t>
            </a:r>
            <a:r>
              <a:rPr lang="en-US" altLang="zh-CN" sz="1200" dirty="0">
                <a:latin typeface="微软雅黑" pitchFamily="34" charset="-122"/>
                <a:ea typeface="微软雅黑" pitchFamily="34" charset="-122"/>
              </a:rPr>
              <a:t>CPU</a:t>
            </a:r>
            <a:r>
              <a:rPr lang="zh-CN" altLang="en-US" sz="1200" dirty="0">
                <a:latin typeface="微软雅黑" pitchFamily="34" charset="-122"/>
                <a:ea typeface="微软雅黑" pitchFamily="34" charset="-122"/>
              </a:rPr>
              <a:t>计算能力相当于</a:t>
            </a:r>
            <a:r>
              <a:rPr lang="en-US" altLang="zh-CN" sz="1200" dirty="0">
                <a:latin typeface="微软雅黑" pitchFamily="34" charset="-122"/>
                <a:ea typeface="微软雅黑" pitchFamily="34" charset="-122"/>
              </a:rPr>
              <a:t>1</a:t>
            </a:r>
            <a:r>
              <a:rPr lang="zh-CN" altLang="en-US" sz="1200" dirty="0">
                <a:latin typeface="微软雅黑" pitchFamily="34" charset="-122"/>
                <a:ea typeface="微软雅黑" pitchFamily="34" charset="-122"/>
              </a:rPr>
              <a:t>个</a:t>
            </a:r>
            <a:r>
              <a:rPr lang="en-US" altLang="zh-CN" sz="1200" dirty="0">
                <a:latin typeface="微软雅黑" pitchFamily="34" charset="-122"/>
                <a:ea typeface="微软雅黑" pitchFamily="34" charset="-122"/>
              </a:rPr>
              <a:t>2.1GHz</a:t>
            </a:r>
            <a:r>
              <a:rPr lang="zh-CN" altLang="en-US" sz="1200" dirty="0">
                <a:latin typeface="微软雅黑" pitchFamily="34" charset="-122"/>
                <a:ea typeface="微软雅黑" pitchFamily="34" charset="-122"/>
              </a:rPr>
              <a:t>单核处理器 </a:t>
            </a:r>
            <a:endParaRPr lang="en-US" altLang="zh-CN" sz="1200" dirty="0">
              <a:latin typeface="微软雅黑" pitchFamily="34" charset="-122"/>
              <a:ea typeface="微软雅黑" pitchFamily="34" charset="-122"/>
            </a:endParaRPr>
          </a:p>
          <a:p>
            <a:pPr lvl="0" defTabSz="960120"/>
            <a:r>
              <a:rPr lang="en-US" altLang="zh-CN" sz="1200" dirty="0" smtClean="0">
                <a:latin typeface="微软雅黑" pitchFamily="34" charset="-122"/>
                <a:ea typeface="微软雅黑" pitchFamily="34" charset="-122"/>
              </a:rPr>
              <a:t>2</a:t>
            </a:r>
            <a:r>
              <a:rPr lang="zh-CN" altLang="en-US" sz="1200" dirty="0">
                <a:latin typeface="微软雅黑" pitchFamily="34" charset="-122"/>
                <a:ea typeface="微软雅黑" pitchFamily="34" charset="-122"/>
              </a:rPr>
              <a:t>、每个用户可订购多个同一规格的云主机或多个不同规格的云主机</a:t>
            </a:r>
            <a:endParaRPr lang="en-US" altLang="zh-CN" sz="1200" dirty="0">
              <a:latin typeface="微软雅黑" pitchFamily="34" charset="-122"/>
              <a:ea typeface="微软雅黑" pitchFamily="34" charset="-122"/>
            </a:endParaRPr>
          </a:p>
          <a:p>
            <a:pPr lvl="0" defTabSz="960120"/>
            <a:r>
              <a:rPr lang="en-US" altLang="zh-CN" sz="1200" dirty="0" smtClean="0">
                <a:latin typeface="微软雅黑" pitchFamily="34" charset="-122"/>
                <a:ea typeface="微软雅黑" pitchFamily="34" charset="-122"/>
              </a:rPr>
              <a:t>3</a:t>
            </a:r>
            <a:r>
              <a:rPr lang="zh-CN" altLang="en-US" sz="1200" dirty="0">
                <a:latin typeface="微软雅黑" pitchFamily="34" charset="-122"/>
                <a:ea typeface="微软雅黑" pitchFamily="34" charset="-122"/>
              </a:rPr>
              <a:t>、每款主机提供</a:t>
            </a:r>
            <a:r>
              <a:rPr lang="en-US" altLang="zh-CN" sz="1200" dirty="0">
                <a:latin typeface="微软雅黑" pitchFamily="34" charset="-122"/>
                <a:ea typeface="微软雅黑" pitchFamily="34" charset="-122"/>
              </a:rPr>
              <a:t>Linux 、windows </a:t>
            </a:r>
            <a:r>
              <a:rPr lang="en-US" altLang="zh-CN" sz="1200" dirty="0" smtClean="0">
                <a:latin typeface="微软雅黑" pitchFamily="34" charset="-122"/>
                <a:ea typeface="微软雅黑" pitchFamily="34" charset="-122"/>
              </a:rPr>
              <a:t>Server</a:t>
            </a:r>
            <a:r>
              <a:rPr lang="zh-CN" altLang="en-US" sz="1200" dirty="0" smtClean="0">
                <a:latin typeface="微软雅黑" pitchFamily="34" charset="-122"/>
                <a:ea typeface="微软雅黑" pitchFamily="34" charset="-122"/>
              </a:rPr>
              <a:t>操作系统</a:t>
            </a:r>
            <a:r>
              <a:rPr lang="zh-CN" altLang="en-US" sz="1200" dirty="0">
                <a:latin typeface="微软雅黑" pitchFamily="34" charset="-122"/>
                <a:ea typeface="微软雅黑" pitchFamily="34" charset="-122"/>
              </a:rPr>
              <a:t>供选择</a:t>
            </a:r>
          </a:p>
        </p:txBody>
      </p:sp>
      <p:sp>
        <p:nvSpPr>
          <p:cNvPr id="35" name="标题 1"/>
          <p:cNvSpPr>
            <a:spLocks noGrp="1"/>
          </p:cNvSpPr>
          <p:nvPr>
            <p:ph type="title"/>
          </p:nvPr>
        </p:nvSpPr>
        <p:spPr bwMode="auto">
          <a:xfrm>
            <a:off x="179511" y="116632"/>
            <a:ext cx="4418791" cy="494928"/>
          </a:xfrm>
          <a:prstGeom prst="rect">
            <a:avLst/>
          </a:prstGeom>
        </p:spPr>
        <p:txBody>
          <a:bodyPr vert="horz" lIns="91440" tIns="45720" rIns="91440" bIns="45720" rtlCol="0" anchor="ctr">
            <a:noAutofit/>
          </a:bodyPr>
          <a:lstStyle/>
          <a:p>
            <a:pPr>
              <a:defRPr/>
            </a:pPr>
            <a:r>
              <a:rPr lang="zh-CN" altLang="en-US" sz="2800" kern="0" dirty="0">
                <a:effectLst>
                  <a:outerShdw blurRad="38100" dist="38100" dir="2700000" algn="tl">
                    <a:srgbClr val="C0C0C0"/>
                  </a:outerShdw>
                </a:effectLst>
              </a:rPr>
              <a:t>云产品介绍 </a:t>
            </a:r>
            <a:r>
              <a:rPr lang="en-US" altLang="zh-CN" sz="2800" kern="0" dirty="0">
                <a:effectLst>
                  <a:outerShdw blurRad="38100" dist="38100" dir="2700000" algn="tl">
                    <a:srgbClr val="C0C0C0"/>
                  </a:outerShdw>
                </a:effectLst>
              </a:rPr>
              <a:t>- </a:t>
            </a:r>
            <a:r>
              <a:rPr lang="zh-CN" altLang="en-US" sz="2800" kern="0" dirty="0">
                <a:effectLst>
                  <a:outerShdw blurRad="38100" dist="38100" dir="2700000" algn="tl">
                    <a:srgbClr val="C0C0C0"/>
                  </a:outerShdw>
                </a:effectLst>
              </a:rPr>
              <a:t>云主机</a:t>
            </a:r>
          </a:p>
        </p:txBody>
      </p:sp>
    </p:spTree>
    <p:extLst>
      <p:ext uri="{BB962C8B-B14F-4D97-AF65-F5344CB8AC3E}">
        <p14:creationId xmlns:p14="http://schemas.microsoft.com/office/powerpoint/2010/main" xmlns="" val="19871414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83568" y="1196752"/>
            <a:ext cx="7920880" cy="3960440"/>
            <a:chOff x="1043608" y="1327329"/>
            <a:chExt cx="7191958" cy="3408821"/>
          </a:xfrm>
        </p:grpSpPr>
        <p:grpSp>
          <p:nvGrpSpPr>
            <p:cNvPr id="4" name="组合 3"/>
            <p:cNvGrpSpPr/>
            <p:nvPr/>
          </p:nvGrpSpPr>
          <p:grpSpPr>
            <a:xfrm>
              <a:off x="1077663" y="3616484"/>
              <a:ext cx="7157903" cy="1119666"/>
              <a:chOff x="1053582" y="4336548"/>
              <a:chExt cx="7157903" cy="1119666"/>
            </a:xfrm>
          </p:grpSpPr>
          <p:sp>
            <p:nvSpPr>
              <p:cNvPr id="5" name="矩形 4"/>
              <p:cNvSpPr/>
              <p:nvPr/>
            </p:nvSpPr>
            <p:spPr>
              <a:xfrm>
                <a:off x="1691680" y="4988162"/>
                <a:ext cx="648071" cy="144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altLang="zh-CN" sz="100" dirty="0">
                    <a:solidFill>
                      <a:srgbClr val="EEECE1">
                        <a:lumMod val="25000"/>
                      </a:srgbClr>
                    </a:solidFill>
                  </a:rPr>
                  <a:t>PPT</a:t>
                </a:r>
                <a:r>
                  <a:rPr lang="zh-CN" altLang="en-US" sz="100" dirty="0">
                    <a:solidFill>
                      <a:srgbClr val="EEECE1">
                        <a:lumMod val="25000"/>
                      </a:srgbClr>
                    </a:solidFill>
                  </a:rPr>
                  <a:t>模板下载：</a:t>
                </a:r>
                <a:r>
                  <a:rPr lang="en-US" altLang="zh-CN" sz="100" dirty="0">
                    <a:solidFill>
                      <a:srgbClr val="EEECE1">
                        <a:lumMod val="25000"/>
                      </a:srgbClr>
                    </a:solidFill>
                    <a:hlinkClick r:id="rId2"/>
                  </a:rPr>
                  <a:t>www.1ppt.com/moban/</a:t>
                </a:r>
                <a:r>
                  <a:rPr lang="en-US" altLang="zh-CN" sz="100" dirty="0">
                    <a:solidFill>
                      <a:srgbClr val="EEECE1">
                        <a:lumMod val="25000"/>
                      </a:srgbClr>
                    </a:solidFill>
                  </a:rPr>
                  <a:t>     </a:t>
                </a:r>
                <a:r>
                  <a:rPr lang="zh-CN" altLang="en-US" sz="100" dirty="0">
                    <a:solidFill>
                      <a:srgbClr val="EEECE1">
                        <a:lumMod val="25000"/>
                      </a:srgbClr>
                    </a:solidFill>
                  </a:rPr>
                  <a:t>行业</a:t>
                </a:r>
                <a:r>
                  <a:rPr lang="en-US" altLang="zh-CN" sz="100" dirty="0">
                    <a:solidFill>
                      <a:srgbClr val="EEECE1">
                        <a:lumMod val="25000"/>
                      </a:srgbClr>
                    </a:solidFill>
                  </a:rPr>
                  <a:t>PPT</a:t>
                </a:r>
                <a:r>
                  <a:rPr lang="zh-CN" altLang="en-US" sz="100" dirty="0">
                    <a:solidFill>
                      <a:srgbClr val="EEECE1">
                        <a:lumMod val="25000"/>
                      </a:srgbClr>
                    </a:solidFill>
                  </a:rPr>
                  <a:t>模板：</a:t>
                </a:r>
                <a:r>
                  <a:rPr lang="en-US" altLang="zh-CN" sz="100" dirty="0">
                    <a:solidFill>
                      <a:srgbClr val="EEECE1">
                        <a:lumMod val="25000"/>
                      </a:srgbClr>
                    </a:solidFill>
                    <a:hlinkClick r:id="rId3"/>
                  </a:rPr>
                  <a:t>www.1ppt.com/hangye/</a:t>
                </a:r>
                <a:r>
                  <a:rPr lang="en-US" altLang="zh-CN" sz="100" dirty="0">
                    <a:solidFill>
                      <a:srgbClr val="EEECE1">
                        <a:lumMod val="25000"/>
                      </a:srgbClr>
                    </a:solidFill>
                  </a:rPr>
                  <a:t> </a:t>
                </a:r>
              </a:p>
              <a:p>
                <a:pPr fontAlgn="base">
                  <a:spcBef>
                    <a:spcPct val="0"/>
                  </a:spcBef>
                  <a:spcAft>
                    <a:spcPct val="0"/>
                  </a:spcAft>
                </a:pPr>
                <a:r>
                  <a:rPr lang="zh-CN" altLang="en-US" sz="100" dirty="0">
                    <a:solidFill>
                      <a:srgbClr val="EEECE1">
                        <a:lumMod val="25000"/>
                      </a:srgbClr>
                    </a:solidFill>
                  </a:rPr>
                  <a:t>节日</a:t>
                </a:r>
                <a:r>
                  <a:rPr lang="en-US" altLang="zh-CN" sz="100" dirty="0">
                    <a:solidFill>
                      <a:srgbClr val="EEECE1">
                        <a:lumMod val="25000"/>
                      </a:srgbClr>
                    </a:solidFill>
                  </a:rPr>
                  <a:t>PPT</a:t>
                </a:r>
                <a:r>
                  <a:rPr lang="zh-CN" altLang="en-US" sz="100" dirty="0">
                    <a:solidFill>
                      <a:srgbClr val="EEECE1">
                        <a:lumMod val="25000"/>
                      </a:srgbClr>
                    </a:solidFill>
                  </a:rPr>
                  <a:t>模板：</a:t>
                </a:r>
                <a:r>
                  <a:rPr lang="en-US" altLang="zh-CN" sz="100" dirty="0">
                    <a:solidFill>
                      <a:srgbClr val="EEECE1">
                        <a:lumMod val="25000"/>
                      </a:srgbClr>
                    </a:solidFill>
                    <a:hlinkClick r:id="rId4"/>
                  </a:rPr>
                  <a:t>www.1ppt.com/jieri/</a:t>
                </a:r>
                <a:r>
                  <a:rPr lang="en-US" altLang="zh-CN" sz="100" dirty="0">
                    <a:solidFill>
                      <a:srgbClr val="EEECE1">
                        <a:lumMod val="25000"/>
                      </a:srgbClr>
                    </a:solidFill>
                  </a:rPr>
                  <a:t>           PPT</a:t>
                </a:r>
                <a:r>
                  <a:rPr lang="zh-CN" altLang="en-US" sz="100" dirty="0">
                    <a:solidFill>
                      <a:srgbClr val="EEECE1">
                        <a:lumMod val="25000"/>
                      </a:srgbClr>
                    </a:solidFill>
                  </a:rPr>
                  <a:t>素材下载：</a:t>
                </a:r>
                <a:r>
                  <a:rPr lang="en-US" altLang="zh-CN" sz="100" dirty="0">
                    <a:solidFill>
                      <a:srgbClr val="EEECE1">
                        <a:lumMod val="25000"/>
                      </a:srgbClr>
                    </a:solidFill>
                    <a:hlinkClick r:id="rId5"/>
                  </a:rPr>
                  <a:t>www.1ppt.com/sucai/</a:t>
                </a:r>
                <a:endParaRPr lang="en-US" altLang="zh-CN" sz="100" dirty="0">
                  <a:solidFill>
                    <a:srgbClr val="EEECE1">
                      <a:lumMod val="25000"/>
                    </a:srgbClr>
                  </a:solidFill>
                </a:endParaRPr>
              </a:p>
              <a:p>
                <a:pPr fontAlgn="base">
                  <a:spcBef>
                    <a:spcPct val="0"/>
                  </a:spcBef>
                  <a:spcAft>
                    <a:spcPct val="0"/>
                  </a:spcAft>
                </a:pPr>
                <a:r>
                  <a:rPr lang="en-US" altLang="zh-CN" sz="100" dirty="0">
                    <a:solidFill>
                      <a:srgbClr val="EEECE1">
                        <a:lumMod val="25000"/>
                      </a:srgbClr>
                    </a:solidFill>
                  </a:rPr>
                  <a:t>PPT</a:t>
                </a:r>
                <a:r>
                  <a:rPr lang="zh-CN" altLang="en-US" sz="100" dirty="0">
                    <a:solidFill>
                      <a:srgbClr val="EEECE1">
                        <a:lumMod val="25000"/>
                      </a:srgbClr>
                    </a:solidFill>
                  </a:rPr>
                  <a:t>背景图片：</a:t>
                </a:r>
                <a:r>
                  <a:rPr lang="en-US" altLang="zh-CN" sz="100" dirty="0">
                    <a:solidFill>
                      <a:srgbClr val="EEECE1">
                        <a:lumMod val="25000"/>
                      </a:srgbClr>
                    </a:solidFill>
                    <a:hlinkClick r:id="rId6"/>
                  </a:rPr>
                  <a:t>www.1ppt.com/beijing/</a:t>
                </a:r>
                <a:r>
                  <a:rPr lang="en-US" altLang="zh-CN" sz="100" dirty="0">
                    <a:solidFill>
                      <a:srgbClr val="EEECE1">
                        <a:lumMod val="25000"/>
                      </a:srgbClr>
                    </a:solidFill>
                  </a:rPr>
                  <a:t>      PPT</a:t>
                </a:r>
                <a:r>
                  <a:rPr lang="zh-CN" altLang="en-US" sz="100" dirty="0">
                    <a:solidFill>
                      <a:srgbClr val="EEECE1">
                        <a:lumMod val="25000"/>
                      </a:srgbClr>
                    </a:solidFill>
                  </a:rPr>
                  <a:t>图表下载：</a:t>
                </a:r>
                <a:r>
                  <a:rPr lang="en-US" altLang="zh-CN" sz="100" dirty="0">
                    <a:solidFill>
                      <a:srgbClr val="EEECE1">
                        <a:lumMod val="25000"/>
                      </a:srgbClr>
                    </a:solidFill>
                    <a:hlinkClick r:id="rId7"/>
                  </a:rPr>
                  <a:t>www.1ppt.com/tubiao/</a:t>
                </a:r>
                <a:r>
                  <a:rPr lang="en-US" altLang="zh-CN" sz="100" dirty="0">
                    <a:solidFill>
                      <a:srgbClr val="EEECE1">
                        <a:lumMod val="25000"/>
                      </a:srgbClr>
                    </a:solidFill>
                  </a:rPr>
                  <a:t>      </a:t>
                </a:r>
              </a:p>
              <a:p>
                <a:pPr fontAlgn="base">
                  <a:spcBef>
                    <a:spcPct val="0"/>
                  </a:spcBef>
                  <a:spcAft>
                    <a:spcPct val="0"/>
                  </a:spcAft>
                </a:pPr>
                <a:r>
                  <a:rPr lang="zh-CN" altLang="en-US" sz="100" dirty="0">
                    <a:solidFill>
                      <a:srgbClr val="EEECE1">
                        <a:lumMod val="25000"/>
                      </a:srgbClr>
                    </a:solidFill>
                  </a:rPr>
                  <a:t>优秀</a:t>
                </a:r>
                <a:r>
                  <a:rPr lang="en-US" altLang="zh-CN" sz="100" dirty="0">
                    <a:solidFill>
                      <a:srgbClr val="EEECE1">
                        <a:lumMod val="25000"/>
                      </a:srgbClr>
                    </a:solidFill>
                  </a:rPr>
                  <a:t>PPT</a:t>
                </a:r>
                <a:r>
                  <a:rPr lang="zh-CN" altLang="en-US" sz="100" dirty="0">
                    <a:solidFill>
                      <a:srgbClr val="EEECE1">
                        <a:lumMod val="25000"/>
                      </a:srgbClr>
                    </a:solidFill>
                  </a:rPr>
                  <a:t>下载：</a:t>
                </a:r>
                <a:r>
                  <a:rPr lang="en-US" altLang="zh-CN" sz="100" dirty="0">
                    <a:solidFill>
                      <a:srgbClr val="EEECE1">
                        <a:lumMod val="25000"/>
                      </a:srgbClr>
                    </a:solidFill>
                    <a:hlinkClick r:id="rId8"/>
                  </a:rPr>
                  <a:t>www.1ppt.com/xiazai/</a:t>
                </a:r>
                <a:r>
                  <a:rPr lang="en-US" altLang="zh-CN" sz="100" dirty="0">
                    <a:solidFill>
                      <a:srgbClr val="EEECE1">
                        <a:lumMod val="25000"/>
                      </a:srgbClr>
                    </a:solidFill>
                  </a:rPr>
                  <a:t>        PPT</a:t>
                </a:r>
                <a:r>
                  <a:rPr lang="zh-CN" altLang="en-US" sz="100" dirty="0">
                    <a:solidFill>
                      <a:srgbClr val="EEECE1">
                        <a:lumMod val="25000"/>
                      </a:srgbClr>
                    </a:solidFill>
                  </a:rPr>
                  <a:t>教程： </a:t>
                </a:r>
                <a:r>
                  <a:rPr lang="en-US" altLang="zh-CN" sz="100" dirty="0">
                    <a:solidFill>
                      <a:srgbClr val="EEECE1">
                        <a:lumMod val="25000"/>
                      </a:srgbClr>
                    </a:solidFill>
                    <a:hlinkClick r:id="rId9"/>
                  </a:rPr>
                  <a:t>www.1ppt.com/powerpoint/</a:t>
                </a:r>
                <a:r>
                  <a:rPr lang="en-US" altLang="zh-CN" sz="100" dirty="0">
                    <a:solidFill>
                      <a:srgbClr val="EEECE1">
                        <a:lumMod val="25000"/>
                      </a:srgbClr>
                    </a:solidFill>
                  </a:rPr>
                  <a:t>      </a:t>
                </a:r>
              </a:p>
              <a:p>
                <a:pPr fontAlgn="base">
                  <a:spcBef>
                    <a:spcPct val="0"/>
                  </a:spcBef>
                  <a:spcAft>
                    <a:spcPct val="0"/>
                  </a:spcAft>
                </a:pPr>
                <a:r>
                  <a:rPr lang="en-US" altLang="zh-CN" sz="100" dirty="0">
                    <a:solidFill>
                      <a:srgbClr val="EEECE1">
                        <a:lumMod val="25000"/>
                      </a:srgbClr>
                    </a:solidFill>
                  </a:rPr>
                  <a:t>Word</a:t>
                </a:r>
                <a:r>
                  <a:rPr lang="zh-CN" altLang="en-US" sz="100" dirty="0">
                    <a:solidFill>
                      <a:srgbClr val="EEECE1">
                        <a:lumMod val="25000"/>
                      </a:srgbClr>
                    </a:solidFill>
                  </a:rPr>
                  <a:t>教程： </a:t>
                </a:r>
                <a:r>
                  <a:rPr lang="en-US" altLang="zh-CN" sz="100" dirty="0">
                    <a:solidFill>
                      <a:srgbClr val="EEECE1">
                        <a:lumMod val="25000"/>
                      </a:srgbClr>
                    </a:solidFill>
                    <a:hlinkClick r:id="rId10"/>
                  </a:rPr>
                  <a:t>www.1ppt.com/word/</a:t>
                </a:r>
                <a:r>
                  <a:rPr lang="en-US" altLang="zh-CN" sz="100" dirty="0">
                    <a:solidFill>
                      <a:srgbClr val="EEECE1">
                        <a:lumMod val="25000"/>
                      </a:srgbClr>
                    </a:solidFill>
                  </a:rPr>
                  <a:t>              Excel</a:t>
                </a:r>
                <a:r>
                  <a:rPr lang="zh-CN" altLang="en-US" sz="100" dirty="0">
                    <a:solidFill>
                      <a:srgbClr val="EEECE1">
                        <a:lumMod val="25000"/>
                      </a:srgbClr>
                    </a:solidFill>
                  </a:rPr>
                  <a:t>教程：</a:t>
                </a:r>
                <a:r>
                  <a:rPr lang="en-US" altLang="zh-CN" sz="100" dirty="0">
                    <a:solidFill>
                      <a:srgbClr val="EEECE1">
                        <a:lumMod val="25000"/>
                      </a:srgbClr>
                    </a:solidFill>
                    <a:hlinkClick r:id="rId11"/>
                  </a:rPr>
                  <a:t>www.1ppt.com/excel/</a:t>
                </a:r>
                <a:r>
                  <a:rPr lang="en-US" altLang="zh-CN" sz="100" dirty="0">
                    <a:solidFill>
                      <a:srgbClr val="EEECE1">
                        <a:lumMod val="25000"/>
                      </a:srgbClr>
                    </a:solidFill>
                  </a:rPr>
                  <a:t>  </a:t>
                </a:r>
              </a:p>
              <a:p>
                <a:pPr fontAlgn="base">
                  <a:spcBef>
                    <a:spcPct val="0"/>
                  </a:spcBef>
                  <a:spcAft>
                    <a:spcPct val="0"/>
                  </a:spcAft>
                </a:pPr>
                <a:r>
                  <a:rPr lang="zh-CN" altLang="en-US" sz="100" dirty="0">
                    <a:solidFill>
                      <a:srgbClr val="EEECE1">
                        <a:lumMod val="25000"/>
                      </a:srgbClr>
                    </a:solidFill>
                  </a:rPr>
                  <a:t>资料下载：</a:t>
                </a:r>
                <a:r>
                  <a:rPr lang="en-US" altLang="zh-CN" sz="100" dirty="0">
                    <a:solidFill>
                      <a:srgbClr val="EEECE1">
                        <a:lumMod val="25000"/>
                      </a:srgbClr>
                    </a:solidFill>
                    <a:hlinkClick r:id="rId12"/>
                  </a:rPr>
                  <a:t>www.1ppt.com/ziliao/</a:t>
                </a:r>
                <a:r>
                  <a:rPr lang="en-US" altLang="zh-CN" sz="100" dirty="0">
                    <a:solidFill>
                      <a:srgbClr val="EEECE1">
                        <a:lumMod val="25000"/>
                      </a:srgbClr>
                    </a:solidFill>
                  </a:rPr>
                  <a:t>                PPT</a:t>
                </a:r>
                <a:r>
                  <a:rPr lang="zh-CN" altLang="en-US" sz="100" dirty="0">
                    <a:solidFill>
                      <a:srgbClr val="EEECE1">
                        <a:lumMod val="25000"/>
                      </a:srgbClr>
                    </a:solidFill>
                  </a:rPr>
                  <a:t>课件下载：</a:t>
                </a:r>
                <a:r>
                  <a:rPr lang="en-US" altLang="zh-CN" sz="100" dirty="0">
                    <a:solidFill>
                      <a:srgbClr val="EEECE1">
                        <a:lumMod val="25000"/>
                      </a:srgbClr>
                    </a:solidFill>
                    <a:hlinkClick r:id="rId13"/>
                  </a:rPr>
                  <a:t>www.1ppt.com/kejian/</a:t>
                </a:r>
                <a:r>
                  <a:rPr lang="en-US" altLang="zh-CN" sz="100" dirty="0">
                    <a:solidFill>
                      <a:srgbClr val="EEECE1">
                        <a:lumMod val="25000"/>
                      </a:srgbClr>
                    </a:solidFill>
                  </a:rPr>
                  <a:t> </a:t>
                </a:r>
              </a:p>
              <a:p>
                <a:pPr fontAlgn="base">
                  <a:spcBef>
                    <a:spcPct val="0"/>
                  </a:spcBef>
                  <a:spcAft>
                    <a:spcPct val="0"/>
                  </a:spcAft>
                </a:pPr>
                <a:r>
                  <a:rPr lang="zh-CN" altLang="en-US" sz="100" dirty="0">
                    <a:solidFill>
                      <a:srgbClr val="EEECE1">
                        <a:lumMod val="25000"/>
                      </a:srgbClr>
                    </a:solidFill>
                  </a:rPr>
                  <a:t>范文下载：</a:t>
                </a:r>
                <a:r>
                  <a:rPr lang="en-US" altLang="zh-CN" sz="100" dirty="0">
                    <a:solidFill>
                      <a:srgbClr val="EEECE1">
                        <a:lumMod val="25000"/>
                      </a:srgbClr>
                    </a:solidFill>
                    <a:hlinkClick r:id="rId14"/>
                  </a:rPr>
                  <a:t>www.1ppt.com/fanwen/</a:t>
                </a:r>
                <a:r>
                  <a:rPr lang="en-US" altLang="zh-CN" sz="100" dirty="0">
                    <a:solidFill>
                      <a:srgbClr val="EEECE1">
                        <a:lumMod val="25000"/>
                      </a:srgbClr>
                    </a:solidFill>
                  </a:rPr>
                  <a:t>             </a:t>
                </a:r>
                <a:r>
                  <a:rPr lang="zh-CN" altLang="en-US" sz="100" dirty="0">
                    <a:solidFill>
                      <a:srgbClr val="EEECE1">
                        <a:lumMod val="25000"/>
                      </a:srgbClr>
                    </a:solidFill>
                  </a:rPr>
                  <a:t>试卷下载：</a:t>
                </a:r>
                <a:r>
                  <a:rPr lang="en-US" altLang="zh-CN" sz="100" dirty="0">
                    <a:solidFill>
                      <a:srgbClr val="EEECE1">
                        <a:lumMod val="25000"/>
                      </a:srgbClr>
                    </a:solidFill>
                    <a:hlinkClick r:id="rId15"/>
                  </a:rPr>
                  <a:t>www.1ppt.com/shiti/</a:t>
                </a:r>
                <a:r>
                  <a:rPr lang="en-US" altLang="zh-CN" sz="100" dirty="0">
                    <a:solidFill>
                      <a:srgbClr val="EEECE1">
                        <a:lumMod val="25000"/>
                      </a:srgbClr>
                    </a:solidFill>
                  </a:rPr>
                  <a:t>  </a:t>
                </a:r>
              </a:p>
              <a:p>
                <a:pPr fontAlgn="base">
                  <a:spcBef>
                    <a:spcPct val="0"/>
                  </a:spcBef>
                  <a:spcAft>
                    <a:spcPct val="0"/>
                  </a:spcAft>
                </a:pPr>
                <a:r>
                  <a:rPr lang="zh-CN" altLang="en-US" sz="100" dirty="0">
                    <a:solidFill>
                      <a:srgbClr val="EEECE1">
                        <a:lumMod val="25000"/>
                      </a:srgbClr>
                    </a:solidFill>
                  </a:rPr>
                  <a:t>教案下载：</a:t>
                </a:r>
                <a:r>
                  <a:rPr lang="en-US" altLang="zh-CN" sz="100" dirty="0">
                    <a:solidFill>
                      <a:srgbClr val="EEECE1">
                        <a:lumMod val="25000"/>
                      </a:srgbClr>
                    </a:solidFill>
                    <a:hlinkClick r:id="rId16"/>
                  </a:rPr>
                  <a:t>www.1ppt.com/jiaoan/</a:t>
                </a:r>
                <a:r>
                  <a:rPr lang="en-US" altLang="zh-CN" sz="100" dirty="0">
                    <a:solidFill>
                      <a:srgbClr val="EEECE1">
                        <a:lumMod val="25000"/>
                      </a:srgbClr>
                    </a:solidFill>
                  </a:rPr>
                  <a:t>  </a:t>
                </a:r>
              </a:p>
              <a:p>
                <a:pPr fontAlgn="base">
                  <a:spcBef>
                    <a:spcPct val="0"/>
                  </a:spcBef>
                  <a:spcAft>
                    <a:spcPct val="0"/>
                  </a:spcAft>
                </a:pPr>
                <a:r>
                  <a:rPr lang="en-US" altLang="zh-CN" sz="100" dirty="0">
                    <a:solidFill>
                      <a:srgbClr val="EEECE1">
                        <a:lumMod val="25000"/>
                      </a:srgbClr>
                    </a:solidFill>
                  </a:rPr>
                  <a:t>  </a:t>
                </a:r>
                <a:endParaRPr lang="zh-CN" altLang="en-US" sz="100" dirty="0">
                  <a:solidFill>
                    <a:srgbClr val="EEECE1">
                      <a:lumMod val="25000"/>
                    </a:srgbClr>
                  </a:solidFill>
                </a:endParaRPr>
              </a:p>
            </p:txBody>
          </p:sp>
          <p:grpSp>
            <p:nvGrpSpPr>
              <p:cNvPr id="6" name="组合 5"/>
              <p:cNvGrpSpPr/>
              <p:nvPr/>
            </p:nvGrpSpPr>
            <p:grpSpPr>
              <a:xfrm>
                <a:off x="1053582" y="4336548"/>
                <a:ext cx="7157903" cy="1119666"/>
                <a:chOff x="981574" y="4469574"/>
                <a:chExt cx="7157903" cy="1119666"/>
              </a:xfrm>
              <a:effectLst>
                <a:outerShdw blurRad="50800" dist="38100" dir="5400000" algn="t" rotWithShape="0">
                  <a:prstClr val="black">
                    <a:alpha val="40000"/>
                  </a:prstClr>
                </a:outerShdw>
              </a:effectLst>
            </p:grpSpPr>
            <p:sp>
              <p:nvSpPr>
                <p:cNvPr id="7" name="矩形 26"/>
                <p:cNvSpPr/>
                <p:nvPr/>
              </p:nvSpPr>
              <p:spPr>
                <a:xfrm>
                  <a:off x="995015" y="4469574"/>
                  <a:ext cx="7107343" cy="491737"/>
                </a:xfrm>
                <a:custGeom>
                  <a:avLst/>
                  <a:gdLst>
                    <a:gd name="connsiteX0" fmla="*/ 0 w 7006450"/>
                    <a:gd name="connsiteY0" fmla="*/ 0 h 452377"/>
                    <a:gd name="connsiteX1" fmla="*/ 7006450 w 7006450"/>
                    <a:gd name="connsiteY1" fmla="*/ 0 h 452377"/>
                    <a:gd name="connsiteX2" fmla="*/ 7006450 w 7006450"/>
                    <a:gd name="connsiteY2" fmla="*/ 452377 h 452377"/>
                    <a:gd name="connsiteX3" fmla="*/ 0 w 7006450"/>
                    <a:gd name="connsiteY3" fmla="*/ 452377 h 452377"/>
                    <a:gd name="connsiteX4" fmla="*/ 0 w 7006450"/>
                    <a:gd name="connsiteY4" fmla="*/ 0 h 452377"/>
                    <a:gd name="connsiteX0" fmla="*/ 240632 w 7006450"/>
                    <a:gd name="connsiteY0" fmla="*/ 12031 h 452377"/>
                    <a:gd name="connsiteX1" fmla="*/ 7006450 w 7006450"/>
                    <a:gd name="connsiteY1" fmla="*/ 0 h 452377"/>
                    <a:gd name="connsiteX2" fmla="*/ 7006450 w 7006450"/>
                    <a:gd name="connsiteY2" fmla="*/ 452377 h 452377"/>
                    <a:gd name="connsiteX3" fmla="*/ 0 w 7006450"/>
                    <a:gd name="connsiteY3" fmla="*/ 452377 h 452377"/>
                    <a:gd name="connsiteX4" fmla="*/ 240632 w 7006450"/>
                    <a:gd name="connsiteY4" fmla="*/ 12031 h 452377"/>
                    <a:gd name="connsiteX0" fmla="*/ 240632 w 7162860"/>
                    <a:gd name="connsiteY0" fmla="*/ 36094 h 476440"/>
                    <a:gd name="connsiteX1" fmla="*/ 7162860 w 7162860"/>
                    <a:gd name="connsiteY1" fmla="*/ 0 h 476440"/>
                    <a:gd name="connsiteX2" fmla="*/ 7006450 w 7162860"/>
                    <a:gd name="connsiteY2" fmla="*/ 476440 h 476440"/>
                    <a:gd name="connsiteX3" fmla="*/ 0 w 7162860"/>
                    <a:gd name="connsiteY3" fmla="*/ 476440 h 476440"/>
                    <a:gd name="connsiteX4" fmla="*/ 240632 w 7162860"/>
                    <a:gd name="connsiteY4" fmla="*/ 36094 h 476440"/>
                    <a:gd name="connsiteX0" fmla="*/ 240632 w 7162860"/>
                    <a:gd name="connsiteY0" fmla="*/ 36094 h 488471"/>
                    <a:gd name="connsiteX1" fmla="*/ 7162860 w 7162860"/>
                    <a:gd name="connsiteY1" fmla="*/ 0 h 488471"/>
                    <a:gd name="connsiteX2" fmla="*/ 7042545 w 7162860"/>
                    <a:gd name="connsiteY2" fmla="*/ 488471 h 488471"/>
                    <a:gd name="connsiteX3" fmla="*/ 0 w 7162860"/>
                    <a:gd name="connsiteY3" fmla="*/ 476440 h 488471"/>
                    <a:gd name="connsiteX4" fmla="*/ 240632 w 7162860"/>
                    <a:gd name="connsiteY4" fmla="*/ 36094 h 488471"/>
                    <a:gd name="connsiteX0" fmla="*/ 240632 w 7107343"/>
                    <a:gd name="connsiteY0" fmla="*/ 39360 h 491737"/>
                    <a:gd name="connsiteX1" fmla="*/ 7107343 w 7107343"/>
                    <a:gd name="connsiteY1" fmla="*/ 0 h 491737"/>
                    <a:gd name="connsiteX2" fmla="*/ 7042545 w 7107343"/>
                    <a:gd name="connsiteY2" fmla="*/ 491737 h 491737"/>
                    <a:gd name="connsiteX3" fmla="*/ 0 w 7107343"/>
                    <a:gd name="connsiteY3" fmla="*/ 479706 h 491737"/>
                    <a:gd name="connsiteX4" fmla="*/ 240632 w 7107343"/>
                    <a:gd name="connsiteY4" fmla="*/ 39360 h 4917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7343" h="491737">
                      <a:moveTo>
                        <a:pt x="240632" y="39360"/>
                      </a:moveTo>
                      <a:lnTo>
                        <a:pt x="7107343" y="0"/>
                      </a:lnTo>
                      <a:lnTo>
                        <a:pt x="7042545" y="491737"/>
                      </a:lnTo>
                      <a:lnTo>
                        <a:pt x="0" y="479706"/>
                      </a:lnTo>
                      <a:lnTo>
                        <a:pt x="240632" y="39360"/>
                      </a:lnTo>
                      <a:close/>
                    </a:path>
                  </a:pathLst>
                </a:custGeom>
                <a:solidFill>
                  <a:srgbClr val="B19A4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sp>
              <p:nvSpPr>
                <p:cNvPr id="8" name="矩形 27"/>
                <p:cNvSpPr/>
                <p:nvPr/>
              </p:nvSpPr>
              <p:spPr>
                <a:xfrm>
                  <a:off x="7997275" y="4515110"/>
                  <a:ext cx="142202" cy="1069177"/>
                </a:xfrm>
                <a:custGeom>
                  <a:avLst/>
                  <a:gdLst>
                    <a:gd name="connsiteX0" fmla="*/ 0 w 864096"/>
                    <a:gd name="connsiteY0" fmla="*/ 0 h 648072"/>
                    <a:gd name="connsiteX1" fmla="*/ 864096 w 864096"/>
                    <a:gd name="connsiteY1" fmla="*/ 0 h 648072"/>
                    <a:gd name="connsiteX2" fmla="*/ 864096 w 864096"/>
                    <a:gd name="connsiteY2" fmla="*/ 648072 h 648072"/>
                    <a:gd name="connsiteX3" fmla="*/ 0 w 864096"/>
                    <a:gd name="connsiteY3" fmla="*/ 648072 h 648072"/>
                    <a:gd name="connsiteX4" fmla="*/ 0 w 864096"/>
                    <a:gd name="connsiteY4" fmla="*/ 0 h 648072"/>
                    <a:gd name="connsiteX0" fmla="*/ 0 w 864096"/>
                    <a:gd name="connsiteY0" fmla="*/ 421105 h 1069177"/>
                    <a:gd name="connsiteX1" fmla="*/ 130169 w 864096"/>
                    <a:gd name="connsiteY1" fmla="*/ 0 h 1069177"/>
                    <a:gd name="connsiteX2" fmla="*/ 864096 w 864096"/>
                    <a:gd name="connsiteY2" fmla="*/ 1069177 h 1069177"/>
                    <a:gd name="connsiteX3" fmla="*/ 0 w 864096"/>
                    <a:gd name="connsiteY3" fmla="*/ 1069177 h 1069177"/>
                    <a:gd name="connsiteX4" fmla="*/ 0 w 864096"/>
                    <a:gd name="connsiteY4" fmla="*/ 421105 h 1069177"/>
                    <a:gd name="connsiteX0" fmla="*/ 0 w 166265"/>
                    <a:gd name="connsiteY0" fmla="*/ 421105 h 1069177"/>
                    <a:gd name="connsiteX1" fmla="*/ 130169 w 166265"/>
                    <a:gd name="connsiteY1" fmla="*/ 0 h 1069177"/>
                    <a:gd name="connsiteX2" fmla="*/ 166265 w 166265"/>
                    <a:gd name="connsiteY2" fmla="*/ 660103 h 1069177"/>
                    <a:gd name="connsiteX3" fmla="*/ 0 w 166265"/>
                    <a:gd name="connsiteY3" fmla="*/ 1069177 h 1069177"/>
                    <a:gd name="connsiteX4" fmla="*/ 0 w 166265"/>
                    <a:gd name="connsiteY4" fmla="*/ 421105 h 1069177"/>
                    <a:gd name="connsiteX0" fmla="*/ 0 w 166265"/>
                    <a:gd name="connsiteY0" fmla="*/ 445168 h 1069177"/>
                    <a:gd name="connsiteX1" fmla="*/ 130169 w 166265"/>
                    <a:gd name="connsiteY1" fmla="*/ 0 h 1069177"/>
                    <a:gd name="connsiteX2" fmla="*/ 166265 w 166265"/>
                    <a:gd name="connsiteY2" fmla="*/ 660103 h 1069177"/>
                    <a:gd name="connsiteX3" fmla="*/ 0 w 166265"/>
                    <a:gd name="connsiteY3" fmla="*/ 1069177 h 1069177"/>
                    <a:gd name="connsiteX4" fmla="*/ 0 w 166265"/>
                    <a:gd name="connsiteY4" fmla="*/ 445168 h 1069177"/>
                    <a:gd name="connsiteX0" fmla="*/ 0 w 142202"/>
                    <a:gd name="connsiteY0" fmla="*/ 445168 h 1069177"/>
                    <a:gd name="connsiteX1" fmla="*/ 130169 w 142202"/>
                    <a:gd name="connsiteY1" fmla="*/ 0 h 1069177"/>
                    <a:gd name="connsiteX2" fmla="*/ 142202 w 142202"/>
                    <a:gd name="connsiteY2" fmla="*/ 587914 h 1069177"/>
                    <a:gd name="connsiteX3" fmla="*/ 0 w 142202"/>
                    <a:gd name="connsiteY3" fmla="*/ 1069177 h 1069177"/>
                    <a:gd name="connsiteX4" fmla="*/ 0 w 142202"/>
                    <a:gd name="connsiteY4" fmla="*/ 445168 h 1069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02" h="1069177">
                      <a:moveTo>
                        <a:pt x="0" y="445168"/>
                      </a:moveTo>
                      <a:lnTo>
                        <a:pt x="130169" y="0"/>
                      </a:lnTo>
                      <a:lnTo>
                        <a:pt x="142202" y="587914"/>
                      </a:lnTo>
                      <a:lnTo>
                        <a:pt x="0" y="1069177"/>
                      </a:lnTo>
                      <a:lnTo>
                        <a:pt x="0" y="445168"/>
                      </a:lnTo>
                      <a:close/>
                    </a:path>
                  </a:pathLst>
                </a:custGeom>
                <a:gradFill flip="none" rotWithShape="1">
                  <a:gsLst>
                    <a:gs pos="0">
                      <a:srgbClr val="E6AF00">
                        <a:shade val="30000"/>
                        <a:satMod val="115000"/>
                      </a:srgbClr>
                    </a:gs>
                    <a:gs pos="50000">
                      <a:srgbClr val="E6AF00">
                        <a:shade val="67500"/>
                        <a:satMod val="115000"/>
                      </a:srgbClr>
                    </a:gs>
                    <a:gs pos="100000">
                      <a:srgbClr val="E6AF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sp>
              <p:nvSpPr>
                <p:cNvPr id="9" name="矩形 8"/>
                <p:cNvSpPr/>
                <p:nvPr/>
              </p:nvSpPr>
              <p:spPr>
                <a:xfrm>
                  <a:off x="981574" y="4941168"/>
                  <a:ext cx="7006450" cy="648072"/>
                </a:xfrm>
                <a:prstGeom prst="rect">
                  <a:avLst/>
                </a:prstGeom>
                <a:gradFill flip="none" rotWithShape="1">
                  <a:gsLst>
                    <a:gs pos="0">
                      <a:srgbClr val="8F771D">
                        <a:shade val="30000"/>
                        <a:satMod val="115000"/>
                      </a:srgbClr>
                    </a:gs>
                    <a:gs pos="50000">
                      <a:srgbClr val="8F771D">
                        <a:shade val="67500"/>
                        <a:satMod val="115000"/>
                      </a:srgbClr>
                    </a:gs>
                    <a:gs pos="100000">
                      <a:srgbClr val="8F771D">
                        <a:shade val="100000"/>
                        <a:satMod val="115000"/>
                      </a:srgbClr>
                    </a:gs>
                  </a:gsLst>
                  <a:lin ang="16200000" scaled="1"/>
                  <a:tileRect/>
                </a:gradFill>
                <a:ln w="9525">
                  <a:solidFill>
                    <a:srgbClr val="D1C28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grpSp>
        </p:grpSp>
        <p:grpSp>
          <p:nvGrpSpPr>
            <p:cNvPr id="10" name="组合 9"/>
            <p:cNvGrpSpPr/>
            <p:nvPr/>
          </p:nvGrpSpPr>
          <p:grpSpPr>
            <a:xfrm>
              <a:off x="1043608" y="1346397"/>
              <a:ext cx="3589533" cy="2567690"/>
              <a:chOff x="958712" y="2180212"/>
              <a:chExt cx="3589533" cy="2567690"/>
            </a:xfrm>
            <a:effectLst>
              <a:outerShdw blurRad="50800" dist="38100" dir="5400000" algn="t" rotWithShape="0">
                <a:prstClr val="black">
                  <a:alpha val="40000"/>
                </a:prstClr>
              </a:outerShdw>
            </a:effectLst>
          </p:grpSpPr>
          <p:sp>
            <p:nvSpPr>
              <p:cNvPr id="11" name="直角三角形 2"/>
              <p:cNvSpPr/>
              <p:nvPr/>
            </p:nvSpPr>
            <p:spPr>
              <a:xfrm rot="5400000">
                <a:off x="2591542" y="2787222"/>
                <a:ext cx="2563713" cy="1349693"/>
              </a:xfrm>
              <a:custGeom>
                <a:avLst/>
                <a:gdLst>
                  <a:gd name="connsiteX0" fmla="*/ 0 w 2425988"/>
                  <a:gd name="connsiteY0" fmla="*/ 2346096 h 2346096"/>
                  <a:gd name="connsiteX1" fmla="*/ 0 w 2425988"/>
                  <a:gd name="connsiteY1" fmla="*/ 0 h 2346096"/>
                  <a:gd name="connsiteX2" fmla="*/ 2425988 w 2425988"/>
                  <a:gd name="connsiteY2" fmla="*/ 2346096 h 2346096"/>
                  <a:gd name="connsiteX3" fmla="*/ 0 w 2425988"/>
                  <a:gd name="connsiteY3" fmla="*/ 2346096 h 2346096"/>
                  <a:gd name="connsiteX0" fmla="*/ 529389 w 2955377"/>
                  <a:gd name="connsiteY0" fmla="*/ 914338 h 914338"/>
                  <a:gd name="connsiteX1" fmla="*/ 0 w 2955377"/>
                  <a:gd name="connsiteY1" fmla="*/ 0 h 914338"/>
                  <a:gd name="connsiteX2" fmla="*/ 2955377 w 2955377"/>
                  <a:gd name="connsiteY2" fmla="*/ 914338 h 914338"/>
                  <a:gd name="connsiteX3" fmla="*/ 529389 w 2955377"/>
                  <a:gd name="connsiteY3" fmla="*/ 914338 h 914338"/>
                  <a:gd name="connsiteX0" fmla="*/ 616925 w 3042913"/>
                  <a:gd name="connsiteY0" fmla="*/ 457138 h 457138"/>
                  <a:gd name="connsiteX1" fmla="*/ 0 w 3042913"/>
                  <a:gd name="connsiteY1" fmla="*/ 0 h 457138"/>
                  <a:gd name="connsiteX2" fmla="*/ 3042913 w 3042913"/>
                  <a:gd name="connsiteY2" fmla="*/ 457138 h 457138"/>
                  <a:gd name="connsiteX3" fmla="*/ 616925 w 3042913"/>
                  <a:gd name="connsiteY3" fmla="*/ 457138 h 457138"/>
                  <a:gd name="connsiteX0" fmla="*/ 690752 w 3116740"/>
                  <a:gd name="connsiteY0" fmla="*/ 1323697 h 1323697"/>
                  <a:gd name="connsiteX1" fmla="*/ 0 w 3116740"/>
                  <a:gd name="connsiteY1" fmla="*/ 0 h 1323697"/>
                  <a:gd name="connsiteX2" fmla="*/ 3116740 w 3116740"/>
                  <a:gd name="connsiteY2" fmla="*/ 1323697 h 1323697"/>
                  <a:gd name="connsiteX3" fmla="*/ 690752 w 3116740"/>
                  <a:gd name="connsiteY3" fmla="*/ 1323697 h 1323697"/>
                  <a:gd name="connsiteX0" fmla="*/ 690750 w 3116738"/>
                  <a:gd name="connsiteY0" fmla="*/ 1408929 h 1408929"/>
                  <a:gd name="connsiteX1" fmla="*/ 1 w 3116738"/>
                  <a:gd name="connsiteY1" fmla="*/ 0 h 1408929"/>
                  <a:gd name="connsiteX2" fmla="*/ 3116738 w 3116738"/>
                  <a:gd name="connsiteY2" fmla="*/ 1408929 h 1408929"/>
                  <a:gd name="connsiteX3" fmla="*/ 690750 w 3116738"/>
                  <a:gd name="connsiteY3" fmla="*/ 1408929 h 1408929"/>
                  <a:gd name="connsiteX0" fmla="*/ 720280 w 3146268"/>
                  <a:gd name="connsiteY0" fmla="*/ 1593605 h 1593605"/>
                  <a:gd name="connsiteX1" fmla="*/ 0 w 3146268"/>
                  <a:gd name="connsiteY1" fmla="*/ 0 h 1593605"/>
                  <a:gd name="connsiteX2" fmla="*/ 3146268 w 3146268"/>
                  <a:gd name="connsiteY2" fmla="*/ 1593605 h 1593605"/>
                  <a:gd name="connsiteX3" fmla="*/ 720280 w 3146268"/>
                  <a:gd name="connsiteY3" fmla="*/ 1593605 h 1593605"/>
                </a:gdLst>
                <a:ahLst/>
                <a:cxnLst>
                  <a:cxn ang="0">
                    <a:pos x="connsiteX0" y="connsiteY0"/>
                  </a:cxn>
                  <a:cxn ang="0">
                    <a:pos x="connsiteX1" y="connsiteY1"/>
                  </a:cxn>
                  <a:cxn ang="0">
                    <a:pos x="connsiteX2" y="connsiteY2"/>
                  </a:cxn>
                  <a:cxn ang="0">
                    <a:pos x="connsiteX3" y="connsiteY3"/>
                  </a:cxn>
                </a:cxnLst>
                <a:rect l="l" t="t" r="r" b="b"/>
                <a:pathLst>
                  <a:path w="3146268" h="1593605">
                    <a:moveTo>
                      <a:pt x="720280" y="1593605"/>
                    </a:moveTo>
                    <a:lnTo>
                      <a:pt x="0" y="0"/>
                    </a:lnTo>
                    <a:lnTo>
                      <a:pt x="3146268" y="1593605"/>
                    </a:lnTo>
                    <a:lnTo>
                      <a:pt x="720280" y="1593605"/>
                    </a:lnTo>
                    <a:close/>
                  </a:path>
                </a:pathLst>
              </a:custGeom>
              <a:gradFill flip="none" rotWithShape="1">
                <a:gsLst>
                  <a:gs pos="0">
                    <a:srgbClr val="C99921"/>
                  </a:gs>
                  <a:gs pos="42000">
                    <a:srgbClr val="8F771D"/>
                  </a:gs>
                  <a:gs pos="75000">
                    <a:srgbClr val="9E7800"/>
                  </a:gs>
                </a:gsLst>
                <a:path path="circle">
                  <a:fillToRect l="100000" t="100000"/>
                </a:path>
                <a:tileRect r="-100000" b="-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sp>
            <p:nvSpPr>
              <p:cNvPr id="12" name="矩形 11"/>
              <p:cNvSpPr/>
              <p:nvPr/>
            </p:nvSpPr>
            <p:spPr>
              <a:xfrm>
                <a:off x="986496" y="2764066"/>
                <a:ext cx="2208012" cy="1983836"/>
              </a:xfrm>
              <a:prstGeom prst="rect">
                <a:avLst/>
              </a:prstGeom>
              <a:gradFill flip="none" rotWithShape="1">
                <a:gsLst>
                  <a:gs pos="0">
                    <a:srgbClr val="FFFF00"/>
                  </a:gs>
                  <a:gs pos="47000">
                    <a:srgbClr val="E6AF00"/>
                  </a:gs>
                  <a:gs pos="82000">
                    <a:srgbClr val="B1871F"/>
                  </a:gs>
                </a:gsLst>
                <a:path path="circle">
                  <a:fillToRect l="100000" b="100000"/>
                </a:path>
                <a:tileRect t="-100000" r="-100000"/>
              </a:gradFill>
              <a:ln w="6350">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sp>
            <p:nvSpPr>
              <p:cNvPr id="13" name="矩形 12"/>
              <p:cNvSpPr/>
              <p:nvPr/>
            </p:nvSpPr>
            <p:spPr>
              <a:xfrm>
                <a:off x="1033977" y="2820351"/>
                <a:ext cx="2113050" cy="1896155"/>
              </a:xfrm>
              <a:prstGeom prst="rect">
                <a:avLst/>
              </a:prstGeom>
              <a:solidFill>
                <a:schemeClr val="bg1"/>
              </a:solidFill>
              <a:ln>
                <a:noFill/>
              </a:ln>
              <a:effectLst>
                <a:innerShdw blurRad="1143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sp>
            <p:nvSpPr>
              <p:cNvPr id="14" name="直角三角形 9"/>
              <p:cNvSpPr/>
              <p:nvPr/>
            </p:nvSpPr>
            <p:spPr>
              <a:xfrm flipH="1">
                <a:off x="958712" y="2192832"/>
                <a:ext cx="3554695" cy="584853"/>
              </a:xfrm>
              <a:custGeom>
                <a:avLst/>
                <a:gdLst>
                  <a:gd name="connsiteX0" fmla="*/ 0 w 2448272"/>
                  <a:gd name="connsiteY0" fmla="*/ 1656184 h 1656184"/>
                  <a:gd name="connsiteX1" fmla="*/ 0 w 2448272"/>
                  <a:gd name="connsiteY1" fmla="*/ 0 h 1656184"/>
                  <a:gd name="connsiteX2" fmla="*/ 2448272 w 2448272"/>
                  <a:gd name="connsiteY2" fmla="*/ 1656184 h 1656184"/>
                  <a:gd name="connsiteX3" fmla="*/ 0 w 2448272"/>
                  <a:gd name="connsiteY3" fmla="*/ 1656184 h 1656184"/>
                  <a:gd name="connsiteX0" fmla="*/ 0 w 2448272"/>
                  <a:gd name="connsiteY0" fmla="*/ 1559932 h 1559932"/>
                  <a:gd name="connsiteX1" fmla="*/ 12031 w 2448272"/>
                  <a:gd name="connsiteY1" fmla="*/ 0 h 1559932"/>
                  <a:gd name="connsiteX2" fmla="*/ 2448272 w 2448272"/>
                  <a:gd name="connsiteY2" fmla="*/ 1559932 h 1559932"/>
                  <a:gd name="connsiteX3" fmla="*/ 0 w 2448272"/>
                  <a:gd name="connsiteY3" fmla="*/ 1559932 h 1559932"/>
                  <a:gd name="connsiteX0" fmla="*/ 84348 w 2532620"/>
                  <a:gd name="connsiteY0" fmla="*/ 1607802 h 1607802"/>
                  <a:gd name="connsiteX1" fmla="*/ 127 w 2532620"/>
                  <a:gd name="connsiteY1" fmla="*/ 0 h 1607802"/>
                  <a:gd name="connsiteX2" fmla="*/ 2532620 w 2532620"/>
                  <a:gd name="connsiteY2" fmla="*/ 1607802 h 1607802"/>
                  <a:gd name="connsiteX3" fmla="*/ 84348 w 2532620"/>
                  <a:gd name="connsiteY3" fmla="*/ 1607802 h 1607802"/>
                  <a:gd name="connsiteX0" fmla="*/ 0 w 2532493"/>
                  <a:gd name="connsiteY0" fmla="*/ 0 h 1607802"/>
                  <a:gd name="connsiteX1" fmla="*/ 2532493 w 2532493"/>
                  <a:gd name="connsiteY1" fmla="*/ 1607802 h 1607802"/>
                  <a:gd name="connsiteX2" fmla="*/ 84221 w 2532493"/>
                  <a:gd name="connsiteY2" fmla="*/ 1607802 h 1607802"/>
                  <a:gd name="connsiteX3" fmla="*/ 91440 w 2532493"/>
                  <a:gd name="connsiteY3" fmla="*/ 121273 h 1607802"/>
                  <a:gd name="connsiteX0" fmla="*/ 0 w 2532493"/>
                  <a:gd name="connsiteY0" fmla="*/ 0 h 1607802"/>
                  <a:gd name="connsiteX1" fmla="*/ 2532493 w 2532493"/>
                  <a:gd name="connsiteY1" fmla="*/ 1607802 h 1607802"/>
                  <a:gd name="connsiteX2" fmla="*/ 84221 w 2532493"/>
                  <a:gd name="connsiteY2" fmla="*/ 1607802 h 1607802"/>
                  <a:gd name="connsiteX0" fmla="*/ 0 w 2464399"/>
                  <a:gd name="connsiteY0" fmla="*/ 0 h 1582000"/>
                  <a:gd name="connsiteX1" fmla="*/ 2464399 w 2464399"/>
                  <a:gd name="connsiteY1" fmla="*/ 1582000 h 1582000"/>
                  <a:gd name="connsiteX2" fmla="*/ 16127 w 2464399"/>
                  <a:gd name="connsiteY2" fmla="*/ 1582000 h 1582000"/>
                  <a:gd name="connsiteX0" fmla="*/ 0 w 2454672"/>
                  <a:gd name="connsiteY0" fmla="*/ 0 h 1620704"/>
                  <a:gd name="connsiteX1" fmla="*/ 2454672 w 2454672"/>
                  <a:gd name="connsiteY1" fmla="*/ 1620704 h 1620704"/>
                  <a:gd name="connsiteX2" fmla="*/ 6400 w 2454672"/>
                  <a:gd name="connsiteY2" fmla="*/ 1620704 h 1620704"/>
                  <a:gd name="connsiteX0" fmla="*/ 0 w 2454672"/>
                  <a:gd name="connsiteY0" fmla="*/ 0 h 1620704"/>
                  <a:gd name="connsiteX1" fmla="*/ 2454672 w 2454672"/>
                  <a:gd name="connsiteY1" fmla="*/ 1620704 h 1620704"/>
                  <a:gd name="connsiteX2" fmla="*/ 6400 w 2454672"/>
                  <a:gd name="connsiteY2" fmla="*/ 1620704 h 1620704"/>
                  <a:gd name="connsiteX3" fmla="*/ 0 w 2454672"/>
                  <a:gd name="connsiteY3" fmla="*/ 0 h 1620704"/>
                  <a:gd name="connsiteX0" fmla="*/ 0 w 3203665"/>
                  <a:gd name="connsiteY0" fmla="*/ 0 h 1289585"/>
                  <a:gd name="connsiteX1" fmla="*/ 3203665 w 3203665"/>
                  <a:gd name="connsiteY1" fmla="*/ 1289585 h 1289585"/>
                  <a:gd name="connsiteX2" fmla="*/ 755393 w 3203665"/>
                  <a:gd name="connsiteY2" fmla="*/ 1289585 h 1289585"/>
                  <a:gd name="connsiteX3" fmla="*/ 0 w 3203665"/>
                  <a:gd name="connsiteY3" fmla="*/ 0 h 1289585"/>
                  <a:gd name="connsiteX0" fmla="*/ 0 w 4312607"/>
                  <a:gd name="connsiteY0" fmla="*/ 0 h 1289585"/>
                  <a:gd name="connsiteX1" fmla="*/ 4312607 w 4312607"/>
                  <a:gd name="connsiteY1" fmla="*/ 1266959 h 1289585"/>
                  <a:gd name="connsiteX2" fmla="*/ 755393 w 4312607"/>
                  <a:gd name="connsiteY2" fmla="*/ 1289585 h 1289585"/>
                  <a:gd name="connsiteX3" fmla="*/ 0 w 4312607"/>
                  <a:gd name="connsiteY3" fmla="*/ 0 h 1289585"/>
                  <a:gd name="connsiteX0" fmla="*/ 0 w 5570345"/>
                  <a:gd name="connsiteY0" fmla="*/ 0 h 1237456"/>
                  <a:gd name="connsiteX1" fmla="*/ 5570345 w 5570345"/>
                  <a:gd name="connsiteY1" fmla="*/ 1214830 h 1237456"/>
                  <a:gd name="connsiteX2" fmla="*/ 2013131 w 5570345"/>
                  <a:gd name="connsiteY2" fmla="*/ 1237456 h 1237456"/>
                  <a:gd name="connsiteX3" fmla="*/ 0 w 5570345"/>
                  <a:gd name="connsiteY3" fmla="*/ 0 h 1237456"/>
                  <a:gd name="connsiteX0" fmla="*/ 0 w 5727563"/>
                  <a:gd name="connsiteY0" fmla="*/ 0 h 1237456"/>
                  <a:gd name="connsiteX1" fmla="*/ 5727563 w 5727563"/>
                  <a:gd name="connsiteY1" fmla="*/ 1214830 h 1237456"/>
                  <a:gd name="connsiteX2" fmla="*/ 2170349 w 5727563"/>
                  <a:gd name="connsiteY2" fmla="*/ 1237456 h 1237456"/>
                  <a:gd name="connsiteX3" fmla="*/ 0 w 5727563"/>
                  <a:gd name="connsiteY3" fmla="*/ 0 h 1237456"/>
                  <a:gd name="connsiteX0" fmla="*/ 0 w 5806173"/>
                  <a:gd name="connsiteY0" fmla="*/ 0 h 1266959"/>
                  <a:gd name="connsiteX1" fmla="*/ 5806173 w 5806173"/>
                  <a:gd name="connsiteY1" fmla="*/ 1266959 h 1266959"/>
                  <a:gd name="connsiteX2" fmla="*/ 2170349 w 5806173"/>
                  <a:gd name="connsiteY2" fmla="*/ 1237456 h 1266959"/>
                  <a:gd name="connsiteX3" fmla="*/ 0 w 5806173"/>
                  <a:gd name="connsiteY3" fmla="*/ 0 h 1266959"/>
                </a:gdLst>
                <a:ahLst/>
                <a:cxnLst>
                  <a:cxn ang="0">
                    <a:pos x="connsiteX0" y="connsiteY0"/>
                  </a:cxn>
                  <a:cxn ang="0">
                    <a:pos x="connsiteX1" y="connsiteY1"/>
                  </a:cxn>
                  <a:cxn ang="0">
                    <a:pos x="connsiteX2" y="connsiteY2"/>
                  </a:cxn>
                  <a:cxn ang="0">
                    <a:pos x="connsiteX3" y="connsiteY3"/>
                  </a:cxn>
                </a:cxnLst>
                <a:rect l="l" t="t" r="r" b="b"/>
                <a:pathLst>
                  <a:path w="5806173" h="1266959">
                    <a:moveTo>
                      <a:pt x="0" y="0"/>
                    </a:moveTo>
                    <a:lnTo>
                      <a:pt x="5806173" y="1266959"/>
                    </a:lnTo>
                    <a:lnTo>
                      <a:pt x="2170349" y="1237456"/>
                    </a:lnTo>
                    <a:lnTo>
                      <a:pt x="0" y="0"/>
                    </a:lnTo>
                    <a:close/>
                  </a:path>
                </a:pathLst>
              </a:custGeom>
              <a:gradFill flip="none" rotWithShape="1">
                <a:gsLst>
                  <a:gs pos="0">
                    <a:srgbClr val="896817"/>
                  </a:gs>
                  <a:gs pos="42000">
                    <a:srgbClr val="E6AF00"/>
                  </a:gs>
                  <a:gs pos="67000">
                    <a:srgbClr val="C99921"/>
                  </a:gs>
                </a:gsLst>
                <a:path path="circle">
                  <a:fillToRect r="100000" b="100000"/>
                </a:path>
                <a:tileRect l="-100000" t="-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grpSp>
        <p:grpSp>
          <p:nvGrpSpPr>
            <p:cNvPr id="15" name="组合 14"/>
            <p:cNvGrpSpPr/>
            <p:nvPr/>
          </p:nvGrpSpPr>
          <p:grpSpPr>
            <a:xfrm>
              <a:off x="4611453" y="1327329"/>
              <a:ext cx="3573835" cy="2579721"/>
              <a:chOff x="4526557" y="2161144"/>
              <a:chExt cx="3573835" cy="2579721"/>
            </a:xfrm>
            <a:effectLst>
              <a:outerShdw blurRad="50800" dist="38100" dir="5400000" algn="t" rotWithShape="0">
                <a:prstClr val="black">
                  <a:alpha val="40000"/>
                </a:prstClr>
              </a:outerShdw>
            </a:effectLst>
          </p:grpSpPr>
          <p:sp>
            <p:nvSpPr>
              <p:cNvPr id="16" name="直角三角形 2"/>
              <p:cNvSpPr/>
              <p:nvPr/>
            </p:nvSpPr>
            <p:spPr>
              <a:xfrm rot="16200000" flipH="1">
                <a:off x="3919602" y="2768153"/>
                <a:ext cx="2575744" cy="1361725"/>
              </a:xfrm>
              <a:custGeom>
                <a:avLst/>
                <a:gdLst>
                  <a:gd name="connsiteX0" fmla="*/ 0 w 2425988"/>
                  <a:gd name="connsiteY0" fmla="*/ 2346096 h 2346096"/>
                  <a:gd name="connsiteX1" fmla="*/ 0 w 2425988"/>
                  <a:gd name="connsiteY1" fmla="*/ 0 h 2346096"/>
                  <a:gd name="connsiteX2" fmla="*/ 2425988 w 2425988"/>
                  <a:gd name="connsiteY2" fmla="*/ 2346096 h 2346096"/>
                  <a:gd name="connsiteX3" fmla="*/ 0 w 2425988"/>
                  <a:gd name="connsiteY3" fmla="*/ 2346096 h 2346096"/>
                  <a:gd name="connsiteX0" fmla="*/ 529389 w 2955377"/>
                  <a:gd name="connsiteY0" fmla="*/ 914338 h 914338"/>
                  <a:gd name="connsiteX1" fmla="*/ 0 w 2955377"/>
                  <a:gd name="connsiteY1" fmla="*/ 0 h 914338"/>
                  <a:gd name="connsiteX2" fmla="*/ 2955377 w 2955377"/>
                  <a:gd name="connsiteY2" fmla="*/ 914338 h 914338"/>
                  <a:gd name="connsiteX3" fmla="*/ 529389 w 2955377"/>
                  <a:gd name="connsiteY3" fmla="*/ 914338 h 914338"/>
                  <a:gd name="connsiteX0" fmla="*/ 616925 w 3042913"/>
                  <a:gd name="connsiteY0" fmla="*/ 457138 h 457138"/>
                  <a:gd name="connsiteX1" fmla="*/ 0 w 3042913"/>
                  <a:gd name="connsiteY1" fmla="*/ 0 h 457138"/>
                  <a:gd name="connsiteX2" fmla="*/ 3042913 w 3042913"/>
                  <a:gd name="connsiteY2" fmla="*/ 457138 h 457138"/>
                  <a:gd name="connsiteX3" fmla="*/ 616925 w 3042913"/>
                  <a:gd name="connsiteY3" fmla="*/ 457138 h 457138"/>
                  <a:gd name="connsiteX0" fmla="*/ 690752 w 3116740"/>
                  <a:gd name="connsiteY0" fmla="*/ 1323697 h 1323697"/>
                  <a:gd name="connsiteX1" fmla="*/ 0 w 3116740"/>
                  <a:gd name="connsiteY1" fmla="*/ 0 h 1323697"/>
                  <a:gd name="connsiteX2" fmla="*/ 3116740 w 3116740"/>
                  <a:gd name="connsiteY2" fmla="*/ 1323697 h 1323697"/>
                  <a:gd name="connsiteX3" fmla="*/ 690752 w 3116740"/>
                  <a:gd name="connsiteY3" fmla="*/ 1323697 h 1323697"/>
                  <a:gd name="connsiteX0" fmla="*/ 690750 w 3116738"/>
                  <a:gd name="connsiteY0" fmla="*/ 1408929 h 1408929"/>
                  <a:gd name="connsiteX1" fmla="*/ 1 w 3116738"/>
                  <a:gd name="connsiteY1" fmla="*/ 0 h 1408929"/>
                  <a:gd name="connsiteX2" fmla="*/ 3116738 w 3116738"/>
                  <a:gd name="connsiteY2" fmla="*/ 1408929 h 1408929"/>
                  <a:gd name="connsiteX3" fmla="*/ 690750 w 3116738"/>
                  <a:gd name="connsiteY3" fmla="*/ 1408929 h 1408929"/>
                  <a:gd name="connsiteX0" fmla="*/ 735044 w 3161032"/>
                  <a:gd name="connsiteY0" fmla="*/ 1607811 h 1607811"/>
                  <a:gd name="connsiteX1" fmla="*/ 0 w 3161032"/>
                  <a:gd name="connsiteY1" fmla="*/ 0 h 1607811"/>
                  <a:gd name="connsiteX2" fmla="*/ 3161032 w 3161032"/>
                  <a:gd name="connsiteY2" fmla="*/ 1607811 h 1607811"/>
                  <a:gd name="connsiteX3" fmla="*/ 735044 w 3161032"/>
                  <a:gd name="connsiteY3" fmla="*/ 1607811 h 1607811"/>
                </a:gdLst>
                <a:ahLst/>
                <a:cxnLst>
                  <a:cxn ang="0">
                    <a:pos x="connsiteX0" y="connsiteY0"/>
                  </a:cxn>
                  <a:cxn ang="0">
                    <a:pos x="connsiteX1" y="connsiteY1"/>
                  </a:cxn>
                  <a:cxn ang="0">
                    <a:pos x="connsiteX2" y="connsiteY2"/>
                  </a:cxn>
                  <a:cxn ang="0">
                    <a:pos x="connsiteX3" y="connsiteY3"/>
                  </a:cxn>
                </a:cxnLst>
                <a:rect l="l" t="t" r="r" b="b"/>
                <a:pathLst>
                  <a:path w="3161032" h="1607811">
                    <a:moveTo>
                      <a:pt x="735044" y="1607811"/>
                    </a:moveTo>
                    <a:lnTo>
                      <a:pt x="0" y="0"/>
                    </a:lnTo>
                    <a:lnTo>
                      <a:pt x="3161032" y="1607811"/>
                    </a:lnTo>
                    <a:lnTo>
                      <a:pt x="735044" y="1607811"/>
                    </a:lnTo>
                    <a:close/>
                  </a:path>
                </a:pathLst>
              </a:custGeom>
              <a:gradFill flip="none" rotWithShape="1">
                <a:gsLst>
                  <a:gs pos="28000">
                    <a:srgbClr val="4C680E"/>
                  </a:gs>
                  <a:gs pos="75000">
                    <a:srgbClr val="B5C519"/>
                  </a:gs>
                  <a:gs pos="100000">
                    <a:srgbClr val="809B1D"/>
                  </a:gs>
                </a:gsLst>
                <a:path path="circle">
                  <a:fillToRect l="100000" t="100000"/>
                </a:path>
                <a:tileRect r="-100000" b="-100000"/>
              </a:gra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sp>
            <p:nvSpPr>
              <p:cNvPr id="17" name="矩形 16"/>
              <p:cNvSpPr/>
              <p:nvPr/>
            </p:nvSpPr>
            <p:spPr>
              <a:xfrm flipH="1">
                <a:off x="5892380" y="2757029"/>
                <a:ext cx="2208012" cy="1983836"/>
              </a:xfrm>
              <a:prstGeom prst="rect">
                <a:avLst/>
              </a:prstGeom>
              <a:gradFill flip="none" rotWithShape="1">
                <a:gsLst>
                  <a:gs pos="0">
                    <a:srgbClr val="DAED23"/>
                  </a:gs>
                  <a:gs pos="47000">
                    <a:srgbClr val="C1D31B"/>
                  </a:gs>
                  <a:gs pos="82000">
                    <a:srgbClr val="809B1D"/>
                  </a:gs>
                </a:gsLst>
                <a:path path="circle">
                  <a:fillToRect r="100000" b="100000"/>
                </a:path>
                <a:tileRect l="-100000" t="-100000"/>
              </a:gradFill>
              <a:ln w="6350">
                <a:solidFill>
                  <a:srgbClr val="B3E21E"/>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sp>
            <p:nvSpPr>
              <p:cNvPr id="18" name="矩形 17"/>
              <p:cNvSpPr/>
              <p:nvPr/>
            </p:nvSpPr>
            <p:spPr>
              <a:xfrm flipH="1">
                <a:off x="5949989" y="2829302"/>
                <a:ext cx="2113050" cy="1880168"/>
              </a:xfrm>
              <a:prstGeom prst="rect">
                <a:avLst/>
              </a:prstGeom>
              <a:solidFill>
                <a:schemeClr val="bg1"/>
              </a:solidFill>
              <a:ln>
                <a:noFill/>
              </a:ln>
              <a:effectLst>
                <a:innerShdw blurRad="1143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sp>
            <p:nvSpPr>
              <p:cNvPr id="19" name="直角三角形 9"/>
              <p:cNvSpPr/>
              <p:nvPr/>
            </p:nvSpPr>
            <p:spPr>
              <a:xfrm>
                <a:off x="4526557" y="2209858"/>
                <a:ext cx="3530630" cy="547171"/>
              </a:xfrm>
              <a:custGeom>
                <a:avLst/>
                <a:gdLst>
                  <a:gd name="connsiteX0" fmla="*/ 0 w 2448272"/>
                  <a:gd name="connsiteY0" fmla="*/ 1656184 h 1656184"/>
                  <a:gd name="connsiteX1" fmla="*/ 0 w 2448272"/>
                  <a:gd name="connsiteY1" fmla="*/ 0 h 1656184"/>
                  <a:gd name="connsiteX2" fmla="*/ 2448272 w 2448272"/>
                  <a:gd name="connsiteY2" fmla="*/ 1656184 h 1656184"/>
                  <a:gd name="connsiteX3" fmla="*/ 0 w 2448272"/>
                  <a:gd name="connsiteY3" fmla="*/ 1656184 h 1656184"/>
                  <a:gd name="connsiteX0" fmla="*/ 0 w 2448272"/>
                  <a:gd name="connsiteY0" fmla="*/ 1559932 h 1559932"/>
                  <a:gd name="connsiteX1" fmla="*/ 12031 w 2448272"/>
                  <a:gd name="connsiteY1" fmla="*/ 0 h 1559932"/>
                  <a:gd name="connsiteX2" fmla="*/ 2448272 w 2448272"/>
                  <a:gd name="connsiteY2" fmla="*/ 1559932 h 1559932"/>
                  <a:gd name="connsiteX3" fmla="*/ 0 w 2448272"/>
                  <a:gd name="connsiteY3" fmla="*/ 1559932 h 1559932"/>
                  <a:gd name="connsiteX0" fmla="*/ 84348 w 2532620"/>
                  <a:gd name="connsiteY0" fmla="*/ 1607802 h 1607802"/>
                  <a:gd name="connsiteX1" fmla="*/ 127 w 2532620"/>
                  <a:gd name="connsiteY1" fmla="*/ 0 h 1607802"/>
                  <a:gd name="connsiteX2" fmla="*/ 2532620 w 2532620"/>
                  <a:gd name="connsiteY2" fmla="*/ 1607802 h 1607802"/>
                  <a:gd name="connsiteX3" fmla="*/ 84348 w 2532620"/>
                  <a:gd name="connsiteY3" fmla="*/ 1607802 h 1607802"/>
                  <a:gd name="connsiteX0" fmla="*/ 0 w 2532493"/>
                  <a:gd name="connsiteY0" fmla="*/ 0 h 1607802"/>
                  <a:gd name="connsiteX1" fmla="*/ 2532493 w 2532493"/>
                  <a:gd name="connsiteY1" fmla="*/ 1607802 h 1607802"/>
                  <a:gd name="connsiteX2" fmla="*/ 84221 w 2532493"/>
                  <a:gd name="connsiteY2" fmla="*/ 1607802 h 1607802"/>
                  <a:gd name="connsiteX3" fmla="*/ 91440 w 2532493"/>
                  <a:gd name="connsiteY3" fmla="*/ 121273 h 1607802"/>
                  <a:gd name="connsiteX0" fmla="*/ 0 w 2532493"/>
                  <a:gd name="connsiteY0" fmla="*/ 0 h 1607802"/>
                  <a:gd name="connsiteX1" fmla="*/ 2532493 w 2532493"/>
                  <a:gd name="connsiteY1" fmla="*/ 1607802 h 1607802"/>
                  <a:gd name="connsiteX2" fmla="*/ 84221 w 2532493"/>
                  <a:gd name="connsiteY2" fmla="*/ 1607802 h 1607802"/>
                  <a:gd name="connsiteX0" fmla="*/ 0 w 2464399"/>
                  <a:gd name="connsiteY0" fmla="*/ 0 h 1582000"/>
                  <a:gd name="connsiteX1" fmla="*/ 2464399 w 2464399"/>
                  <a:gd name="connsiteY1" fmla="*/ 1582000 h 1582000"/>
                  <a:gd name="connsiteX2" fmla="*/ 16127 w 2464399"/>
                  <a:gd name="connsiteY2" fmla="*/ 1582000 h 1582000"/>
                  <a:gd name="connsiteX0" fmla="*/ 0 w 2454672"/>
                  <a:gd name="connsiteY0" fmla="*/ 0 h 1620704"/>
                  <a:gd name="connsiteX1" fmla="*/ 2454672 w 2454672"/>
                  <a:gd name="connsiteY1" fmla="*/ 1620704 h 1620704"/>
                  <a:gd name="connsiteX2" fmla="*/ 6400 w 2454672"/>
                  <a:gd name="connsiteY2" fmla="*/ 1620704 h 1620704"/>
                  <a:gd name="connsiteX0" fmla="*/ 0 w 2454672"/>
                  <a:gd name="connsiteY0" fmla="*/ 0 h 1620704"/>
                  <a:gd name="connsiteX1" fmla="*/ 2454672 w 2454672"/>
                  <a:gd name="connsiteY1" fmla="*/ 1620704 h 1620704"/>
                  <a:gd name="connsiteX2" fmla="*/ 6400 w 2454672"/>
                  <a:gd name="connsiteY2" fmla="*/ 1620704 h 1620704"/>
                  <a:gd name="connsiteX3" fmla="*/ 0 w 2454672"/>
                  <a:gd name="connsiteY3" fmla="*/ 0 h 1620704"/>
                  <a:gd name="connsiteX0" fmla="*/ 0 w 3203665"/>
                  <a:gd name="connsiteY0" fmla="*/ 0 h 1289585"/>
                  <a:gd name="connsiteX1" fmla="*/ 3203665 w 3203665"/>
                  <a:gd name="connsiteY1" fmla="*/ 1289585 h 1289585"/>
                  <a:gd name="connsiteX2" fmla="*/ 755393 w 3203665"/>
                  <a:gd name="connsiteY2" fmla="*/ 1289585 h 1289585"/>
                  <a:gd name="connsiteX3" fmla="*/ 0 w 3203665"/>
                  <a:gd name="connsiteY3" fmla="*/ 0 h 1289585"/>
                  <a:gd name="connsiteX0" fmla="*/ 0 w 4312607"/>
                  <a:gd name="connsiteY0" fmla="*/ 0 h 1289585"/>
                  <a:gd name="connsiteX1" fmla="*/ 4312607 w 4312607"/>
                  <a:gd name="connsiteY1" fmla="*/ 1266959 h 1289585"/>
                  <a:gd name="connsiteX2" fmla="*/ 755393 w 4312607"/>
                  <a:gd name="connsiteY2" fmla="*/ 1289585 h 1289585"/>
                  <a:gd name="connsiteX3" fmla="*/ 0 w 4312607"/>
                  <a:gd name="connsiteY3" fmla="*/ 0 h 1289585"/>
                  <a:gd name="connsiteX0" fmla="*/ 0 w 5570345"/>
                  <a:gd name="connsiteY0" fmla="*/ 0 h 1237456"/>
                  <a:gd name="connsiteX1" fmla="*/ 5570345 w 5570345"/>
                  <a:gd name="connsiteY1" fmla="*/ 1214830 h 1237456"/>
                  <a:gd name="connsiteX2" fmla="*/ 2013131 w 5570345"/>
                  <a:gd name="connsiteY2" fmla="*/ 1237456 h 1237456"/>
                  <a:gd name="connsiteX3" fmla="*/ 0 w 5570345"/>
                  <a:gd name="connsiteY3" fmla="*/ 0 h 1237456"/>
                  <a:gd name="connsiteX0" fmla="*/ 0 w 5766865"/>
                  <a:gd name="connsiteY0" fmla="*/ 0 h 1185329"/>
                  <a:gd name="connsiteX1" fmla="*/ 5766865 w 5766865"/>
                  <a:gd name="connsiteY1" fmla="*/ 1162703 h 1185329"/>
                  <a:gd name="connsiteX2" fmla="*/ 2209651 w 5766865"/>
                  <a:gd name="connsiteY2" fmla="*/ 1185329 h 1185329"/>
                  <a:gd name="connsiteX3" fmla="*/ 0 w 5766865"/>
                  <a:gd name="connsiteY3" fmla="*/ 0 h 1185329"/>
                </a:gdLst>
                <a:ahLst/>
                <a:cxnLst>
                  <a:cxn ang="0">
                    <a:pos x="connsiteX0" y="connsiteY0"/>
                  </a:cxn>
                  <a:cxn ang="0">
                    <a:pos x="connsiteX1" y="connsiteY1"/>
                  </a:cxn>
                  <a:cxn ang="0">
                    <a:pos x="connsiteX2" y="connsiteY2"/>
                  </a:cxn>
                  <a:cxn ang="0">
                    <a:pos x="connsiteX3" y="connsiteY3"/>
                  </a:cxn>
                </a:cxnLst>
                <a:rect l="l" t="t" r="r" b="b"/>
                <a:pathLst>
                  <a:path w="5766865" h="1185329">
                    <a:moveTo>
                      <a:pt x="0" y="0"/>
                    </a:moveTo>
                    <a:lnTo>
                      <a:pt x="5766865" y="1162703"/>
                    </a:lnTo>
                    <a:lnTo>
                      <a:pt x="2209651" y="1185329"/>
                    </a:lnTo>
                    <a:lnTo>
                      <a:pt x="0" y="0"/>
                    </a:lnTo>
                    <a:close/>
                  </a:path>
                </a:pathLst>
              </a:custGeom>
              <a:gradFill flip="none" rotWithShape="1">
                <a:gsLst>
                  <a:gs pos="0">
                    <a:srgbClr val="4C680E"/>
                  </a:gs>
                  <a:gs pos="42000">
                    <a:srgbClr val="93A014"/>
                  </a:gs>
                  <a:gs pos="67000">
                    <a:srgbClr val="809B1D"/>
                  </a:gs>
                </a:gsLst>
                <a:path path="circle">
                  <a:fillToRect r="100000" b="100000"/>
                </a:path>
                <a:tileRect l="-100000" t="-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grpSp>
        <p:grpSp>
          <p:nvGrpSpPr>
            <p:cNvPr id="20" name="组合 19"/>
            <p:cNvGrpSpPr/>
            <p:nvPr/>
          </p:nvGrpSpPr>
          <p:grpSpPr>
            <a:xfrm>
              <a:off x="3523990" y="1363503"/>
              <a:ext cx="2198712" cy="2567104"/>
              <a:chOff x="3439094" y="2197318"/>
              <a:chExt cx="2198712" cy="2567104"/>
            </a:xfrm>
            <a:effectLst>
              <a:outerShdw blurRad="50800" dist="38100" dir="5400000" algn="t" rotWithShape="0">
                <a:prstClr val="black">
                  <a:alpha val="40000"/>
                </a:prstClr>
              </a:outerShdw>
            </a:effectLst>
          </p:grpSpPr>
          <p:sp>
            <p:nvSpPr>
              <p:cNvPr id="21" name="矩形 20"/>
              <p:cNvSpPr/>
              <p:nvPr/>
            </p:nvSpPr>
            <p:spPr>
              <a:xfrm>
                <a:off x="3444398" y="2780586"/>
                <a:ext cx="2186534" cy="1983836"/>
              </a:xfrm>
              <a:prstGeom prst="rect">
                <a:avLst/>
              </a:prstGeom>
              <a:gradFill flip="none" rotWithShape="1">
                <a:gsLst>
                  <a:gs pos="0">
                    <a:schemeClr val="tx2">
                      <a:lumMod val="20000"/>
                      <a:lumOff val="80000"/>
                    </a:schemeClr>
                  </a:gs>
                  <a:gs pos="47000">
                    <a:schemeClr val="tx2">
                      <a:lumMod val="60000"/>
                      <a:lumOff val="40000"/>
                    </a:schemeClr>
                  </a:gs>
                  <a:gs pos="82000">
                    <a:schemeClr val="accent1">
                      <a:lumMod val="75000"/>
                    </a:schemeClr>
                  </a:gs>
                </a:gsLst>
                <a:path path="circle">
                  <a:fillToRect l="100000" b="100000"/>
                </a:path>
                <a:tileRect t="-100000" r="-100000"/>
              </a:gradFill>
              <a:ln w="9525">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sp>
            <p:nvSpPr>
              <p:cNvPr id="22" name="矩形 21"/>
              <p:cNvSpPr/>
              <p:nvPr/>
            </p:nvSpPr>
            <p:spPr>
              <a:xfrm>
                <a:off x="3496465" y="2829301"/>
                <a:ext cx="2087302" cy="1903726"/>
              </a:xfrm>
              <a:prstGeom prst="rect">
                <a:avLst/>
              </a:prstGeom>
              <a:solidFill>
                <a:schemeClr val="bg1"/>
              </a:solidFill>
              <a:ln>
                <a:noFill/>
              </a:ln>
              <a:effectLst>
                <a:innerShdw blurRad="1143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sp>
            <p:nvSpPr>
              <p:cNvPr id="23" name="直角三角形 9"/>
              <p:cNvSpPr/>
              <p:nvPr/>
            </p:nvSpPr>
            <p:spPr>
              <a:xfrm flipH="1">
                <a:off x="3439094" y="2197318"/>
                <a:ext cx="2198712" cy="583267"/>
              </a:xfrm>
              <a:custGeom>
                <a:avLst/>
                <a:gdLst>
                  <a:gd name="connsiteX0" fmla="*/ 0 w 2448272"/>
                  <a:gd name="connsiteY0" fmla="*/ 1656184 h 1656184"/>
                  <a:gd name="connsiteX1" fmla="*/ 0 w 2448272"/>
                  <a:gd name="connsiteY1" fmla="*/ 0 h 1656184"/>
                  <a:gd name="connsiteX2" fmla="*/ 2448272 w 2448272"/>
                  <a:gd name="connsiteY2" fmla="*/ 1656184 h 1656184"/>
                  <a:gd name="connsiteX3" fmla="*/ 0 w 2448272"/>
                  <a:gd name="connsiteY3" fmla="*/ 1656184 h 1656184"/>
                  <a:gd name="connsiteX0" fmla="*/ 0 w 2448272"/>
                  <a:gd name="connsiteY0" fmla="*/ 1559932 h 1559932"/>
                  <a:gd name="connsiteX1" fmla="*/ 12031 w 2448272"/>
                  <a:gd name="connsiteY1" fmla="*/ 0 h 1559932"/>
                  <a:gd name="connsiteX2" fmla="*/ 2448272 w 2448272"/>
                  <a:gd name="connsiteY2" fmla="*/ 1559932 h 1559932"/>
                  <a:gd name="connsiteX3" fmla="*/ 0 w 2448272"/>
                  <a:gd name="connsiteY3" fmla="*/ 1559932 h 1559932"/>
                  <a:gd name="connsiteX0" fmla="*/ 84348 w 2532620"/>
                  <a:gd name="connsiteY0" fmla="*/ 1607802 h 1607802"/>
                  <a:gd name="connsiteX1" fmla="*/ 127 w 2532620"/>
                  <a:gd name="connsiteY1" fmla="*/ 0 h 1607802"/>
                  <a:gd name="connsiteX2" fmla="*/ 2532620 w 2532620"/>
                  <a:gd name="connsiteY2" fmla="*/ 1607802 h 1607802"/>
                  <a:gd name="connsiteX3" fmla="*/ 84348 w 2532620"/>
                  <a:gd name="connsiteY3" fmla="*/ 1607802 h 1607802"/>
                  <a:gd name="connsiteX0" fmla="*/ 0 w 2532493"/>
                  <a:gd name="connsiteY0" fmla="*/ 0 h 1607802"/>
                  <a:gd name="connsiteX1" fmla="*/ 2532493 w 2532493"/>
                  <a:gd name="connsiteY1" fmla="*/ 1607802 h 1607802"/>
                  <a:gd name="connsiteX2" fmla="*/ 84221 w 2532493"/>
                  <a:gd name="connsiteY2" fmla="*/ 1607802 h 1607802"/>
                  <a:gd name="connsiteX3" fmla="*/ 91440 w 2532493"/>
                  <a:gd name="connsiteY3" fmla="*/ 121273 h 1607802"/>
                  <a:gd name="connsiteX0" fmla="*/ 0 w 2532493"/>
                  <a:gd name="connsiteY0" fmla="*/ 0 h 1607802"/>
                  <a:gd name="connsiteX1" fmla="*/ 2532493 w 2532493"/>
                  <a:gd name="connsiteY1" fmla="*/ 1607802 h 1607802"/>
                  <a:gd name="connsiteX2" fmla="*/ 84221 w 2532493"/>
                  <a:gd name="connsiteY2" fmla="*/ 1607802 h 1607802"/>
                  <a:gd name="connsiteX0" fmla="*/ 0 w 2464399"/>
                  <a:gd name="connsiteY0" fmla="*/ 0 h 1582000"/>
                  <a:gd name="connsiteX1" fmla="*/ 2464399 w 2464399"/>
                  <a:gd name="connsiteY1" fmla="*/ 1582000 h 1582000"/>
                  <a:gd name="connsiteX2" fmla="*/ 16127 w 2464399"/>
                  <a:gd name="connsiteY2" fmla="*/ 1582000 h 1582000"/>
                  <a:gd name="connsiteX0" fmla="*/ 0 w 2454672"/>
                  <a:gd name="connsiteY0" fmla="*/ 0 h 1620704"/>
                  <a:gd name="connsiteX1" fmla="*/ 2454672 w 2454672"/>
                  <a:gd name="connsiteY1" fmla="*/ 1620704 h 1620704"/>
                  <a:gd name="connsiteX2" fmla="*/ 6400 w 2454672"/>
                  <a:gd name="connsiteY2" fmla="*/ 1620704 h 1620704"/>
                  <a:gd name="connsiteX0" fmla="*/ 0 w 2454672"/>
                  <a:gd name="connsiteY0" fmla="*/ 0 h 1620704"/>
                  <a:gd name="connsiteX1" fmla="*/ 2454672 w 2454672"/>
                  <a:gd name="connsiteY1" fmla="*/ 1620704 h 1620704"/>
                  <a:gd name="connsiteX2" fmla="*/ 6400 w 2454672"/>
                  <a:gd name="connsiteY2" fmla="*/ 1620704 h 1620704"/>
                  <a:gd name="connsiteX3" fmla="*/ 0 w 2454672"/>
                  <a:gd name="connsiteY3" fmla="*/ 0 h 1620704"/>
                  <a:gd name="connsiteX0" fmla="*/ 0 w 3203665"/>
                  <a:gd name="connsiteY0" fmla="*/ 0 h 1289585"/>
                  <a:gd name="connsiteX1" fmla="*/ 3203665 w 3203665"/>
                  <a:gd name="connsiteY1" fmla="*/ 1289585 h 1289585"/>
                  <a:gd name="connsiteX2" fmla="*/ 755393 w 3203665"/>
                  <a:gd name="connsiteY2" fmla="*/ 1289585 h 1289585"/>
                  <a:gd name="connsiteX3" fmla="*/ 0 w 3203665"/>
                  <a:gd name="connsiteY3" fmla="*/ 0 h 1289585"/>
                  <a:gd name="connsiteX0" fmla="*/ 0 w 4346730"/>
                  <a:gd name="connsiteY0" fmla="*/ 0 h 1289585"/>
                  <a:gd name="connsiteX1" fmla="*/ 4346730 w 4346730"/>
                  <a:gd name="connsiteY1" fmla="*/ 1289585 h 1289585"/>
                  <a:gd name="connsiteX2" fmla="*/ 755393 w 4346730"/>
                  <a:gd name="connsiteY2" fmla="*/ 1289585 h 1289585"/>
                  <a:gd name="connsiteX3" fmla="*/ 0 w 4346730"/>
                  <a:gd name="connsiteY3" fmla="*/ 0 h 1289585"/>
                  <a:gd name="connsiteX0" fmla="*/ 1583213 w 3591337"/>
                  <a:gd name="connsiteY0" fmla="*/ 0 h 1315650"/>
                  <a:gd name="connsiteX1" fmla="*/ 3591337 w 3591337"/>
                  <a:gd name="connsiteY1" fmla="*/ 1315650 h 1315650"/>
                  <a:gd name="connsiteX2" fmla="*/ 0 w 3591337"/>
                  <a:gd name="connsiteY2" fmla="*/ 1315650 h 1315650"/>
                  <a:gd name="connsiteX3" fmla="*/ 1583213 w 3591337"/>
                  <a:gd name="connsiteY3" fmla="*/ 0 h 1315650"/>
                  <a:gd name="connsiteX0" fmla="*/ 1819039 w 3591337"/>
                  <a:gd name="connsiteY0" fmla="*/ 0 h 1315650"/>
                  <a:gd name="connsiteX1" fmla="*/ 3591337 w 3591337"/>
                  <a:gd name="connsiteY1" fmla="*/ 1315650 h 1315650"/>
                  <a:gd name="connsiteX2" fmla="*/ 0 w 3591337"/>
                  <a:gd name="connsiteY2" fmla="*/ 1315650 h 1315650"/>
                  <a:gd name="connsiteX3" fmla="*/ 1819039 w 3591337"/>
                  <a:gd name="connsiteY3" fmla="*/ 0 h 1315650"/>
                  <a:gd name="connsiteX0" fmla="*/ 1838692 w 3591337"/>
                  <a:gd name="connsiteY0" fmla="*/ 0 h 1185331"/>
                  <a:gd name="connsiteX1" fmla="*/ 3591337 w 3591337"/>
                  <a:gd name="connsiteY1" fmla="*/ 1185331 h 1185331"/>
                  <a:gd name="connsiteX2" fmla="*/ 0 w 3591337"/>
                  <a:gd name="connsiteY2" fmla="*/ 1185331 h 1185331"/>
                  <a:gd name="connsiteX3" fmla="*/ 1838692 w 3591337"/>
                  <a:gd name="connsiteY3" fmla="*/ 0 h 1185331"/>
                  <a:gd name="connsiteX0" fmla="*/ 1838692 w 3591337"/>
                  <a:gd name="connsiteY0" fmla="*/ 0 h 1263523"/>
                  <a:gd name="connsiteX1" fmla="*/ 3591337 w 3591337"/>
                  <a:gd name="connsiteY1" fmla="*/ 1263523 h 1263523"/>
                  <a:gd name="connsiteX2" fmla="*/ 0 w 3591337"/>
                  <a:gd name="connsiteY2" fmla="*/ 1263523 h 1263523"/>
                  <a:gd name="connsiteX3" fmla="*/ 1838692 w 3591337"/>
                  <a:gd name="connsiteY3" fmla="*/ 0 h 1263523"/>
                </a:gdLst>
                <a:ahLst/>
                <a:cxnLst>
                  <a:cxn ang="0">
                    <a:pos x="connsiteX0" y="connsiteY0"/>
                  </a:cxn>
                  <a:cxn ang="0">
                    <a:pos x="connsiteX1" y="connsiteY1"/>
                  </a:cxn>
                  <a:cxn ang="0">
                    <a:pos x="connsiteX2" y="connsiteY2"/>
                  </a:cxn>
                  <a:cxn ang="0">
                    <a:pos x="connsiteX3" y="connsiteY3"/>
                  </a:cxn>
                </a:cxnLst>
                <a:rect l="l" t="t" r="r" b="b"/>
                <a:pathLst>
                  <a:path w="3591337" h="1263523">
                    <a:moveTo>
                      <a:pt x="1838692" y="0"/>
                    </a:moveTo>
                    <a:lnTo>
                      <a:pt x="3591337" y="1263523"/>
                    </a:lnTo>
                    <a:lnTo>
                      <a:pt x="0" y="1263523"/>
                    </a:lnTo>
                    <a:lnTo>
                      <a:pt x="1838692" y="0"/>
                    </a:lnTo>
                    <a:close/>
                  </a:path>
                </a:pathLst>
              </a:custGeom>
              <a:gradFill flip="none" rotWithShape="1">
                <a:gsLst>
                  <a:gs pos="24000">
                    <a:schemeClr val="tx2">
                      <a:lumMod val="60000"/>
                      <a:lumOff val="40000"/>
                    </a:schemeClr>
                  </a:gs>
                  <a:gs pos="5000">
                    <a:srgbClr val="3379CD"/>
                  </a:gs>
                  <a:gs pos="82000">
                    <a:srgbClr val="1E344E"/>
                  </a:gs>
                </a:gsLst>
                <a:path path="circle">
                  <a:fillToRect r="100000" b="100000"/>
                </a:path>
                <a:tileRect l="-100000" t="-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grpSp>
        <p:sp>
          <p:nvSpPr>
            <p:cNvPr id="24" name="TextBox 34"/>
            <p:cNvSpPr txBox="1"/>
            <p:nvPr/>
          </p:nvSpPr>
          <p:spPr>
            <a:xfrm>
              <a:off x="1167604" y="2032177"/>
              <a:ext cx="2078491" cy="1422560"/>
            </a:xfrm>
            <a:prstGeom prst="rect">
              <a:avLst/>
            </a:prstGeom>
            <a:noFill/>
          </p:spPr>
          <p:txBody>
            <a:bodyPr wrap="square" rtlCol="0">
              <a:spAutoFit/>
            </a:bodyPr>
            <a:lstStyle/>
            <a:p>
              <a:pPr fontAlgn="base">
                <a:lnSpc>
                  <a:spcPct val="130000"/>
                </a:lnSpc>
                <a:spcBef>
                  <a:spcPct val="0"/>
                </a:spcBef>
                <a:spcAft>
                  <a:spcPct val="0"/>
                </a:spcAft>
              </a:pPr>
              <a:r>
                <a:rPr lang="zh-CN" altLang="en-US" sz="1300" dirty="0">
                  <a:solidFill>
                    <a:prstClr val="black">
                      <a:lumMod val="65000"/>
                      <a:lumOff val="35000"/>
                    </a:prstClr>
                  </a:solidFill>
                  <a:latin typeface="微软雅黑" pitchFamily="34" charset="-122"/>
                  <a:ea typeface="微软雅黑" pitchFamily="34" charset="-122"/>
                </a:rPr>
                <a:t>云主机备份</a:t>
              </a:r>
              <a:r>
                <a:rPr lang="zh-CN" altLang="en-US" sz="1300" dirty="0" smtClean="0">
                  <a:solidFill>
                    <a:prstClr val="black">
                      <a:lumMod val="65000"/>
                      <a:lumOff val="35000"/>
                    </a:prstClr>
                  </a:solidFill>
                  <a:latin typeface="微软雅黑" pitchFamily="34" charset="-122"/>
                  <a:ea typeface="微软雅黑" pitchFamily="34" charset="-122"/>
                </a:rPr>
                <a:t>为客户快速</a:t>
              </a:r>
              <a:r>
                <a:rPr lang="zh-CN" altLang="en-US" sz="1300" dirty="0">
                  <a:solidFill>
                    <a:prstClr val="black">
                      <a:lumMod val="65000"/>
                      <a:lumOff val="35000"/>
                    </a:prstClr>
                  </a:solidFill>
                  <a:latin typeface="微软雅黑" pitchFamily="34" charset="-122"/>
                  <a:ea typeface="微软雅黑" pitchFamily="34" charset="-122"/>
                </a:rPr>
                <a:t>生成和保存云主机某一时刻的磁盘或文件状态</a:t>
              </a:r>
              <a:r>
                <a:rPr lang="zh-CN" altLang="en-US" sz="1300" dirty="0" smtClean="0">
                  <a:solidFill>
                    <a:prstClr val="black">
                      <a:lumMod val="65000"/>
                      <a:lumOff val="35000"/>
                    </a:prstClr>
                  </a:solidFill>
                  <a:latin typeface="微软雅黑" pitchFamily="34" charset="-122"/>
                  <a:ea typeface="微软雅黑" pitchFamily="34" charset="-122"/>
                </a:rPr>
                <a:t>，客户可</a:t>
              </a:r>
              <a:r>
                <a:rPr lang="zh-CN" altLang="en-US" sz="1300" dirty="0">
                  <a:solidFill>
                    <a:prstClr val="black">
                      <a:lumMod val="65000"/>
                      <a:lumOff val="35000"/>
                    </a:prstClr>
                  </a:solidFill>
                  <a:latin typeface="微软雅黑" pitchFamily="34" charset="-122"/>
                  <a:ea typeface="微软雅黑" pitchFamily="34" charset="-122"/>
                </a:rPr>
                <a:t>在需要时还原到备份时云主机状态，并可用备份文件和数据生成新的云主机。</a:t>
              </a:r>
            </a:p>
          </p:txBody>
        </p:sp>
        <p:sp>
          <p:nvSpPr>
            <p:cNvPr id="25" name="TextBox 36"/>
            <p:cNvSpPr txBox="1"/>
            <p:nvPr/>
          </p:nvSpPr>
          <p:spPr>
            <a:xfrm>
              <a:off x="3602026" y="2032178"/>
              <a:ext cx="2007434" cy="1422560"/>
            </a:xfrm>
            <a:prstGeom prst="rect">
              <a:avLst/>
            </a:prstGeom>
            <a:noFill/>
          </p:spPr>
          <p:txBody>
            <a:bodyPr wrap="square" rtlCol="0">
              <a:spAutoFit/>
            </a:bodyPr>
            <a:lstStyle/>
            <a:p>
              <a:pPr fontAlgn="base">
                <a:lnSpc>
                  <a:spcPct val="130000"/>
                </a:lnSpc>
                <a:spcBef>
                  <a:spcPct val="0"/>
                </a:spcBef>
                <a:spcAft>
                  <a:spcPct val="0"/>
                </a:spcAft>
              </a:pPr>
              <a:r>
                <a:rPr lang="zh-CN" altLang="en-US" sz="1300" dirty="0">
                  <a:solidFill>
                    <a:prstClr val="black">
                      <a:lumMod val="65000"/>
                      <a:lumOff val="35000"/>
                    </a:prstClr>
                  </a:solidFill>
                  <a:latin typeface="微软雅黑" pitchFamily="34" charset="-122"/>
                  <a:ea typeface="微软雅黑" pitchFamily="34" charset="-122"/>
                </a:rPr>
                <a:t>云主机备份开通后</a:t>
              </a:r>
              <a:r>
                <a:rPr lang="zh-CN" altLang="en-US" sz="1300" dirty="0" smtClean="0">
                  <a:solidFill>
                    <a:prstClr val="black">
                      <a:lumMod val="65000"/>
                      <a:lumOff val="35000"/>
                    </a:prstClr>
                  </a:solidFill>
                  <a:latin typeface="微软雅黑" pitchFamily="34" charset="-122"/>
                  <a:ea typeface="微软雅黑" pitchFamily="34" charset="-122"/>
                </a:rPr>
                <a:t>，客户可</a:t>
              </a:r>
              <a:r>
                <a:rPr lang="zh-CN" altLang="en-US" sz="1300" dirty="0">
                  <a:solidFill>
                    <a:prstClr val="black">
                      <a:lumMod val="65000"/>
                      <a:lumOff val="35000"/>
                    </a:prstClr>
                  </a:solidFill>
                  <a:latin typeface="微软雅黑" pitchFamily="34" charset="-122"/>
                  <a:ea typeface="微软雅黑" pitchFamily="34" charset="-122"/>
                </a:rPr>
                <a:t>获得一定规格容量的备份空间，在备份空间内</a:t>
              </a:r>
              <a:r>
                <a:rPr lang="zh-CN" altLang="en-US" sz="1300" dirty="0" smtClean="0">
                  <a:solidFill>
                    <a:prstClr val="black">
                      <a:lumMod val="65000"/>
                      <a:lumOff val="35000"/>
                    </a:prstClr>
                  </a:solidFill>
                  <a:latin typeface="微软雅黑" pitchFamily="34" charset="-122"/>
                  <a:ea typeface="微软雅黑" pitchFamily="34" charset="-122"/>
                </a:rPr>
                <a:t>，客户可</a:t>
              </a:r>
              <a:r>
                <a:rPr lang="zh-CN" altLang="en-US" sz="1300" dirty="0">
                  <a:solidFill>
                    <a:prstClr val="black">
                      <a:lumMod val="65000"/>
                      <a:lumOff val="35000"/>
                    </a:prstClr>
                  </a:solidFill>
                  <a:latin typeface="微软雅黑" pitchFamily="34" charset="-122"/>
                  <a:ea typeface="微软雅黑" pitchFamily="34" charset="-122"/>
                </a:rPr>
                <a:t>随时生成或删除备份，也可以选择备份恢复，用备份文件和数据生成新的云主机。</a:t>
              </a:r>
            </a:p>
          </p:txBody>
        </p:sp>
        <p:sp>
          <p:nvSpPr>
            <p:cNvPr id="27" name="Text Box 39"/>
            <p:cNvSpPr txBox="1">
              <a:spLocks noChangeArrowheads="1"/>
            </p:cNvSpPr>
            <p:nvPr/>
          </p:nvSpPr>
          <p:spPr bwMode="auto">
            <a:xfrm>
              <a:off x="2403392" y="1634852"/>
              <a:ext cx="1957529" cy="312262"/>
            </a:xfrm>
            <a:prstGeom prst="rect">
              <a:avLst/>
            </a:prstGeom>
            <a:noFill/>
            <a:ln w="9525">
              <a:noFill/>
              <a:miter lim="800000"/>
              <a:headEnd/>
              <a:tailEnd/>
            </a:ln>
          </p:spPr>
          <p:txBody>
            <a:bodyPr wrap="square">
              <a:spAutoFit/>
            </a:bodyPr>
            <a:lstStyle/>
            <a:p>
              <a:pPr>
                <a:lnSpc>
                  <a:spcPct val="120000"/>
                </a:lnSpc>
                <a:defRPr/>
              </a:pPr>
              <a:r>
                <a:rPr lang="zh-CN" altLang="en-US" sz="1600" b="1" dirty="0" smtClean="0">
                  <a:solidFill>
                    <a:prstClr val="white"/>
                  </a:solidFill>
                  <a:latin typeface="微软雅黑" pitchFamily="34" charset="-122"/>
                  <a:ea typeface="微软雅黑" pitchFamily="34" charset="-122"/>
                </a:rPr>
                <a:t>业务概述</a:t>
              </a:r>
              <a:endParaRPr lang="zh-CN" altLang="en-US" sz="1600" b="1" dirty="0">
                <a:solidFill>
                  <a:prstClr val="white"/>
                </a:solidFill>
                <a:latin typeface="微软雅黑" pitchFamily="34" charset="-122"/>
                <a:ea typeface="微软雅黑" pitchFamily="34" charset="-122"/>
              </a:endParaRPr>
            </a:p>
          </p:txBody>
        </p:sp>
        <p:sp>
          <p:nvSpPr>
            <p:cNvPr id="28" name="Text Box 39"/>
            <p:cNvSpPr txBox="1">
              <a:spLocks noChangeArrowheads="1"/>
            </p:cNvSpPr>
            <p:nvPr/>
          </p:nvSpPr>
          <p:spPr bwMode="auto">
            <a:xfrm>
              <a:off x="4124658" y="1634852"/>
              <a:ext cx="1957529" cy="312262"/>
            </a:xfrm>
            <a:prstGeom prst="rect">
              <a:avLst/>
            </a:prstGeom>
            <a:noFill/>
            <a:ln w="9525">
              <a:noFill/>
              <a:miter lim="800000"/>
              <a:headEnd/>
              <a:tailEnd/>
            </a:ln>
          </p:spPr>
          <p:txBody>
            <a:bodyPr wrap="square">
              <a:spAutoFit/>
            </a:bodyPr>
            <a:lstStyle/>
            <a:p>
              <a:pPr>
                <a:lnSpc>
                  <a:spcPct val="120000"/>
                </a:lnSpc>
                <a:defRPr/>
              </a:pPr>
              <a:r>
                <a:rPr lang="zh-CN" altLang="en-US" sz="1600" b="1" dirty="0" smtClean="0">
                  <a:solidFill>
                    <a:prstClr val="white"/>
                  </a:solidFill>
                  <a:latin typeface="微软雅黑" pitchFamily="34" charset="-122"/>
                  <a:ea typeface="微软雅黑" pitchFamily="34" charset="-122"/>
                </a:rPr>
                <a:t>服务介绍</a:t>
              </a:r>
              <a:endParaRPr lang="zh-CN" altLang="en-US" sz="1600" b="1" dirty="0">
                <a:solidFill>
                  <a:prstClr val="white"/>
                </a:solidFill>
                <a:latin typeface="微软雅黑" pitchFamily="34" charset="-122"/>
                <a:ea typeface="微软雅黑" pitchFamily="34" charset="-122"/>
              </a:endParaRPr>
            </a:p>
          </p:txBody>
        </p:sp>
        <p:sp>
          <p:nvSpPr>
            <p:cNvPr id="29" name="Text Box 39"/>
            <p:cNvSpPr txBox="1">
              <a:spLocks noChangeArrowheads="1"/>
            </p:cNvSpPr>
            <p:nvPr/>
          </p:nvSpPr>
          <p:spPr bwMode="auto">
            <a:xfrm>
              <a:off x="5922540" y="1634852"/>
              <a:ext cx="1957529" cy="312262"/>
            </a:xfrm>
            <a:prstGeom prst="rect">
              <a:avLst/>
            </a:prstGeom>
            <a:noFill/>
            <a:ln w="9525">
              <a:noFill/>
              <a:miter lim="800000"/>
              <a:headEnd/>
              <a:tailEnd/>
            </a:ln>
          </p:spPr>
          <p:txBody>
            <a:bodyPr wrap="square">
              <a:spAutoFit/>
            </a:bodyPr>
            <a:lstStyle/>
            <a:p>
              <a:pPr>
                <a:lnSpc>
                  <a:spcPct val="120000"/>
                </a:lnSpc>
                <a:defRPr/>
              </a:pPr>
              <a:r>
                <a:rPr lang="zh-CN" altLang="en-US" sz="1600" b="1" dirty="0" smtClean="0">
                  <a:solidFill>
                    <a:prstClr val="white"/>
                  </a:solidFill>
                  <a:latin typeface="微软雅黑" pitchFamily="34" charset="-122"/>
                  <a:ea typeface="微软雅黑" pitchFamily="34" charset="-122"/>
                </a:rPr>
                <a:t>产品特点</a:t>
              </a:r>
              <a:endParaRPr lang="zh-CN" altLang="en-US" sz="1600" b="1" dirty="0">
                <a:solidFill>
                  <a:prstClr val="white"/>
                </a:solidFill>
                <a:latin typeface="微软雅黑" pitchFamily="34" charset="-122"/>
                <a:ea typeface="微软雅黑" pitchFamily="34" charset="-122"/>
              </a:endParaRPr>
            </a:p>
          </p:txBody>
        </p:sp>
        <p:sp>
          <p:nvSpPr>
            <p:cNvPr id="30" name="TextBox 39"/>
            <p:cNvSpPr txBox="1"/>
            <p:nvPr/>
          </p:nvSpPr>
          <p:spPr>
            <a:xfrm>
              <a:off x="4006159" y="4219654"/>
              <a:ext cx="1210588" cy="400110"/>
            </a:xfrm>
            <a:prstGeom prst="rect">
              <a:avLst/>
            </a:prstGeom>
            <a:noFill/>
          </p:spPr>
          <p:txBody>
            <a:bodyPr wrap="square" rtlCol="0">
              <a:spAutoFit/>
            </a:bodyPr>
            <a:lstStyle/>
            <a:p>
              <a:pPr fontAlgn="base">
                <a:spcBef>
                  <a:spcPct val="0"/>
                </a:spcBef>
                <a:spcAft>
                  <a:spcPct val="0"/>
                </a:spcAft>
              </a:pPr>
              <a:r>
                <a:rPr lang="zh-CN" altLang="en-US" sz="2000" b="1" dirty="0" smtClean="0">
                  <a:solidFill>
                    <a:prstClr val="white"/>
                  </a:solidFill>
                  <a:latin typeface="微软雅黑" pitchFamily="34" charset="-122"/>
                  <a:ea typeface="微软雅黑" pitchFamily="34" charset="-122"/>
                </a:rPr>
                <a:t>产品资费</a:t>
              </a:r>
              <a:endParaRPr lang="zh-CN" altLang="en-US" sz="2000" b="1" dirty="0">
                <a:solidFill>
                  <a:prstClr val="white"/>
                </a:solidFill>
                <a:latin typeface="微软雅黑" pitchFamily="34" charset="-122"/>
                <a:ea typeface="微软雅黑" pitchFamily="34" charset="-122"/>
              </a:endParaRPr>
            </a:p>
          </p:txBody>
        </p:sp>
      </p:grpSp>
      <p:sp>
        <p:nvSpPr>
          <p:cNvPr id="26" name="矩形 25"/>
          <p:cNvSpPr/>
          <p:nvPr/>
        </p:nvSpPr>
        <p:spPr>
          <a:xfrm>
            <a:off x="6228184" y="2060848"/>
            <a:ext cx="3233699" cy="492443"/>
          </a:xfrm>
          <a:prstGeom prst="rect">
            <a:avLst/>
          </a:prstGeom>
        </p:spPr>
        <p:txBody>
          <a:bodyPr wrap="square">
            <a:spAutoFit/>
          </a:bodyPr>
          <a:lstStyle/>
          <a:p>
            <a:pPr marL="285750" indent="-285750" eaLnBrk="0" hangingPunct="0">
              <a:buClr>
                <a:srgbClr val="C0504D"/>
              </a:buClr>
              <a:buSzPct val="70000"/>
              <a:buFont typeface="Wingdings" panose="05000000000000000000" pitchFamily="2" charset="2"/>
              <a:buChar char="ü"/>
              <a:defRPr/>
            </a:pPr>
            <a:r>
              <a:rPr lang="zh-CN" altLang="en-US" sz="1300" kern="0" dirty="0">
                <a:solidFill>
                  <a:srgbClr val="000000">
                    <a:lumMod val="75000"/>
                    <a:lumOff val="25000"/>
                  </a:srgbClr>
                </a:solidFill>
                <a:latin typeface="微软雅黑" pitchFamily="34" charset="-122"/>
                <a:ea typeface="微软雅黑" pitchFamily="34" charset="-122"/>
              </a:rPr>
              <a:t>操作方便       </a:t>
            </a:r>
          </a:p>
          <a:p>
            <a:pPr marL="285750" indent="-285750" eaLnBrk="0" hangingPunct="0">
              <a:buClr>
                <a:srgbClr val="C0504D"/>
              </a:buClr>
              <a:buSzPct val="70000"/>
              <a:buFont typeface="Wingdings" panose="05000000000000000000" pitchFamily="2" charset="2"/>
              <a:buChar char="ü"/>
              <a:defRPr/>
            </a:pPr>
            <a:r>
              <a:rPr lang="zh-CN" altLang="en-US" sz="1300" kern="0" dirty="0">
                <a:solidFill>
                  <a:srgbClr val="000000">
                    <a:lumMod val="75000"/>
                    <a:lumOff val="25000"/>
                  </a:srgbClr>
                </a:solidFill>
                <a:latin typeface="微软雅黑" pitchFamily="34" charset="-122"/>
                <a:ea typeface="微软雅黑" pitchFamily="34" charset="-122"/>
              </a:rPr>
              <a:t>安全可靠</a:t>
            </a:r>
          </a:p>
        </p:txBody>
      </p:sp>
      <p:sp>
        <p:nvSpPr>
          <p:cNvPr id="35" name="标题 1"/>
          <p:cNvSpPr>
            <a:spLocks noGrp="1"/>
          </p:cNvSpPr>
          <p:nvPr>
            <p:ph type="title"/>
          </p:nvPr>
        </p:nvSpPr>
        <p:spPr bwMode="auto">
          <a:xfrm>
            <a:off x="222479" y="-62837"/>
            <a:ext cx="4418791" cy="793966"/>
          </a:xfrm>
          <a:prstGeom prst="rect">
            <a:avLst/>
          </a:prstGeom>
        </p:spPr>
        <p:txBody>
          <a:bodyPr vert="horz" lIns="91440" tIns="45720" rIns="91440" bIns="45720" rtlCol="0" anchor="ctr">
            <a:noAutofit/>
          </a:bodyPr>
          <a:lstStyle/>
          <a:p>
            <a:pPr>
              <a:defRPr/>
            </a:pPr>
            <a:r>
              <a:rPr lang="zh-CN" altLang="en-US" sz="2800" kern="0" dirty="0">
                <a:effectLst>
                  <a:outerShdw blurRad="38100" dist="38100" dir="2700000" algn="tl">
                    <a:srgbClr val="C0C0C0"/>
                  </a:outerShdw>
                </a:effectLst>
              </a:rPr>
              <a:t>云产品介绍 </a:t>
            </a:r>
            <a:r>
              <a:rPr lang="en-US" altLang="zh-CN" sz="2800" kern="0" dirty="0">
                <a:effectLst>
                  <a:outerShdw blurRad="38100" dist="38100" dir="2700000" algn="tl">
                    <a:srgbClr val="C0C0C0"/>
                  </a:outerShdw>
                </a:effectLst>
              </a:rPr>
              <a:t>- </a:t>
            </a:r>
            <a:r>
              <a:rPr lang="zh-CN" altLang="en-US" sz="2800" kern="0" dirty="0">
                <a:effectLst>
                  <a:outerShdw blurRad="38100" dist="38100" dir="2700000" algn="tl">
                    <a:srgbClr val="C0C0C0"/>
                  </a:outerShdw>
                </a:effectLst>
              </a:rPr>
              <a:t>云主机备份</a:t>
            </a:r>
          </a:p>
        </p:txBody>
      </p:sp>
      <p:graphicFrame>
        <p:nvGraphicFramePr>
          <p:cNvPr id="33" name="表格 32"/>
          <p:cNvGraphicFramePr>
            <a:graphicFrameLocks noGrp="1"/>
          </p:cNvGraphicFramePr>
          <p:nvPr>
            <p:extLst/>
          </p:nvPr>
        </p:nvGraphicFramePr>
        <p:xfrm>
          <a:off x="1794657" y="5576272"/>
          <a:ext cx="3458665" cy="1021080"/>
        </p:xfrm>
        <a:graphic>
          <a:graphicData uri="http://schemas.openxmlformats.org/drawingml/2006/table">
            <a:tbl>
              <a:tblPr firstRow="1" bandRow="1">
                <a:tableStyleId>{5940675A-B579-460E-94D1-54222C63F5DA}</a:tableStyleId>
              </a:tblPr>
              <a:tblGrid>
                <a:gridCol w="791676"/>
                <a:gridCol w="591790"/>
                <a:gridCol w="691733"/>
                <a:gridCol w="691733"/>
                <a:gridCol w="691733"/>
              </a:tblGrid>
              <a:tr h="153839">
                <a:tc>
                  <a:txBody>
                    <a:bodyPr/>
                    <a:lstStyle/>
                    <a:p>
                      <a:pPr algn="ctr"/>
                      <a:r>
                        <a:rPr lang="zh-CN" altLang="en-US" sz="1100" dirty="0" smtClean="0">
                          <a:latin typeface="微软雅黑" panose="020B0503020204020204" pitchFamily="34" charset="-122"/>
                          <a:ea typeface="微软雅黑" panose="020B0503020204020204" pitchFamily="34" charset="-122"/>
                        </a:rPr>
                        <a:t>产品规格</a:t>
                      </a:r>
                      <a:endParaRPr lang="zh-CN" altLang="en-US" sz="1100" dirty="0">
                        <a:latin typeface="微软雅黑" panose="020B0503020204020204" pitchFamily="34" charset="-122"/>
                        <a:ea typeface="微软雅黑" panose="020B0503020204020204" pitchFamily="34" charset="-122"/>
                      </a:endParaRPr>
                    </a:p>
                  </a:txBody>
                  <a:tcPr/>
                </a:tc>
                <a:tc>
                  <a:txBody>
                    <a:bodyPr/>
                    <a:lstStyle/>
                    <a:p>
                      <a:pPr algn="ctr"/>
                      <a:r>
                        <a:rPr lang="en-US" altLang="zh-CN" sz="1100" dirty="0" smtClean="0">
                          <a:latin typeface="微软雅黑" panose="020B0503020204020204" pitchFamily="34" charset="-122"/>
                          <a:ea typeface="微软雅黑" panose="020B0503020204020204" pitchFamily="34" charset="-122"/>
                        </a:rPr>
                        <a:t>40G</a:t>
                      </a:r>
                      <a:endParaRPr lang="zh-CN" altLang="en-US" sz="1100" dirty="0">
                        <a:latin typeface="微软雅黑" panose="020B0503020204020204" pitchFamily="34" charset="-122"/>
                        <a:ea typeface="微软雅黑" panose="020B0503020204020204" pitchFamily="34" charset="-122"/>
                      </a:endParaRPr>
                    </a:p>
                  </a:txBody>
                  <a:tcPr/>
                </a:tc>
                <a:tc>
                  <a:txBody>
                    <a:bodyPr/>
                    <a:lstStyle/>
                    <a:p>
                      <a:pPr algn="ctr"/>
                      <a:r>
                        <a:rPr lang="en-US" altLang="zh-CN" sz="1100" dirty="0" smtClean="0">
                          <a:latin typeface="微软雅黑" panose="020B0503020204020204" pitchFamily="34" charset="-122"/>
                          <a:ea typeface="微软雅黑" panose="020B0503020204020204" pitchFamily="34" charset="-122"/>
                        </a:rPr>
                        <a:t>60G</a:t>
                      </a:r>
                      <a:endParaRPr lang="zh-CN" altLang="en-US" sz="1100" dirty="0">
                        <a:latin typeface="微软雅黑" panose="020B0503020204020204" pitchFamily="34" charset="-122"/>
                        <a:ea typeface="微软雅黑" panose="020B0503020204020204" pitchFamily="34" charset="-122"/>
                      </a:endParaRPr>
                    </a:p>
                  </a:txBody>
                  <a:tcPr/>
                </a:tc>
                <a:tc>
                  <a:txBody>
                    <a:bodyPr/>
                    <a:lstStyle/>
                    <a:p>
                      <a:pPr algn="ctr"/>
                      <a:r>
                        <a:rPr lang="en-US" altLang="zh-CN" sz="1100" dirty="0" smtClean="0">
                          <a:latin typeface="微软雅黑" panose="020B0503020204020204" pitchFamily="34" charset="-122"/>
                          <a:ea typeface="微软雅黑" panose="020B0503020204020204" pitchFamily="34" charset="-122"/>
                        </a:rPr>
                        <a:t>80G</a:t>
                      </a:r>
                      <a:endParaRPr lang="zh-CN" altLang="en-US" sz="1100" dirty="0">
                        <a:latin typeface="微软雅黑" panose="020B0503020204020204" pitchFamily="34" charset="-122"/>
                        <a:ea typeface="微软雅黑" panose="020B0503020204020204" pitchFamily="34" charset="-122"/>
                      </a:endParaRPr>
                    </a:p>
                  </a:txBody>
                  <a:tcPr/>
                </a:tc>
                <a:tc>
                  <a:txBody>
                    <a:bodyPr/>
                    <a:lstStyle/>
                    <a:p>
                      <a:pPr algn="ctr"/>
                      <a:r>
                        <a:rPr lang="en-US" altLang="zh-CN" sz="1100" dirty="0" smtClean="0">
                          <a:latin typeface="微软雅黑" panose="020B0503020204020204" pitchFamily="34" charset="-122"/>
                          <a:ea typeface="微软雅黑" panose="020B0503020204020204" pitchFamily="34" charset="-122"/>
                        </a:rPr>
                        <a:t>100G</a:t>
                      </a:r>
                      <a:endParaRPr lang="zh-CN" altLang="en-US" sz="1100" dirty="0">
                        <a:latin typeface="微软雅黑" panose="020B0503020204020204" pitchFamily="34" charset="-122"/>
                        <a:ea typeface="微软雅黑" panose="020B0503020204020204" pitchFamily="34" charset="-122"/>
                      </a:endParaRPr>
                    </a:p>
                  </a:txBody>
                  <a:tcPr/>
                </a:tc>
              </a:tr>
              <a:tr h="153839">
                <a:tc>
                  <a:txBody>
                    <a:bodyPr/>
                    <a:lstStyle/>
                    <a:p>
                      <a:pPr algn="ctr"/>
                      <a:r>
                        <a:rPr lang="zh-CN" altLang="en-US" sz="1100" dirty="0" smtClean="0">
                          <a:latin typeface="微软雅黑" panose="020B0503020204020204" pitchFamily="34" charset="-122"/>
                          <a:ea typeface="微软雅黑" panose="020B0503020204020204" pitchFamily="34" charset="-122"/>
                        </a:rPr>
                        <a:t>按时长</a:t>
                      </a:r>
                      <a:r>
                        <a:rPr lang="zh-CN" altLang="en-US" sz="800" dirty="0" smtClean="0">
                          <a:latin typeface="微软雅黑" panose="020B0503020204020204" pitchFamily="34" charset="-122"/>
                          <a:ea typeface="微软雅黑" panose="020B0503020204020204" pitchFamily="34" charset="-122"/>
                        </a:rPr>
                        <a:t>（元</a:t>
                      </a:r>
                      <a:r>
                        <a:rPr lang="en-US" altLang="zh-CN" sz="800" dirty="0" smtClean="0">
                          <a:latin typeface="微软雅黑" panose="020B0503020204020204" pitchFamily="34" charset="-122"/>
                          <a:ea typeface="微软雅黑" panose="020B0503020204020204" pitchFamily="34" charset="-122"/>
                        </a:rPr>
                        <a:t>/</a:t>
                      </a:r>
                      <a:r>
                        <a:rPr lang="zh-CN" altLang="en-US" sz="800" dirty="0" smtClean="0">
                          <a:latin typeface="微软雅黑" panose="020B0503020204020204" pitchFamily="34" charset="-122"/>
                          <a:ea typeface="微软雅黑" panose="020B0503020204020204" pitchFamily="34" charset="-122"/>
                        </a:rPr>
                        <a:t>小时</a:t>
                      </a:r>
                      <a:r>
                        <a:rPr lang="en-US" altLang="zh-CN" sz="800" dirty="0" smtClean="0">
                          <a:latin typeface="微软雅黑" panose="020B0503020204020204" pitchFamily="34" charset="-122"/>
                          <a:ea typeface="微软雅黑" panose="020B0503020204020204" pitchFamily="34" charset="-122"/>
                        </a:rPr>
                        <a:t>)</a:t>
                      </a:r>
                      <a:endParaRPr lang="zh-CN" altLang="en-US" sz="800" dirty="0">
                        <a:latin typeface="微软雅黑" panose="020B0503020204020204" pitchFamily="34" charset="-122"/>
                        <a:ea typeface="微软雅黑" panose="020B0503020204020204" pitchFamily="34" charset="-122"/>
                      </a:endParaRPr>
                    </a:p>
                  </a:txBody>
                  <a:tcPr/>
                </a:tc>
                <a:tc>
                  <a:txBody>
                    <a:bodyPr/>
                    <a:lstStyle/>
                    <a:p>
                      <a:pPr algn="ctr"/>
                      <a:r>
                        <a:rPr lang="en-US" altLang="zh-CN" sz="1100" dirty="0" smtClean="0">
                          <a:latin typeface="微软雅黑" panose="020B0503020204020204" pitchFamily="34" charset="-122"/>
                          <a:ea typeface="微软雅黑" panose="020B0503020204020204" pitchFamily="34" charset="-122"/>
                        </a:rPr>
                        <a:t>0.12</a:t>
                      </a:r>
                      <a:endParaRPr lang="zh-CN" altLang="en-US" sz="1100" dirty="0">
                        <a:latin typeface="微软雅黑" panose="020B0503020204020204" pitchFamily="34" charset="-122"/>
                        <a:ea typeface="微软雅黑" panose="020B0503020204020204" pitchFamily="34" charset="-122"/>
                      </a:endParaRPr>
                    </a:p>
                  </a:txBody>
                  <a:tcPr/>
                </a:tc>
                <a:tc>
                  <a:txBody>
                    <a:bodyPr/>
                    <a:lstStyle/>
                    <a:p>
                      <a:pPr algn="ctr"/>
                      <a:r>
                        <a:rPr lang="en-US" altLang="zh-CN" sz="1100" dirty="0" smtClean="0">
                          <a:latin typeface="微软雅黑" panose="020B0503020204020204" pitchFamily="34" charset="-122"/>
                          <a:ea typeface="微软雅黑" panose="020B0503020204020204" pitchFamily="34" charset="-122"/>
                        </a:rPr>
                        <a:t>0.16</a:t>
                      </a:r>
                      <a:endParaRPr lang="zh-CN" altLang="en-US" sz="1100" dirty="0">
                        <a:latin typeface="微软雅黑" panose="020B0503020204020204" pitchFamily="34" charset="-122"/>
                        <a:ea typeface="微软雅黑" panose="020B0503020204020204" pitchFamily="34" charset="-122"/>
                      </a:endParaRPr>
                    </a:p>
                  </a:txBody>
                  <a:tcPr/>
                </a:tc>
                <a:tc>
                  <a:txBody>
                    <a:bodyPr/>
                    <a:lstStyle/>
                    <a:p>
                      <a:pPr algn="ctr"/>
                      <a:r>
                        <a:rPr lang="en-US" altLang="zh-CN" sz="1100" dirty="0" smtClean="0">
                          <a:latin typeface="微软雅黑" panose="020B0503020204020204" pitchFamily="34" charset="-122"/>
                          <a:ea typeface="微软雅黑" panose="020B0503020204020204" pitchFamily="34" charset="-122"/>
                        </a:rPr>
                        <a:t>0.22</a:t>
                      </a:r>
                      <a:endParaRPr lang="zh-CN" altLang="en-US" sz="1100" dirty="0">
                        <a:latin typeface="微软雅黑" panose="020B0503020204020204" pitchFamily="34" charset="-122"/>
                        <a:ea typeface="微软雅黑" panose="020B0503020204020204" pitchFamily="34" charset="-122"/>
                      </a:endParaRPr>
                    </a:p>
                  </a:txBody>
                  <a:tcPr/>
                </a:tc>
                <a:tc>
                  <a:txBody>
                    <a:bodyPr/>
                    <a:lstStyle/>
                    <a:p>
                      <a:pPr algn="ctr"/>
                      <a:r>
                        <a:rPr lang="en-US" altLang="zh-CN" sz="1100" dirty="0" smtClean="0">
                          <a:latin typeface="微软雅黑" panose="020B0503020204020204" pitchFamily="34" charset="-122"/>
                          <a:ea typeface="微软雅黑" panose="020B0503020204020204" pitchFamily="34" charset="-122"/>
                        </a:rPr>
                        <a:t>0.28</a:t>
                      </a:r>
                      <a:endParaRPr lang="zh-CN" altLang="en-US" sz="1100" dirty="0">
                        <a:latin typeface="微软雅黑" panose="020B0503020204020204" pitchFamily="34" charset="-122"/>
                        <a:ea typeface="微软雅黑" panose="020B0503020204020204" pitchFamily="34" charset="-122"/>
                      </a:endParaRPr>
                    </a:p>
                  </a:txBody>
                  <a:tcPr/>
                </a:tc>
              </a:tr>
              <a:tr h="153839">
                <a:tc>
                  <a:txBody>
                    <a:bodyPr/>
                    <a:lstStyle/>
                    <a:p>
                      <a:pPr algn="ctr"/>
                      <a:r>
                        <a:rPr lang="zh-CN" altLang="en-US" sz="1100" dirty="0" smtClean="0">
                          <a:latin typeface="微软雅黑" panose="020B0503020204020204" pitchFamily="34" charset="-122"/>
                          <a:ea typeface="微软雅黑" panose="020B0503020204020204" pitchFamily="34" charset="-122"/>
                        </a:rPr>
                        <a:t>包月</a:t>
                      </a:r>
                      <a:endParaRPr lang="en-US" altLang="zh-CN" sz="1100" dirty="0" smtClean="0">
                        <a:latin typeface="微软雅黑" panose="020B0503020204020204" pitchFamily="34" charset="-122"/>
                        <a:ea typeface="微软雅黑" panose="020B0503020204020204" pitchFamily="34" charset="-122"/>
                      </a:endParaRPr>
                    </a:p>
                    <a:p>
                      <a:pPr algn="ctr"/>
                      <a:r>
                        <a:rPr lang="zh-CN" altLang="en-US" sz="800" dirty="0" smtClean="0">
                          <a:latin typeface="微软雅黑" panose="020B0503020204020204" pitchFamily="34" charset="-122"/>
                          <a:ea typeface="微软雅黑" panose="020B0503020204020204" pitchFamily="34" charset="-122"/>
                        </a:rPr>
                        <a:t>（元</a:t>
                      </a:r>
                      <a:r>
                        <a:rPr lang="en-US" altLang="zh-CN" sz="800" dirty="0" smtClean="0">
                          <a:latin typeface="微软雅黑" panose="020B0503020204020204" pitchFamily="34" charset="-122"/>
                          <a:ea typeface="微软雅黑" panose="020B0503020204020204" pitchFamily="34" charset="-122"/>
                        </a:rPr>
                        <a:t>/</a:t>
                      </a:r>
                      <a:r>
                        <a:rPr lang="zh-CN" altLang="en-US" sz="800" dirty="0" smtClean="0">
                          <a:latin typeface="微软雅黑" panose="020B0503020204020204" pitchFamily="34" charset="-122"/>
                          <a:ea typeface="微软雅黑" panose="020B0503020204020204" pitchFamily="34" charset="-122"/>
                        </a:rPr>
                        <a:t>月）</a:t>
                      </a:r>
                      <a:endParaRPr lang="zh-CN" altLang="en-US" sz="800" dirty="0">
                        <a:latin typeface="微软雅黑" panose="020B0503020204020204" pitchFamily="34" charset="-122"/>
                        <a:ea typeface="微软雅黑" panose="020B0503020204020204" pitchFamily="34" charset="-122"/>
                      </a:endParaRPr>
                    </a:p>
                  </a:txBody>
                  <a:tcPr/>
                </a:tc>
                <a:tc>
                  <a:txBody>
                    <a:bodyPr/>
                    <a:lstStyle/>
                    <a:p>
                      <a:pPr algn="ctr"/>
                      <a:r>
                        <a:rPr lang="en-US" altLang="zh-CN" sz="1100" dirty="0" smtClean="0">
                          <a:latin typeface="微软雅黑" panose="020B0503020204020204" pitchFamily="34" charset="-122"/>
                          <a:ea typeface="微软雅黑" panose="020B0503020204020204" pitchFamily="34" charset="-122"/>
                        </a:rPr>
                        <a:t>48</a:t>
                      </a:r>
                      <a:endParaRPr lang="zh-CN" altLang="en-US" sz="1100" dirty="0">
                        <a:latin typeface="微软雅黑" panose="020B0503020204020204" pitchFamily="34" charset="-122"/>
                        <a:ea typeface="微软雅黑" panose="020B0503020204020204" pitchFamily="34" charset="-122"/>
                      </a:endParaRPr>
                    </a:p>
                  </a:txBody>
                  <a:tcPr/>
                </a:tc>
                <a:tc>
                  <a:txBody>
                    <a:bodyPr/>
                    <a:lstStyle/>
                    <a:p>
                      <a:pPr algn="ctr"/>
                      <a:r>
                        <a:rPr lang="en-US" altLang="zh-CN" sz="1100" dirty="0" smtClean="0">
                          <a:latin typeface="微软雅黑" panose="020B0503020204020204" pitchFamily="34" charset="-122"/>
                          <a:ea typeface="微软雅黑" panose="020B0503020204020204" pitchFamily="34" charset="-122"/>
                        </a:rPr>
                        <a:t>58</a:t>
                      </a:r>
                      <a:endParaRPr lang="zh-CN" altLang="en-US" sz="1100" dirty="0">
                        <a:latin typeface="微软雅黑" panose="020B0503020204020204" pitchFamily="34" charset="-122"/>
                        <a:ea typeface="微软雅黑" panose="020B0503020204020204" pitchFamily="34" charset="-122"/>
                      </a:endParaRPr>
                    </a:p>
                  </a:txBody>
                  <a:tcPr/>
                </a:tc>
                <a:tc>
                  <a:txBody>
                    <a:bodyPr/>
                    <a:lstStyle/>
                    <a:p>
                      <a:pPr algn="ctr"/>
                      <a:r>
                        <a:rPr lang="en-US" altLang="zh-CN" sz="1100" dirty="0" smtClean="0">
                          <a:latin typeface="微软雅黑" panose="020B0503020204020204" pitchFamily="34" charset="-122"/>
                          <a:ea typeface="微软雅黑" panose="020B0503020204020204" pitchFamily="34" charset="-122"/>
                        </a:rPr>
                        <a:t>78</a:t>
                      </a:r>
                      <a:endParaRPr lang="zh-CN" altLang="en-US" sz="1100" dirty="0">
                        <a:latin typeface="微软雅黑" panose="020B0503020204020204" pitchFamily="34" charset="-122"/>
                        <a:ea typeface="微软雅黑" panose="020B0503020204020204" pitchFamily="34" charset="-122"/>
                      </a:endParaRPr>
                    </a:p>
                  </a:txBody>
                  <a:tcPr/>
                </a:tc>
                <a:tc>
                  <a:txBody>
                    <a:bodyPr/>
                    <a:lstStyle/>
                    <a:p>
                      <a:pPr algn="ctr"/>
                      <a:r>
                        <a:rPr lang="en-US" altLang="zh-CN" sz="1100" dirty="0" smtClean="0">
                          <a:latin typeface="微软雅黑" panose="020B0503020204020204" pitchFamily="34" charset="-122"/>
                          <a:ea typeface="微软雅黑" panose="020B0503020204020204" pitchFamily="34" charset="-122"/>
                        </a:rPr>
                        <a:t>98</a:t>
                      </a:r>
                      <a:endParaRPr lang="zh-CN" altLang="en-US" sz="1100" dirty="0">
                        <a:latin typeface="微软雅黑" panose="020B0503020204020204" pitchFamily="34" charset="-122"/>
                        <a:ea typeface="微软雅黑" panose="020B0503020204020204" pitchFamily="34" charset="-122"/>
                      </a:endParaRPr>
                    </a:p>
                  </a:txBody>
                  <a:tcPr/>
                </a:tc>
              </a:tr>
            </a:tbl>
          </a:graphicData>
        </a:graphic>
      </p:graphicFrame>
      <p:sp>
        <p:nvSpPr>
          <p:cNvPr id="36" name="矩形 35"/>
          <p:cNvSpPr/>
          <p:nvPr/>
        </p:nvSpPr>
        <p:spPr>
          <a:xfrm>
            <a:off x="5640824" y="5497631"/>
            <a:ext cx="2201207" cy="1315745"/>
          </a:xfrm>
          <a:prstGeom prst="rect">
            <a:avLst/>
          </a:prstGeom>
        </p:spPr>
        <p:txBody>
          <a:bodyPr wrap="square">
            <a:spAutoFit/>
          </a:bodyPr>
          <a:lstStyle/>
          <a:p>
            <a:pPr>
              <a:spcAft>
                <a:spcPts val="145"/>
              </a:spcAft>
              <a:defRPr/>
            </a:pPr>
            <a:r>
              <a:rPr lang="zh-CN" altLang="en-US" sz="1100" kern="100" dirty="0" smtClean="0">
                <a:solidFill>
                  <a:prstClr val="black"/>
                </a:solidFill>
                <a:latin typeface="微软雅黑" pitchFamily="34" charset="-122"/>
                <a:ea typeface="微软雅黑" pitchFamily="34" charset="-122"/>
                <a:cs typeface="Times New Roman"/>
              </a:rPr>
              <a:t>注</a:t>
            </a:r>
            <a:r>
              <a:rPr lang="zh-CN" altLang="en-US" sz="1100" kern="100" dirty="0">
                <a:solidFill>
                  <a:prstClr val="black"/>
                </a:solidFill>
                <a:latin typeface="微软雅黑" pitchFamily="34" charset="-122"/>
                <a:ea typeface="微软雅黑" pitchFamily="34" charset="-122"/>
                <a:cs typeface="Times New Roman"/>
              </a:rPr>
              <a:t>：</a:t>
            </a:r>
            <a:endParaRPr lang="en-US" altLang="zh-CN" sz="1100" kern="100" dirty="0">
              <a:solidFill>
                <a:prstClr val="black"/>
              </a:solidFill>
              <a:latin typeface="微软雅黑" pitchFamily="34" charset="-122"/>
              <a:ea typeface="微软雅黑" pitchFamily="34" charset="-122"/>
              <a:cs typeface="Times New Roman"/>
            </a:endParaRPr>
          </a:p>
          <a:p>
            <a:pPr>
              <a:spcAft>
                <a:spcPts val="145"/>
              </a:spcAft>
              <a:defRPr/>
            </a:pPr>
            <a:r>
              <a:rPr lang="en-US" altLang="zh-CN" sz="1100" kern="100" dirty="0">
                <a:solidFill>
                  <a:prstClr val="black"/>
                </a:solidFill>
                <a:latin typeface="微软雅黑" pitchFamily="34" charset="-122"/>
                <a:ea typeface="微软雅黑" pitchFamily="34" charset="-122"/>
                <a:cs typeface="Times New Roman"/>
              </a:rPr>
              <a:t>1</a:t>
            </a:r>
            <a:r>
              <a:rPr lang="zh-CN" altLang="en-US" sz="1100" kern="100" dirty="0">
                <a:solidFill>
                  <a:prstClr val="black"/>
                </a:solidFill>
                <a:latin typeface="微软雅黑" pitchFamily="34" charset="-122"/>
                <a:ea typeface="微软雅黑" pitchFamily="34" charset="-122"/>
                <a:cs typeface="Times New Roman"/>
              </a:rPr>
              <a:t>、订购云主机备份前客户必须先订购至少一台云主机产品</a:t>
            </a:r>
          </a:p>
          <a:p>
            <a:pPr>
              <a:spcAft>
                <a:spcPts val="145"/>
              </a:spcAft>
              <a:defRPr/>
            </a:pPr>
            <a:r>
              <a:rPr lang="en-US" altLang="zh-CN" sz="1100" kern="100" dirty="0">
                <a:solidFill>
                  <a:prstClr val="black"/>
                </a:solidFill>
                <a:latin typeface="微软雅黑" pitchFamily="34" charset="-122"/>
                <a:ea typeface="微软雅黑" pitchFamily="34" charset="-122"/>
                <a:cs typeface="Times New Roman"/>
              </a:rPr>
              <a:t>2</a:t>
            </a:r>
            <a:r>
              <a:rPr lang="zh-CN" altLang="en-US" sz="1100" kern="100" dirty="0">
                <a:solidFill>
                  <a:prstClr val="black"/>
                </a:solidFill>
                <a:latin typeface="微软雅黑" pitchFamily="34" charset="-122"/>
                <a:ea typeface="微软雅黑" pitchFamily="34" charset="-122"/>
                <a:cs typeface="Times New Roman"/>
              </a:rPr>
              <a:t>、</a:t>
            </a:r>
            <a:r>
              <a:rPr lang="zh-CN" altLang="en-US" sz="1100" kern="100" dirty="0" smtClean="0">
                <a:solidFill>
                  <a:prstClr val="black"/>
                </a:solidFill>
                <a:latin typeface="微软雅黑" pitchFamily="34" charset="-122"/>
                <a:ea typeface="微软雅黑" pitchFamily="34" charset="-122"/>
                <a:cs typeface="Times New Roman"/>
              </a:rPr>
              <a:t>每个客户可</a:t>
            </a:r>
            <a:r>
              <a:rPr lang="zh-CN" altLang="en-US" sz="1100" kern="100" dirty="0">
                <a:solidFill>
                  <a:prstClr val="black"/>
                </a:solidFill>
                <a:latin typeface="微软雅黑" pitchFamily="34" charset="-122"/>
                <a:ea typeface="微软雅黑" pitchFamily="34" charset="-122"/>
                <a:cs typeface="Times New Roman"/>
              </a:rPr>
              <a:t>订购多个同一规格的云主机备份产品或多个不同规格的云主机备份产品</a:t>
            </a:r>
            <a:endParaRPr lang="zh-CN" altLang="zh-CN" sz="1100" kern="100" dirty="0">
              <a:solidFill>
                <a:prstClr val="black"/>
              </a:solidFill>
              <a:latin typeface="微软雅黑" pitchFamily="34" charset="-122"/>
              <a:ea typeface="微软雅黑" pitchFamily="34" charset="-122"/>
              <a:cs typeface="Times New Roman"/>
            </a:endParaRPr>
          </a:p>
          <a:p>
            <a:pPr defTabSz="960120" fontAlgn="ctr"/>
            <a:endParaRPr lang="zh-CN" altLang="en-US" sz="1100"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27952181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67544" y="1196752"/>
            <a:ext cx="8208912" cy="3816424"/>
            <a:chOff x="1043608" y="1327329"/>
            <a:chExt cx="7191958" cy="3408821"/>
          </a:xfrm>
        </p:grpSpPr>
        <p:grpSp>
          <p:nvGrpSpPr>
            <p:cNvPr id="4" name="组合 3"/>
            <p:cNvGrpSpPr/>
            <p:nvPr/>
          </p:nvGrpSpPr>
          <p:grpSpPr>
            <a:xfrm>
              <a:off x="1077663" y="3616484"/>
              <a:ext cx="7157903" cy="1119666"/>
              <a:chOff x="1053582" y="4336548"/>
              <a:chExt cx="7157903" cy="1119666"/>
            </a:xfrm>
          </p:grpSpPr>
          <p:sp>
            <p:nvSpPr>
              <p:cNvPr id="5" name="矩形 4"/>
              <p:cNvSpPr/>
              <p:nvPr/>
            </p:nvSpPr>
            <p:spPr>
              <a:xfrm>
                <a:off x="1691680" y="4988162"/>
                <a:ext cx="648071" cy="144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altLang="zh-CN" sz="100" dirty="0">
                    <a:solidFill>
                      <a:srgbClr val="EEECE1">
                        <a:lumMod val="25000"/>
                      </a:srgbClr>
                    </a:solidFill>
                  </a:rPr>
                  <a:t>PPT</a:t>
                </a:r>
                <a:r>
                  <a:rPr lang="zh-CN" altLang="en-US" sz="100" dirty="0">
                    <a:solidFill>
                      <a:srgbClr val="EEECE1">
                        <a:lumMod val="25000"/>
                      </a:srgbClr>
                    </a:solidFill>
                  </a:rPr>
                  <a:t>模板下载：</a:t>
                </a:r>
                <a:r>
                  <a:rPr lang="en-US" altLang="zh-CN" sz="100" dirty="0">
                    <a:solidFill>
                      <a:srgbClr val="EEECE1">
                        <a:lumMod val="25000"/>
                      </a:srgbClr>
                    </a:solidFill>
                    <a:hlinkClick r:id="rId3"/>
                  </a:rPr>
                  <a:t>www.1ppt.com/moban/</a:t>
                </a:r>
                <a:r>
                  <a:rPr lang="en-US" altLang="zh-CN" sz="100" dirty="0">
                    <a:solidFill>
                      <a:srgbClr val="EEECE1">
                        <a:lumMod val="25000"/>
                      </a:srgbClr>
                    </a:solidFill>
                  </a:rPr>
                  <a:t>     </a:t>
                </a:r>
                <a:r>
                  <a:rPr lang="zh-CN" altLang="en-US" sz="100" dirty="0">
                    <a:solidFill>
                      <a:srgbClr val="EEECE1">
                        <a:lumMod val="25000"/>
                      </a:srgbClr>
                    </a:solidFill>
                  </a:rPr>
                  <a:t>行业</a:t>
                </a:r>
                <a:r>
                  <a:rPr lang="en-US" altLang="zh-CN" sz="100" dirty="0">
                    <a:solidFill>
                      <a:srgbClr val="EEECE1">
                        <a:lumMod val="25000"/>
                      </a:srgbClr>
                    </a:solidFill>
                  </a:rPr>
                  <a:t>PPT</a:t>
                </a:r>
                <a:r>
                  <a:rPr lang="zh-CN" altLang="en-US" sz="100" dirty="0">
                    <a:solidFill>
                      <a:srgbClr val="EEECE1">
                        <a:lumMod val="25000"/>
                      </a:srgbClr>
                    </a:solidFill>
                  </a:rPr>
                  <a:t>模板：</a:t>
                </a:r>
                <a:r>
                  <a:rPr lang="en-US" altLang="zh-CN" sz="100" dirty="0">
                    <a:solidFill>
                      <a:srgbClr val="EEECE1">
                        <a:lumMod val="25000"/>
                      </a:srgbClr>
                    </a:solidFill>
                    <a:hlinkClick r:id="rId4"/>
                  </a:rPr>
                  <a:t>www.1ppt.com/hangye/</a:t>
                </a:r>
                <a:r>
                  <a:rPr lang="en-US" altLang="zh-CN" sz="100" dirty="0">
                    <a:solidFill>
                      <a:srgbClr val="EEECE1">
                        <a:lumMod val="25000"/>
                      </a:srgbClr>
                    </a:solidFill>
                  </a:rPr>
                  <a:t> </a:t>
                </a:r>
              </a:p>
              <a:p>
                <a:pPr fontAlgn="base">
                  <a:spcBef>
                    <a:spcPct val="0"/>
                  </a:spcBef>
                  <a:spcAft>
                    <a:spcPct val="0"/>
                  </a:spcAft>
                </a:pPr>
                <a:r>
                  <a:rPr lang="zh-CN" altLang="en-US" sz="100" dirty="0">
                    <a:solidFill>
                      <a:srgbClr val="EEECE1">
                        <a:lumMod val="25000"/>
                      </a:srgbClr>
                    </a:solidFill>
                  </a:rPr>
                  <a:t>节日</a:t>
                </a:r>
                <a:r>
                  <a:rPr lang="en-US" altLang="zh-CN" sz="100" dirty="0">
                    <a:solidFill>
                      <a:srgbClr val="EEECE1">
                        <a:lumMod val="25000"/>
                      </a:srgbClr>
                    </a:solidFill>
                  </a:rPr>
                  <a:t>PPT</a:t>
                </a:r>
                <a:r>
                  <a:rPr lang="zh-CN" altLang="en-US" sz="100" dirty="0">
                    <a:solidFill>
                      <a:srgbClr val="EEECE1">
                        <a:lumMod val="25000"/>
                      </a:srgbClr>
                    </a:solidFill>
                  </a:rPr>
                  <a:t>模板：</a:t>
                </a:r>
                <a:r>
                  <a:rPr lang="en-US" altLang="zh-CN" sz="100" dirty="0">
                    <a:solidFill>
                      <a:srgbClr val="EEECE1">
                        <a:lumMod val="25000"/>
                      </a:srgbClr>
                    </a:solidFill>
                    <a:hlinkClick r:id="rId5"/>
                  </a:rPr>
                  <a:t>www.1ppt.com/jieri/</a:t>
                </a:r>
                <a:r>
                  <a:rPr lang="en-US" altLang="zh-CN" sz="100" dirty="0">
                    <a:solidFill>
                      <a:srgbClr val="EEECE1">
                        <a:lumMod val="25000"/>
                      </a:srgbClr>
                    </a:solidFill>
                  </a:rPr>
                  <a:t>           PPT</a:t>
                </a:r>
                <a:r>
                  <a:rPr lang="zh-CN" altLang="en-US" sz="100" dirty="0">
                    <a:solidFill>
                      <a:srgbClr val="EEECE1">
                        <a:lumMod val="25000"/>
                      </a:srgbClr>
                    </a:solidFill>
                  </a:rPr>
                  <a:t>素材下载：</a:t>
                </a:r>
                <a:r>
                  <a:rPr lang="en-US" altLang="zh-CN" sz="100" dirty="0">
                    <a:solidFill>
                      <a:srgbClr val="EEECE1">
                        <a:lumMod val="25000"/>
                      </a:srgbClr>
                    </a:solidFill>
                    <a:hlinkClick r:id="rId6"/>
                  </a:rPr>
                  <a:t>www.1ppt.com/sucai/</a:t>
                </a:r>
                <a:endParaRPr lang="en-US" altLang="zh-CN" sz="100" dirty="0">
                  <a:solidFill>
                    <a:srgbClr val="EEECE1">
                      <a:lumMod val="25000"/>
                    </a:srgbClr>
                  </a:solidFill>
                </a:endParaRPr>
              </a:p>
              <a:p>
                <a:pPr fontAlgn="base">
                  <a:spcBef>
                    <a:spcPct val="0"/>
                  </a:spcBef>
                  <a:spcAft>
                    <a:spcPct val="0"/>
                  </a:spcAft>
                </a:pPr>
                <a:r>
                  <a:rPr lang="en-US" altLang="zh-CN" sz="100" dirty="0">
                    <a:solidFill>
                      <a:srgbClr val="EEECE1">
                        <a:lumMod val="25000"/>
                      </a:srgbClr>
                    </a:solidFill>
                  </a:rPr>
                  <a:t>PPT</a:t>
                </a:r>
                <a:r>
                  <a:rPr lang="zh-CN" altLang="en-US" sz="100" dirty="0">
                    <a:solidFill>
                      <a:srgbClr val="EEECE1">
                        <a:lumMod val="25000"/>
                      </a:srgbClr>
                    </a:solidFill>
                  </a:rPr>
                  <a:t>背景图片：</a:t>
                </a:r>
                <a:r>
                  <a:rPr lang="en-US" altLang="zh-CN" sz="100" dirty="0">
                    <a:solidFill>
                      <a:srgbClr val="EEECE1">
                        <a:lumMod val="25000"/>
                      </a:srgbClr>
                    </a:solidFill>
                    <a:hlinkClick r:id="rId7"/>
                  </a:rPr>
                  <a:t>www.1ppt.com/beijing/</a:t>
                </a:r>
                <a:r>
                  <a:rPr lang="en-US" altLang="zh-CN" sz="100" dirty="0">
                    <a:solidFill>
                      <a:srgbClr val="EEECE1">
                        <a:lumMod val="25000"/>
                      </a:srgbClr>
                    </a:solidFill>
                  </a:rPr>
                  <a:t>      PPT</a:t>
                </a:r>
                <a:r>
                  <a:rPr lang="zh-CN" altLang="en-US" sz="100" dirty="0">
                    <a:solidFill>
                      <a:srgbClr val="EEECE1">
                        <a:lumMod val="25000"/>
                      </a:srgbClr>
                    </a:solidFill>
                  </a:rPr>
                  <a:t>图表下载：</a:t>
                </a:r>
                <a:r>
                  <a:rPr lang="en-US" altLang="zh-CN" sz="100" dirty="0">
                    <a:solidFill>
                      <a:srgbClr val="EEECE1">
                        <a:lumMod val="25000"/>
                      </a:srgbClr>
                    </a:solidFill>
                    <a:hlinkClick r:id="rId8"/>
                  </a:rPr>
                  <a:t>www.1ppt.com/tubiao/</a:t>
                </a:r>
                <a:r>
                  <a:rPr lang="en-US" altLang="zh-CN" sz="100" dirty="0">
                    <a:solidFill>
                      <a:srgbClr val="EEECE1">
                        <a:lumMod val="25000"/>
                      </a:srgbClr>
                    </a:solidFill>
                  </a:rPr>
                  <a:t>      </a:t>
                </a:r>
              </a:p>
              <a:p>
                <a:pPr fontAlgn="base">
                  <a:spcBef>
                    <a:spcPct val="0"/>
                  </a:spcBef>
                  <a:spcAft>
                    <a:spcPct val="0"/>
                  </a:spcAft>
                </a:pPr>
                <a:r>
                  <a:rPr lang="zh-CN" altLang="en-US" sz="100" dirty="0">
                    <a:solidFill>
                      <a:srgbClr val="EEECE1">
                        <a:lumMod val="25000"/>
                      </a:srgbClr>
                    </a:solidFill>
                  </a:rPr>
                  <a:t>优秀</a:t>
                </a:r>
                <a:r>
                  <a:rPr lang="en-US" altLang="zh-CN" sz="100" dirty="0">
                    <a:solidFill>
                      <a:srgbClr val="EEECE1">
                        <a:lumMod val="25000"/>
                      </a:srgbClr>
                    </a:solidFill>
                  </a:rPr>
                  <a:t>PPT</a:t>
                </a:r>
                <a:r>
                  <a:rPr lang="zh-CN" altLang="en-US" sz="100" dirty="0">
                    <a:solidFill>
                      <a:srgbClr val="EEECE1">
                        <a:lumMod val="25000"/>
                      </a:srgbClr>
                    </a:solidFill>
                  </a:rPr>
                  <a:t>下载：</a:t>
                </a:r>
                <a:r>
                  <a:rPr lang="en-US" altLang="zh-CN" sz="100" dirty="0">
                    <a:solidFill>
                      <a:srgbClr val="EEECE1">
                        <a:lumMod val="25000"/>
                      </a:srgbClr>
                    </a:solidFill>
                    <a:hlinkClick r:id="rId9"/>
                  </a:rPr>
                  <a:t>www.1ppt.com/xiazai/</a:t>
                </a:r>
                <a:r>
                  <a:rPr lang="en-US" altLang="zh-CN" sz="100" dirty="0">
                    <a:solidFill>
                      <a:srgbClr val="EEECE1">
                        <a:lumMod val="25000"/>
                      </a:srgbClr>
                    </a:solidFill>
                  </a:rPr>
                  <a:t>        PPT</a:t>
                </a:r>
                <a:r>
                  <a:rPr lang="zh-CN" altLang="en-US" sz="100" dirty="0">
                    <a:solidFill>
                      <a:srgbClr val="EEECE1">
                        <a:lumMod val="25000"/>
                      </a:srgbClr>
                    </a:solidFill>
                  </a:rPr>
                  <a:t>教程： </a:t>
                </a:r>
                <a:r>
                  <a:rPr lang="en-US" altLang="zh-CN" sz="100" dirty="0">
                    <a:solidFill>
                      <a:srgbClr val="EEECE1">
                        <a:lumMod val="25000"/>
                      </a:srgbClr>
                    </a:solidFill>
                    <a:hlinkClick r:id="rId10"/>
                  </a:rPr>
                  <a:t>www.1ppt.com/powerpoint/</a:t>
                </a:r>
                <a:r>
                  <a:rPr lang="en-US" altLang="zh-CN" sz="100" dirty="0">
                    <a:solidFill>
                      <a:srgbClr val="EEECE1">
                        <a:lumMod val="25000"/>
                      </a:srgbClr>
                    </a:solidFill>
                  </a:rPr>
                  <a:t>      </a:t>
                </a:r>
              </a:p>
              <a:p>
                <a:pPr fontAlgn="base">
                  <a:spcBef>
                    <a:spcPct val="0"/>
                  </a:spcBef>
                  <a:spcAft>
                    <a:spcPct val="0"/>
                  </a:spcAft>
                </a:pPr>
                <a:r>
                  <a:rPr lang="en-US" altLang="zh-CN" sz="100" dirty="0">
                    <a:solidFill>
                      <a:srgbClr val="EEECE1">
                        <a:lumMod val="25000"/>
                      </a:srgbClr>
                    </a:solidFill>
                  </a:rPr>
                  <a:t>Word</a:t>
                </a:r>
                <a:r>
                  <a:rPr lang="zh-CN" altLang="en-US" sz="100" dirty="0">
                    <a:solidFill>
                      <a:srgbClr val="EEECE1">
                        <a:lumMod val="25000"/>
                      </a:srgbClr>
                    </a:solidFill>
                  </a:rPr>
                  <a:t>教程： </a:t>
                </a:r>
                <a:r>
                  <a:rPr lang="en-US" altLang="zh-CN" sz="100" dirty="0">
                    <a:solidFill>
                      <a:srgbClr val="EEECE1">
                        <a:lumMod val="25000"/>
                      </a:srgbClr>
                    </a:solidFill>
                    <a:hlinkClick r:id="rId11"/>
                  </a:rPr>
                  <a:t>www.1ppt.com/word/</a:t>
                </a:r>
                <a:r>
                  <a:rPr lang="en-US" altLang="zh-CN" sz="100" dirty="0">
                    <a:solidFill>
                      <a:srgbClr val="EEECE1">
                        <a:lumMod val="25000"/>
                      </a:srgbClr>
                    </a:solidFill>
                  </a:rPr>
                  <a:t>              Excel</a:t>
                </a:r>
                <a:r>
                  <a:rPr lang="zh-CN" altLang="en-US" sz="100" dirty="0">
                    <a:solidFill>
                      <a:srgbClr val="EEECE1">
                        <a:lumMod val="25000"/>
                      </a:srgbClr>
                    </a:solidFill>
                  </a:rPr>
                  <a:t>教程：</a:t>
                </a:r>
                <a:r>
                  <a:rPr lang="en-US" altLang="zh-CN" sz="100" dirty="0">
                    <a:solidFill>
                      <a:srgbClr val="EEECE1">
                        <a:lumMod val="25000"/>
                      </a:srgbClr>
                    </a:solidFill>
                    <a:hlinkClick r:id="rId12"/>
                  </a:rPr>
                  <a:t>www.1ppt.com/excel/</a:t>
                </a:r>
                <a:r>
                  <a:rPr lang="en-US" altLang="zh-CN" sz="100" dirty="0">
                    <a:solidFill>
                      <a:srgbClr val="EEECE1">
                        <a:lumMod val="25000"/>
                      </a:srgbClr>
                    </a:solidFill>
                  </a:rPr>
                  <a:t>  </a:t>
                </a:r>
              </a:p>
              <a:p>
                <a:pPr fontAlgn="base">
                  <a:spcBef>
                    <a:spcPct val="0"/>
                  </a:spcBef>
                  <a:spcAft>
                    <a:spcPct val="0"/>
                  </a:spcAft>
                </a:pPr>
                <a:r>
                  <a:rPr lang="zh-CN" altLang="en-US" sz="100" dirty="0">
                    <a:solidFill>
                      <a:srgbClr val="EEECE1">
                        <a:lumMod val="25000"/>
                      </a:srgbClr>
                    </a:solidFill>
                  </a:rPr>
                  <a:t>资料下载：</a:t>
                </a:r>
                <a:r>
                  <a:rPr lang="en-US" altLang="zh-CN" sz="100" dirty="0">
                    <a:solidFill>
                      <a:srgbClr val="EEECE1">
                        <a:lumMod val="25000"/>
                      </a:srgbClr>
                    </a:solidFill>
                    <a:hlinkClick r:id="rId13"/>
                  </a:rPr>
                  <a:t>www.1ppt.com/ziliao/</a:t>
                </a:r>
                <a:r>
                  <a:rPr lang="en-US" altLang="zh-CN" sz="100" dirty="0">
                    <a:solidFill>
                      <a:srgbClr val="EEECE1">
                        <a:lumMod val="25000"/>
                      </a:srgbClr>
                    </a:solidFill>
                  </a:rPr>
                  <a:t>                PPT</a:t>
                </a:r>
                <a:r>
                  <a:rPr lang="zh-CN" altLang="en-US" sz="100" dirty="0">
                    <a:solidFill>
                      <a:srgbClr val="EEECE1">
                        <a:lumMod val="25000"/>
                      </a:srgbClr>
                    </a:solidFill>
                  </a:rPr>
                  <a:t>课件下载：</a:t>
                </a:r>
                <a:r>
                  <a:rPr lang="en-US" altLang="zh-CN" sz="100" dirty="0">
                    <a:solidFill>
                      <a:srgbClr val="EEECE1">
                        <a:lumMod val="25000"/>
                      </a:srgbClr>
                    </a:solidFill>
                    <a:hlinkClick r:id="rId14"/>
                  </a:rPr>
                  <a:t>www.1ppt.com/kejian/</a:t>
                </a:r>
                <a:r>
                  <a:rPr lang="en-US" altLang="zh-CN" sz="100" dirty="0">
                    <a:solidFill>
                      <a:srgbClr val="EEECE1">
                        <a:lumMod val="25000"/>
                      </a:srgbClr>
                    </a:solidFill>
                  </a:rPr>
                  <a:t> </a:t>
                </a:r>
              </a:p>
              <a:p>
                <a:pPr fontAlgn="base">
                  <a:spcBef>
                    <a:spcPct val="0"/>
                  </a:spcBef>
                  <a:spcAft>
                    <a:spcPct val="0"/>
                  </a:spcAft>
                </a:pPr>
                <a:r>
                  <a:rPr lang="zh-CN" altLang="en-US" sz="100" dirty="0">
                    <a:solidFill>
                      <a:srgbClr val="EEECE1">
                        <a:lumMod val="25000"/>
                      </a:srgbClr>
                    </a:solidFill>
                  </a:rPr>
                  <a:t>范文下载：</a:t>
                </a:r>
                <a:r>
                  <a:rPr lang="en-US" altLang="zh-CN" sz="100" dirty="0">
                    <a:solidFill>
                      <a:srgbClr val="EEECE1">
                        <a:lumMod val="25000"/>
                      </a:srgbClr>
                    </a:solidFill>
                    <a:hlinkClick r:id="rId15"/>
                  </a:rPr>
                  <a:t>www.1ppt.com/fanwen/</a:t>
                </a:r>
                <a:r>
                  <a:rPr lang="en-US" altLang="zh-CN" sz="100" dirty="0">
                    <a:solidFill>
                      <a:srgbClr val="EEECE1">
                        <a:lumMod val="25000"/>
                      </a:srgbClr>
                    </a:solidFill>
                  </a:rPr>
                  <a:t>             </a:t>
                </a:r>
                <a:r>
                  <a:rPr lang="zh-CN" altLang="en-US" sz="100" dirty="0">
                    <a:solidFill>
                      <a:srgbClr val="EEECE1">
                        <a:lumMod val="25000"/>
                      </a:srgbClr>
                    </a:solidFill>
                  </a:rPr>
                  <a:t>试卷下载：</a:t>
                </a:r>
                <a:r>
                  <a:rPr lang="en-US" altLang="zh-CN" sz="100" dirty="0">
                    <a:solidFill>
                      <a:srgbClr val="EEECE1">
                        <a:lumMod val="25000"/>
                      </a:srgbClr>
                    </a:solidFill>
                    <a:hlinkClick r:id="rId16"/>
                  </a:rPr>
                  <a:t>www.1ppt.com/shiti/</a:t>
                </a:r>
                <a:r>
                  <a:rPr lang="en-US" altLang="zh-CN" sz="100" dirty="0">
                    <a:solidFill>
                      <a:srgbClr val="EEECE1">
                        <a:lumMod val="25000"/>
                      </a:srgbClr>
                    </a:solidFill>
                  </a:rPr>
                  <a:t>  </a:t>
                </a:r>
              </a:p>
              <a:p>
                <a:pPr fontAlgn="base">
                  <a:spcBef>
                    <a:spcPct val="0"/>
                  </a:spcBef>
                  <a:spcAft>
                    <a:spcPct val="0"/>
                  </a:spcAft>
                </a:pPr>
                <a:r>
                  <a:rPr lang="zh-CN" altLang="en-US" sz="100" dirty="0">
                    <a:solidFill>
                      <a:srgbClr val="EEECE1">
                        <a:lumMod val="25000"/>
                      </a:srgbClr>
                    </a:solidFill>
                  </a:rPr>
                  <a:t>教案下载：</a:t>
                </a:r>
                <a:r>
                  <a:rPr lang="en-US" altLang="zh-CN" sz="100" dirty="0">
                    <a:solidFill>
                      <a:srgbClr val="EEECE1">
                        <a:lumMod val="25000"/>
                      </a:srgbClr>
                    </a:solidFill>
                    <a:hlinkClick r:id="rId17"/>
                  </a:rPr>
                  <a:t>www.1ppt.com/jiaoan/</a:t>
                </a:r>
                <a:r>
                  <a:rPr lang="en-US" altLang="zh-CN" sz="100" dirty="0">
                    <a:solidFill>
                      <a:srgbClr val="EEECE1">
                        <a:lumMod val="25000"/>
                      </a:srgbClr>
                    </a:solidFill>
                  </a:rPr>
                  <a:t>  </a:t>
                </a:r>
              </a:p>
              <a:p>
                <a:pPr fontAlgn="base">
                  <a:spcBef>
                    <a:spcPct val="0"/>
                  </a:spcBef>
                  <a:spcAft>
                    <a:spcPct val="0"/>
                  </a:spcAft>
                </a:pPr>
                <a:r>
                  <a:rPr lang="en-US" altLang="zh-CN" sz="100" dirty="0">
                    <a:solidFill>
                      <a:srgbClr val="EEECE1">
                        <a:lumMod val="25000"/>
                      </a:srgbClr>
                    </a:solidFill>
                  </a:rPr>
                  <a:t>  </a:t>
                </a:r>
                <a:endParaRPr lang="zh-CN" altLang="en-US" sz="100" dirty="0">
                  <a:solidFill>
                    <a:srgbClr val="EEECE1">
                      <a:lumMod val="25000"/>
                    </a:srgbClr>
                  </a:solidFill>
                </a:endParaRPr>
              </a:p>
            </p:txBody>
          </p:sp>
          <p:grpSp>
            <p:nvGrpSpPr>
              <p:cNvPr id="6" name="组合 5"/>
              <p:cNvGrpSpPr/>
              <p:nvPr/>
            </p:nvGrpSpPr>
            <p:grpSpPr>
              <a:xfrm>
                <a:off x="1053582" y="4336548"/>
                <a:ext cx="7157903" cy="1119666"/>
                <a:chOff x="981574" y="4469574"/>
                <a:chExt cx="7157903" cy="1119666"/>
              </a:xfrm>
              <a:effectLst>
                <a:outerShdw blurRad="50800" dist="38100" dir="5400000" algn="t" rotWithShape="0">
                  <a:prstClr val="black">
                    <a:alpha val="40000"/>
                  </a:prstClr>
                </a:outerShdw>
              </a:effectLst>
            </p:grpSpPr>
            <p:sp>
              <p:nvSpPr>
                <p:cNvPr id="7" name="矩形 26"/>
                <p:cNvSpPr/>
                <p:nvPr/>
              </p:nvSpPr>
              <p:spPr>
                <a:xfrm>
                  <a:off x="995015" y="4469574"/>
                  <a:ext cx="7107343" cy="491737"/>
                </a:xfrm>
                <a:custGeom>
                  <a:avLst/>
                  <a:gdLst>
                    <a:gd name="connsiteX0" fmla="*/ 0 w 7006450"/>
                    <a:gd name="connsiteY0" fmla="*/ 0 h 452377"/>
                    <a:gd name="connsiteX1" fmla="*/ 7006450 w 7006450"/>
                    <a:gd name="connsiteY1" fmla="*/ 0 h 452377"/>
                    <a:gd name="connsiteX2" fmla="*/ 7006450 w 7006450"/>
                    <a:gd name="connsiteY2" fmla="*/ 452377 h 452377"/>
                    <a:gd name="connsiteX3" fmla="*/ 0 w 7006450"/>
                    <a:gd name="connsiteY3" fmla="*/ 452377 h 452377"/>
                    <a:gd name="connsiteX4" fmla="*/ 0 w 7006450"/>
                    <a:gd name="connsiteY4" fmla="*/ 0 h 452377"/>
                    <a:gd name="connsiteX0" fmla="*/ 240632 w 7006450"/>
                    <a:gd name="connsiteY0" fmla="*/ 12031 h 452377"/>
                    <a:gd name="connsiteX1" fmla="*/ 7006450 w 7006450"/>
                    <a:gd name="connsiteY1" fmla="*/ 0 h 452377"/>
                    <a:gd name="connsiteX2" fmla="*/ 7006450 w 7006450"/>
                    <a:gd name="connsiteY2" fmla="*/ 452377 h 452377"/>
                    <a:gd name="connsiteX3" fmla="*/ 0 w 7006450"/>
                    <a:gd name="connsiteY3" fmla="*/ 452377 h 452377"/>
                    <a:gd name="connsiteX4" fmla="*/ 240632 w 7006450"/>
                    <a:gd name="connsiteY4" fmla="*/ 12031 h 452377"/>
                    <a:gd name="connsiteX0" fmla="*/ 240632 w 7162860"/>
                    <a:gd name="connsiteY0" fmla="*/ 36094 h 476440"/>
                    <a:gd name="connsiteX1" fmla="*/ 7162860 w 7162860"/>
                    <a:gd name="connsiteY1" fmla="*/ 0 h 476440"/>
                    <a:gd name="connsiteX2" fmla="*/ 7006450 w 7162860"/>
                    <a:gd name="connsiteY2" fmla="*/ 476440 h 476440"/>
                    <a:gd name="connsiteX3" fmla="*/ 0 w 7162860"/>
                    <a:gd name="connsiteY3" fmla="*/ 476440 h 476440"/>
                    <a:gd name="connsiteX4" fmla="*/ 240632 w 7162860"/>
                    <a:gd name="connsiteY4" fmla="*/ 36094 h 476440"/>
                    <a:gd name="connsiteX0" fmla="*/ 240632 w 7162860"/>
                    <a:gd name="connsiteY0" fmla="*/ 36094 h 488471"/>
                    <a:gd name="connsiteX1" fmla="*/ 7162860 w 7162860"/>
                    <a:gd name="connsiteY1" fmla="*/ 0 h 488471"/>
                    <a:gd name="connsiteX2" fmla="*/ 7042545 w 7162860"/>
                    <a:gd name="connsiteY2" fmla="*/ 488471 h 488471"/>
                    <a:gd name="connsiteX3" fmla="*/ 0 w 7162860"/>
                    <a:gd name="connsiteY3" fmla="*/ 476440 h 488471"/>
                    <a:gd name="connsiteX4" fmla="*/ 240632 w 7162860"/>
                    <a:gd name="connsiteY4" fmla="*/ 36094 h 488471"/>
                    <a:gd name="connsiteX0" fmla="*/ 240632 w 7107343"/>
                    <a:gd name="connsiteY0" fmla="*/ 39360 h 491737"/>
                    <a:gd name="connsiteX1" fmla="*/ 7107343 w 7107343"/>
                    <a:gd name="connsiteY1" fmla="*/ 0 h 491737"/>
                    <a:gd name="connsiteX2" fmla="*/ 7042545 w 7107343"/>
                    <a:gd name="connsiteY2" fmla="*/ 491737 h 491737"/>
                    <a:gd name="connsiteX3" fmla="*/ 0 w 7107343"/>
                    <a:gd name="connsiteY3" fmla="*/ 479706 h 491737"/>
                    <a:gd name="connsiteX4" fmla="*/ 240632 w 7107343"/>
                    <a:gd name="connsiteY4" fmla="*/ 39360 h 4917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7343" h="491737">
                      <a:moveTo>
                        <a:pt x="240632" y="39360"/>
                      </a:moveTo>
                      <a:lnTo>
                        <a:pt x="7107343" y="0"/>
                      </a:lnTo>
                      <a:lnTo>
                        <a:pt x="7042545" y="491737"/>
                      </a:lnTo>
                      <a:lnTo>
                        <a:pt x="0" y="479706"/>
                      </a:lnTo>
                      <a:lnTo>
                        <a:pt x="240632" y="39360"/>
                      </a:lnTo>
                      <a:close/>
                    </a:path>
                  </a:pathLst>
                </a:custGeom>
                <a:solidFill>
                  <a:srgbClr val="B19A4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sp>
              <p:nvSpPr>
                <p:cNvPr id="8" name="矩形 27"/>
                <p:cNvSpPr/>
                <p:nvPr/>
              </p:nvSpPr>
              <p:spPr>
                <a:xfrm>
                  <a:off x="7997275" y="4515110"/>
                  <a:ext cx="142202" cy="1069177"/>
                </a:xfrm>
                <a:custGeom>
                  <a:avLst/>
                  <a:gdLst>
                    <a:gd name="connsiteX0" fmla="*/ 0 w 864096"/>
                    <a:gd name="connsiteY0" fmla="*/ 0 h 648072"/>
                    <a:gd name="connsiteX1" fmla="*/ 864096 w 864096"/>
                    <a:gd name="connsiteY1" fmla="*/ 0 h 648072"/>
                    <a:gd name="connsiteX2" fmla="*/ 864096 w 864096"/>
                    <a:gd name="connsiteY2" fmla="*/ 648072 h 648072"/>
                    <a:gd name="connsiteX3" fmla="*/ 0 w 864096"/>
                    <a:gd name="connsiteY3" fmla="*/ 648072 h 648072"/>
                    <a:gd name="connsiteX4" fmla="*/ 0 w 864096"/>
                    <a:gd name="connsiteY4" fmla="*/ 0 h 648072"/>
                    <a:gd name="connsiteX0" fmla="*/ 0 w 864096"/>
                    <a:gd name="connsiteY0" fmla="*/ 421105 h 1069177"/>
                    <a:gd name="connsiteX1" fmla="*/ 130169 w 864096"/>
                    <a:gd name="connsiteY1" fmla="*/ 0 h 1069177"/>
                    <a:gd name="connsiteX2" fmla="*/ 864096 w 864096"/>
                    <a:gd name="connsiteY2" fmla="*/ 1069177 h 1069177"/>
                    <a:gd name="connsiteX3" fmla="*/ 0 w 864096"/>
                    <a:gd name="connsiteY3" fmla="*/ 1069177 h 1069177"/>
                    <a:gd name="connsiteX4" fmla="*/ 0 w 864096"/>
                    <a:gd name="connsiteY4" fmla="*/ 421105 h 1069177"/>
                    <a:gd name="connsiteX0" fmla="*/ 0 w 166265"/>
                    <a:gd name="connsiteY0" fmla="*/ 421105 h 1069177"/>
                    <a:gd name="connsiteX1" fmla="*/ 130169 w 166265"/>
                    <a:gd name="connsiteY1" fmla="*/ 0 h 1069177"/>
                    <a:gd name="connsiteX2" fmla="*/ 166265 w 166265"/>
                    <a:gd name="connsiteY2" fmla="*/ 660103 h 1069177"/>
                    <a:gd name="connsiteX3" fmla="*/ 0 w 166265"/>
                    <a:gd name="connsiteY3" fmla="*/ 1069177 h 1069177"/>
                    <a:gd name="connsiteX4" fmla="*/ 0 w 166265"/>
                    <a:gd name="connsiteY4" fmla="*/ 421105 h 1069177"/>
                    <a:gd name="connsiteX0" fmla="*/ 0 w 166265"/>
                    <a:gd name="connsiteY0" fmla="*/ 445168 h 1069177"/>
                    <a:gd name="connsiteX1" fmla="*/ 130169 w 166265"/>
                    <a:gd name="connsiteY1" fmla="*/ 0 h 1069177"/>
                    <a:gd name="connsiteX2" fmla="*/ 166265 w 166265"/>
                    <a:gd name="connsiteY2" fmla="*/ 660103 h 1069177"/>
                    <a:gd name="connsiteX3" fmla="*/ 0 w 166265"/>
                    <a:gd name="connsiteY3" fmla="*/ 1069177 h 1069177"/>
                    <a:gd name="connsiteX4" fmla="*/ 0 w 166265"/>
                    <a:gd name="connsiteY4" fmla="*/ 445168 h 1069177"/>
                    <a:gd name="connsiteX0" fmla="*/ 0 w 142202"/>
                    <a:gd name="connsiteY0" fmla="*/ 445168 h 1069177"/>
                    <a:gd name="connsiteX1" fmla="*/ 130169 w 142202"/>
                    <a:gd name="connsiteY1" fmla="*/ 0 h 1069177"/>
                    <a:gd name="connsiteX2" fmla="*/ 142202 w 142202"/>
                    <a:gd name="connsiteY2" fmla="*/ 587914 h 1069177"/>
                    <a:gd name="connsiteX3" fmla="*/ 0 w 142202"/>
                    <a:gd name="connsiteY3" fmla="*/ 1069177 h 1069177"/>
                    <a:gd name="connsiteX4" fmla="*/ 0 w 142202"/>
                    <a:gd name="connsiteY4" fmla="*/ 445168 h 1069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02" h="1069177">
                      <a:moveTo>
                        <a:pt x="0" y="445168"/>
                      </a:moveTo>
                      <a:lnTo>
                        <a:pt x="130169" y="0"/>
                      </a:lnTo>
                      <a:lnTo>
                        <a:pt x="142202" y="587914"/>
                      </a:lnTo>
                      <a:lnTo>
                        <a:pt x="0" y="1069177"/>
                      </a:lnTo>
                      <a:lnTo>
                        <a:pt x="0" y="445168"/>
                      </a:lnTo>
                      <a:close/>
                    </a:path>
                  </a:pathLst>
                </a:custGeom>
                <a:gradFill flip="none" rotWithShape="1">
                  <a:gsLst>
                    <a:gs pos="0">
                      <a:srgbClr val="E6AF00">
                        <a:shade val="30000"/>
                        <a:satMod val="115000"/>
                      </a:srgbClr>
                    </a:gs>
                    <a:gs pos="50000">
                      <a:srgbClr val="E6AF00">
                        <a:shade val="67500"/>
                        <a:satMod val="115000"/>
                      </a:srgbClr>
                    </a:gs>
                    <a:gs pos="100000">
                      <a:srgbClr val="E6AF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sp>
              <p:nvSpPr>
                <p:cNvPr id="9" name="矩形 8"/>
                <p:cNvSpPr/>
                <p:nvPr/>
              </p:nvSpPr>
              <p:spPr>
                <a:xfrm>
                  <a:off x="981574" y="4941168"/>
                  <a:ext cx="7006450" cy="648072"/>
                </a:xfrm>
                <a:prstGeom prst="rect">
                  <a:avLst/>
                </a:prstGeom>
                <a:gradFill flip="none" rotWithShape="1">
                  <a:gsLst>
                    <a:gs pos="0">
                      <a:srgbClr val="8F771D">
                        <a:shade val="30000"/>
                        <a:satMod val="115000"/>
                      </a:srgbClr>
                    </a:gs>
                    <a:gs pos="50000">
                      <a:srgbClr val="8F771D">
                        <a:shade val="67500"/>
                        <a:satMod val="115000"/>
                      </a:srgbClr>
                    </a:gs>
                    <a:gs pos="100000">
                      <a:srgbClr val="8F771D">
                        <a:shade val="100000"/>
                        <a:satMod val="115000"/>
                      </a:srgbClr>
                    </a:gs>
                  </a:gsLst>
                  <a:lin ang="16200000" scaled="1"/>
                  <a:tileRect/>
                </a:gradFill>
                <a:ln w="9525">
                  <a:solidFill>
                    <a:srgbClr val="D1C28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grpSp>
        </p:grpSp>
        <p:grpSp>
          <p:nvGrpSpPr>
            <p:cNvPr id="10" name="组合 9"/>
            <p:cNvGrpSpPr/>
            <p:nvPr/>
          </p:nvGrpSpPr>
          <p:grpSpPr>
            <a:xfrm>
              <a:off x="1043608" y="1346397"/>
              <a:ext cx="3589533" cy="2567690"/>
              <a:chOff x="958712" y="2180212"/>
              <a:chExt cx="3589533" cy="2567690"/>
            </a:xfrm>
            <a:effectLst>
              <a:outerShdw blurRad="50800" dist="38100" dir="5400000" algn="t" rotWithShape="0">
                <a:prstClr val="black">
                  <a:alpha val="40000"/>
                </a:prstClr>
              </a:outerShdw>
            </a:effectLst>
          </p:grpSpPr>
          <p:sp>
            <p:nvSpPr>
              <p:cNvPr id="11" name="直角三角形 2"/>
              <p:cNvSpPr/>
              <p:nvPr/>
            </p:nvSpPr>
            <p:spPr>
              <a:xfrm rot="5400000">
                <a:off x="2591542" y="2787222"/>
                <a:ext cx="2563713" cy="1349693"/>
              </a:xfrm>
              <a:custGeom>
                <a:avLst/>
                <a:gdLst>
                  <a:gd name="connsiteX0" fmla="*/ 0 w 2425988"/>
                  <a:gd name="connsiteY0" fmla="*/ 2346096 h 2346096"/>
                  <a:gd name="connsiteX1" fmla="*/ 0 w 2425988"/>
                  <a:gd name="connsiteY1" fmla="*/ 0 h 2346096"/>
                  <a:gd name="connsiteX2" fmla="*/ 2425988 w 2425988"/>
                  <a:gd name="connsiteY2" fmla="*/ 2346096 h 2346096"/>
                  <a:gd name="connsiteX3" fmla="*/ 0 w 2425988"/>
                  <a:gd name="connsiteY3" fmla="*/ 2346096 h 2346096"/>
                  <a:gd name="connsiteX0" fmla="*/ 529389 w 2955377"/>
                  <a:gd name="connsiteY0" fmla="*/ 914338 h 914338"/>
                  <a:gd name="connsiteX1" fmla="*/ 0 w 2955377"/>
                  <a:gd name="connsiteY1" fmla="*/ 0 h 914338"/>
                  <a:gd name="connsiteX2" fmla="*/ 2955377 w 2955377"/>
                  <a:gd name="connsiteY2" fmla="*/ 914338 h 914338"/>
                  <a:gd name="connsiteX3" fmla="*/ 529389 w 2955377"/>
                  <a:gd name="connsiteY3" fmla="*/ 914338 h 914338"/>
                  <a:gd name="connsiteX0" fmla="*/ 616925 w 3042913"/>
                  <a:gd name="connsiteY0" fmla="*/ 457138 h 457138"/>
                  <a:gd name="connsiteX1" fmla="*/ 0 w 3042913"/>
                  <a:gd name="connsiteY1" fmla="*/ 0 h 457138"/>
                  <a:gd name="connsiteX2" fmla="*/ 3042913 w 3042913"/>
                  <a:gd name="connsiteY2" fmla="*/ 457138 h 457138"/>
                  <a:gd name="connsiteX3" fmla="*/ 616925 w 3042913"/>
                  <a:gd name="connsiteY3" fmla="*/ 457138 h 457138"/>
                  <a:gd name="connsiteX0" fmla="*/ 690752 w 3116740"/>
                  <a:gd name="connsiteY0" fmla="*/ 1323697 h 1323697"/>
                  <a:gd name="connsiteX1" fmla="*/ 0 w 3116740"/>
                  <a:gd name="connsiteY1" fmla="*/ 0 h 1323697"/>
                  <a:gd name="connsiteX2" fmla="*/ 3116740 w 3116740"/>
                  <a:gd name="connsiteY2" fmla="*/ 1323697 h 1323697"/>
                  <a:gd name="connsiteX3" fmla="*/ 690752 w 3116740"/>
                  <a:gd name="connsiteY3" fmla="*/ 1323697 h 1323697"/>
                  <a:gd name="connsiteX0" fmla="*/ 690750 w 3116738"/>
                  <a:gd name="connsiteY0" fmla="*/ 1408929 h 1408929"/>
                  <a:gd name="connsiteX1" fmla="*/ 1 w 3116738"/>
                  <a:gd name="connsiteY1" fmla="*/ 0 h 1408929"/>
                  <a:gd name="connsiteX2" fmla="*/ 3116738 w 3116738"/>
                  <a:gd name="connsiteY2" fmla="*/ 1408929 h 1408929"/>
                  <a:gd name="connsiteX3" fmla="*/ 690750 w 3116738"/>
                  <a:gd name="connsiteY3" fmla="*/ 1408929 h 1408929"/>
                  <a:gd name="connsiteX0" fmla="*/ 720280 w 3146268"/>
                  <a:gd name="connsiteY0" fmla="*/ 1593605 h 1593605"/>
                  <a:gd name="connsiteX1" fmla="*/ 0 w 3146268"/>
                  <a:gd name="connsiteY1" fmla="*/ 0 h 1593605"/>
                  <a:gd name="connsiteX2" fmla="*/ 3146268 w 3146268"/>
                  <a:gd name="connsiteY2" fmla="*/ 1593605 h 1593605"/>
                  <a:gd name="connsiteX3" fmla="*/ 720280 w 3146268"/>
                  <a:gd name="connsiteY3" fmla="*/ 1593605 h 1593605"/>
                </a:gdLst>
                <a:ahLst/>
                <a:cxnLst>
                  <a:cxn ang="0">
                    <a:pos x="connsiteX0" y="connsiteY0"/>
                  </a:cxn>
                  <a:cxn ang="0">
                    <a:pos x="connsiteX1" y="connsiteY1"/>
                  </a:cxn>
                  <a:cxn ang="0">
                    <a:pos x="connsiteX2" y="connsiteY2"/>
                  </a:cxn>
                  <a:cxn ang="0">
                    <a:pos x="connsiteX3" y="connsiteY3"/>
                  </a:cxn>
                </a:cxnLst>
                <a:rect l="l" t="t" r="r" b="b"/>
                <a:pathLst>
                  <a:path w="3146268" h="1593605">
                    <a:moveTo>
                      <a:pt x="720280" y="1593605"/>
                    </a:moveTo>
                    <a:lnTo>
                      <a:pt x="0" y="0"/>
                    </a:lnTo>
                    <a:lnTo>
                      <a:pt x="3146268" y="1593605"/>
                    </a:lnTo>
                    <a:lnTo>
                      <a:pt x="720280" y="1593605"/>
                    </a:lnTo>
                    <a:close/>
                  </a:path>
                </a:pathLst>
              </a:custGeom>
              <a:gradFill flip="none" rotWithShape="1">
                <a:gsLst>
                  <a:gs pos="0">
                    <a:srgbClr val="C99921"/>
                  </a:gs>
                  <a:gs pos="42000">
                    <a:srgbClr val="8F771D"/>
                  </a:gs>
                  <a:gs pos="75000">
                    <a:srgbClr val="9E7800"/>
                  </a:gs>
                </a:gsLst>
                <a:path path="circle">
                  <a:fillToRect l="100000" t="100000"/>
                </a:path>
                <a:tileRect r="-100000" b="-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sp>
            <p:nvSpPr>
              <p:cNvPr id="12" name="矩形 11"/>
              <p:cNvSpPr/>
              <p:nvPr/>
            </p:nvSpPr>
            <p:spPr>
              <a:xfrm>
                <a:off x="986496" y="2764066"/>
                <a:ext cx="2208012" cy="1983836"/>
              </a:xfrm>
              <a:prstGeom prst="rect">
                <a:avLst/>
              </a:prstGeom>
              <a:gradFill flip="none" rotWithShape="1">
                <a:gsLst>
                  <a:gs pos="0">
                    <a:srgbClr val="FFFF00"/>
                  </a:gs>
                  <a:gs pos="47000">
                    <a:srgbClr val="E6AF00"/>
                  </a:gs>
                  <a:gs pos="82000">
                    <a:srgbClr val="B1871F"/>
                  </a:gs>
                </a:gsLst>
                <a:path path="circle">
                  <a:fillToRect l="100000" b="100000"/>
                </a:path>
                <a:tileRect t="-100000" r="-100000"/>
              </a:gradFill>
              <a:ln w="6350">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sp>
            <p:nvSpPr>
              <p:cNvPr id="13" name="矩形 12"/>
              <p:cNvSpPr/>
              <p:nvPr/>
            </p:nvSpPr>
            <p:spPr>
              <a:xfrm>
                <a:off x="1033977" y="2820351"/>
                <a:ext cx="2113050" cy="1896155"/>
              </a:xfrm>
              <a:prstGeom prst="rect">
                <a:avLst/>
              </a:prstGeom>
              <a:solidFill>
                <a:schemeClr val="bg1"/>
              </a:solidFill>
              <a:ln>
                <a:noFill/>
              </a:ln>
              <a:effectLst>
                <a:innerShdw blurRad="1143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sp>
            <p:nvSpPr>
              <p:cNvPr id="14" name="直角三角形 9"/>
              <p:cNvSpPr/>
              <p:nvPr/>
            </p:nvSpPr>
            <p:spPr>
              <a:xfrm flipH="1">
                <a:off x="958712" y="2192832"/>
                <a:ext cx="3554695" cy="584853"/>
              </a:xfrm>
              <a:custGeom>
                <a:avLst/>
                <a:gdLst>
                  <a:gd name="connsiteX0" fmla="*/ 0 w 2448272"/>
                  <a:gd name="connsiteY0" fmla="*/ 1656184 h 1656184"/>
                  <a:gd name="connsiteX1" fmla="*/ 0 w 2448272"/>
                  <a:gd name="connsiteY1" fmla="*/ 0 h 1656184"/>
                  <a:gd name="connsiteX2" fmla="*/ 2448272 w 2448272"/>
                  <a:gd name="connsiteY2" fmla="*/ 1656184 h 1656184"/>
                  <a:gd name="connsiteX3" fmla="*/ 0 w 2448272"/>
                  <a:gd name="connsiteY3" fmla="*/ 1656184 h 1656184"/>
                  <a:gd name="connsiteX0" fmla="*/ 0 w 2448272"/>
                  <a:gd name="connsiteY0" fmla="*/ 1559932 h 1559932"/>
                  <a:gd name="connsiteX1" fmla="*/ 12031 w 2448272"/>
                  <a:gd name="connsiteY1" fmla="*/ 0 h 1559932"/>
                  <a:gd name="connsiteX2" fmla="*/ 2448272 w 2448272"/>
                  <a:gd name="connsiteY2" fmla="*/ 1559932 h 1559932"/>
                  <a:gd name="connsiteX3" fmla="*/ 0 w 2448272"/>
                  <a:gd name="connsiteY3" fmla="*/ 1559932 h 1559932"/>
                  <a:gd name="connsiteX0" fmla="*/ 84348 w 2532620"/>
                  <a:gd name="connsiteY0" fmla="*/ 1607802 h 1607802"/>
                  <a:gd name="connsiteX1" fmla="*/ 127 w 2532620"/>
                  <a:gd name="connsiteY1" fmla="*/ 0 h 1607802"/>
                  <a:gd name="connsiteX2" fmla="*/ 2532620 w 2532620"/>
                  <a:gd name="connsiteY2" fmla="*/ 1607802 h 1607802"/>
                  <a:gd name="connsiteX3" fmla="*/ 84348 w 2532620"/>
                  <a:gd name="connsiteY3" fmla="*/ 1607802 h 1607802"/>
                  <a:gd name="connsiteX0" fmla="*/ 0 w 2532493"/>
                  <a:gd name="connsiteY0" fmla="*/ 0 h 1607802"/>
                  <a:gd name="connsiteX1" fmla="*/ 2532493 w 2532493"/>
                  <a:gd name="connsiteY1" fmla="*/ 1607802 h 1607802"/>
                  <a:gd name="connsiteX2" fmla="*/ 84221 w 2532493"/>
                  <a:gd name="connsiteY2" fmla="*/ 1607802 h 1607802"/>
                  <a:gd name="connsiteX3" fmla="*/ 91440 w 2532493"/>
                  <a:gd name="connsiteY3" fmla="*/ 121273 h 1607802"/>
                  <a:gd name="connsiteX0" fmla="*/ 0 w 2532493"/>
                  <a:gd name="connsiteY0" fmla="*/ 0 h 1607802"/>
                  <a:gd name="connsiteX1" fmla="*/ 2532493 w 2532493"/>
                  <a:gd name="connsiteY1" fmla="*/ 1607802 h 1607802"/>
                  <a:gd name="connsiteX2" fmla="*/ 84221 w 2532493"/>
                  <a:gd name="connsiteY2" fmla="*/ 1607802 h 1607802"/>
                  <a:gd name="connsiteX0" fmla="*/ 0 w 2464399"/>
                  <a:gd name="connsiteY0" fmla="*/ 0 h 1582000"/>
                  <a:gd name="connsiteX1" fmla="*/ 2464399 w 2464399"/>
                  <a:gd name="connsiteY1" fmla="*/ 1582000 h 1582000"/>
                  <a:gd name="connsiteX2" fmla="*/ 16127 w 2464399"/>
                  <a:gd name="connsiteY2" fmla="*/ 1582000 h 1582000"/>
                  <a:gd name="connsiteX0" fmla="*/ 0 w 2454672"/>
                  <a:gd name="connsiteY0" fmla="*/ 0 h 1620704"/>
                  <a:gd name="connsiteX1" fmla="*/ 2454672 w 2454672"/>
                  <a:gd name="connsiteY1" fmla="*/ 1620704 h 1620704"/>
                  <a:gd name="connsiteX2" fmla="*/ 6400 w 2454672"/>
                  <a:gd name="connsiteY2" fmla="*/ 1620704 h 1620704"/>
                  <a:gd name="connsiteX0" fmla="*/ 0 w 2454672"/>
                  <a:gd name="connsiteY0" fmla="*/ 0 h 1620704"/>
                  <a:gd name="connsiteX1" fmla="*/ 2454672 w 2454672"/>
                  <a:gd name="connsiteY1" fmla="*/ 1620704 h 1620704"/>
                  <a:gd name="connsiteX2" fmla="*/ 6400 w 2454672"/>
                  <a:gd name="connsiteY2" fmla="*/ 1620704 h 1620704"/>
                  <a:gd name="connsiteX3" fmla="*/ 0 w 2454672"/>
                  <a:gd name="connsiteY3" fmla="*/ 0 h 1620704"/>
                  <a:gd name="connsiteX0" fmla="*/ 0 w 3203665"/>
                  <a:gd name="connsiteY0" fmla="*/ 0 h 1289585"/>
                  <a:gd name="connsiteX1" fmla="*/ 3203665 w 3203665"/>
                  <a:gd name="connsiteY1" fmla="*/ 1289585 h 1289585"/>
                  <a:gd name="connsiteX2" fmla="*/ 755393 w 3203665"/>
                  <a:gd name="connsiteY2" fmla="*/ 1289585 h 1289585"/>
                  <a:gd name="connsiteX3" fmla="*/ 0 w 3203665"/>
                  <a:gd name="connsiteY3" fmla="*/ 0 h 1289585"/>
                  <a:gd name="connsiteX0" fmla="*/ 0 w 4312607"/>
                  <a:gd name="connsiteY0" fmla="*/ 0 h 1289585"/>
                  <a:gd name="connsiteX1" fmla="*/ 4312607 w 4312607"/>
                  <a:gd name="connsiteY1" fmla="*/ 1266959 h 1289585"/>
                  <a:gd name="connsiteX2" fmla="*/ 755393 w 4312607"/>
                  <a:gd name="connsiteY2" fmla="*/ 1289585 h 1289585"/>
                  <a:gd name="connsiteX3" fmla="*/ 0 w 4312607"/>
                  <a:gd name="connsiteY3" fmla="*/ 0 h 1289585"/>
                  <a:gd name="connsiteX0" fmla="*/ 0 w 5570345"/>
                  <a:gd name="connsiteY0" fmla="*/ 0 h 1237456"/>
                  <a:gd name="connsiteX1" fmla="*/ 5570345 w 5570345"/>
                  <a:gd name="connsiteY1" fmla="*/ 1214830 h 1237456"/>
                  <a:gd name="connsiteX2" fmla="*/ 2013131 w 5570345"/>
                  <a:gd name="connsiteY2" fmla="*/ 1237456 h 1237456"/>
                  <a:gd name="connsiteX3" fmla="*/ 0 w 5570345"/>
                  <a:gd name="connsiteY3" fmla="*/ 0 h 1237456"/>
                  <a:gd name="connsiteX0" fmla="*/ 0 w 5727563"/>
                  <a:gd name="connsiteY0" fmla="*/ 0 h 1237456"/>
                  <a:gd name="connsiteX1" fmla="*/ 5727563 w 5727563"/>
                  <a:gd name="connsiteY1" fmla="*/ 1214830 h 1237456"/>
                  <a:gd name="connsiteX2" fmla="*/ 2170349 w 5727563"/>
                  <a:gd name="connsiteY2" fmla="*/ 1237456 h 1237456"/>
                  <a:gd name="connsiteX3" fmla="*/ 0 w 5727563"/>
                  <a:gd name="connsiteY3" fmla="*/ 0 h 1237456"/>
                  <a:gd name="connsiteX0" fmla="*/ 0 w 5806173"/>
                  <a:gd name="connsiteY0" fmla="*/ 0 h 1266959"/>
                  <a:gd name="connsiteX1" fmla="*/ 5806173 w 5806173"/>
                  <a:gd name="connsiteY1" fmla="*/ 1266959 h 1266959"/>
                  <a:gd name="connsiteX2" fmla="*/ 2170349 w 5806173"/>
                  <a:gd name="connsiteY2" fmla="*/ 1237456 h 1266959"/>
                  <a:gd name="connsiteX3" fmla="*/ 0 w 5806173"/>
                  <a:gd name="connsiteY3" fmla="*/ 0 h 1266959"/>
                </a:gdLst>
                <a:ahLst/>
                <a:cxnLst>
                  <a:cxn ang="0">
                    <a:pos x="connsiteX0" y="connsiteY0"/>
                  </a:cxn>
                  <a:cxn ang="0">
                    <a:pos x="connsiteX1" y="connsiteY1"/>
                  </a:cxn>
                  <a:cxn ang="0">
                    <a:pos x="connsiteX2" y="connsiteY2"/>
                  </a:cxn>
                  <a:cxn ang="0">
                    <a:pos x="connsiteX3" y="connsiteY3"/>
                  </a:cxn>
                </a:cxnLst>
                <a:rect l="l" t="t" r="r" b="b"/>
                <a:pathLst>
                  <a:path w="5806173" h="1266959">
                    <a:moveTo>
                      <a:pt x="0" y="0"/>
                    </a:moveTo>
                    <a:lnTo>
                      <a:pt x="5806173" y="1266959"/>
                    </a:lnTo>
                    <a:lnTo>
                      <a:pt x="2170349" y="1237456"/>
                    </a:lnTo>
                    <a:lnTo>
                      <a:pt x="0" y="0"/>
                    </a:lnTo>
                    <a:close/>
                  </a:path>
                </a:pathLst>
              </a:custGeom>
              <a:gradFill flip="none" rotWithShape="1">
                <a:gsLst>
                  <a:gs pos="0">
                    <a:srgbClr val="896817"/>
                  </a:gs>
                  <a:gs pos="42000">
                    <a:srgbClr val="E6AF00"/>
                  </a:gs>
                  <a:gs pos="67000">
                    <a:srgbClr val="C99921"/>
                  </a:gs>
                </a:gsLst>
                <a:path path="circle">
                  <a:fillToRect r="100000" b="100000"/>
                </a:path>
                <a:tileRect l="-100000" t="-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grpSp>
        <p:grpSp>
          <p:nvGrpSpPr>
            <p:cNvPr id="15" name="组合 14"/>
            <p:cNvGrpSpPr/>
            <p:nvPr/>
          </p:nvGrpSpPr>
          <p:grpSpPr>
            <a:xfrm>
              <a:off x="4611453" y="1327329"/>
              <a:ext cx="3573835" cy="2579721"/>
              <a:chOff x="4526557" y="2161144"/>
              <a:chExt cx="3573835" cy="2579721"/>
            </a:xfrm>
            <a:effectLst>
              <a:outerShdw blurRad="50800" dist="38100" dir="5400000" algn="t" rotWithShape="0">
                <a:prstClr val="black">
                  <a:alpha val="40000"/>
                </a:prstClr>
              </a:outerShdw>
            </a:effectLst>
          </p:grpSpPr>
          <p:sp>
            <p:nvSpPr>
              <p:cNvPr id="16" name="直角三角形 2"/>
              <p:cNvSpPr/>
              <p:nvPr/>
            </p:nvSpPr>
            <p:spPr>
              <a:xfrm rot="16200000" flipH="1">
                <a:off x="3919602" y="2768153"/>
                <a:ext cx="2575744" cy="1361725"/>
              </a:xfrm>
              <a:custGeom>
                <a:avLst/>
                <a:gdLst>
                  <a:gd name="connsiteX0" fmla="*/ 0 w 2425988"/>
                  <a:gd name="connsiteY0" fmla="*/ 2346096 h 2346096"/>
                  <a:gd name="connsiteX1" fmla="*/ 0 w 2425988"/>
                  <a:gd name="connsiteY1" fmla="*/ 0 h 2346096"/>
                  <a:gd name="connsiteX2" fmla="*/ 2425988 w 2425988"/>
                  <a:gd name="connsiteY2" fmla="*/ 2346096 h 2346096"/>
                  <a:gd name="connsiteX3" fmla="*/ 0 w 2425988"/>
                  <a:gd name="connsiteY3" fmla="*/ 2346096 h 2346096"/>
                  <a:gd name="connsiteX0" fmla="*/ 529389 w 2955377"/>
                  <a:gd name="connsiteY0" fmla="*/ 914338 h 914338"/>
                  <a:gd name="connsiteX1" fmla="*/ 0 w 2955377"/>
                  <a:gd name="connsiteY1" fmla="*/ 0 h 914338"/>
                  <a:gd name="connsiteX2" fmla="*/ 2955377 w 2955377"/>
                  <a:gd name="connsiteY2" fmla="*/ 914338 h 914338"/>
                  <a:gd name="connsiteX3" fmla="*/ 529389 w 2955377"/>
                  <a:gd name="connsiteY3" fmla="*/ 914338 h 914338"/>
                  <a:gd name="connsiteX0" fmla="*/ 616925 w 3042913"/>
                  <a:gd name="connsiteY0" fmla="*/ 457138 h 457138"/>
                  <a:gd name="connsiteX1" fmla="*/ 0 w 3042913"/>
                  <a:gd name="connsiteY1" fmla="*/ 0 h 457138"/>
                  <a:gd name="connsiteX2" fmla="*/ 3042913 w 3042913"/>
                  <a:gd name="connsiteY2" fmla="*/ 457138 h 457138"/>
                  <a:gd name="connsiteX3" fmla="*/ 616925 w 3042913"/>
                  <a:gd name="connsiteY3" fmla="*/ 457138 h 457138"/>
                  <a:gd name="connsiteX0" fmla="*/ 690752 w 3116740"/>
                  <a:gd name="connsiteY0" fmla="*/ 1323697 h 1323697"/>
                  <a:gd name="connsiteX1" fmla="*/ 0 w 3116740"/>
                  <a:gd name="connsiteY1" fmla="*/ 0 h 1323697"/>
                  <a:gd name="connsiteX2" fmla="*/ 3116740 w 3116740"/>
                  <a:gd name="connsiteY2" fmla="*/ 1323697 h 1323697"/>
                  <a:gd name="connsiteX3" fmla="*/ 690752 w 3116740"/>
                  <a:gd name="connsiteY3" fmla="*/ 1323697 h 1323697"/>
                  <a:gd name="connsiteX0" fmla="*/ 690750 w 3116738"/>
                  <a:gd name="connsiteY0" fmla="*/ 1408929 h 1408929"/>
                  <a:gd name="connsiteX1" fmla="*/ 1 w 3116738"/>
                  <a:gd name="connsiteY1" fmla="*/ 0 h 1408929"/>
                  <a:gd name="connsiteX2" fmla="*/ 3116738 w 3116738"/>
                  <a:gd name="connsiteY2" fmla="*/ 1408929 h 1408929"/>
                  <a:gd name="connsiteX3" fmla="*/ 690750 w 3116738"/>
                  <a:gd name="connsiteY3" fmla="*/ 1408929 h 1408929"/>
                  <a:gd name="connsiteX0" fmla="*/ 735044 w 3161032"/>
                  <a:gd name="connsiteY0" fmla="*/ 1607811 h 1607811"/>
                  <a:gd name="connsiteX1" fmla="*/ 0 w 3161032"/>
                  <a:gd name="connsiteY1" fmla="*/ 0 h 1607811"/>
                  <a:gd name="connsiteX2" fmla="*/ 3161032 w 3161032"/>
                  <a:gd name="connsiteY2" fmla="*/ 1607811 h 1607811"/>
                  <a:gd name="connsiteX3" fmla="*/ 735044 w 3161032"/>
                  <a:gd name="connsiteY3" fmla="*/ 1607811 h 1607811"/>
                </a:gdLst>
                <a:ahLst/>
                <a:cxnLst>
                  <a:cxn ang="0">
                    <a:pos x="connsiteX0" y="connsiteY0"/>
                  </a:cxn>
                  <a:cxn ang="0">
                    <a:pos x="connsiteX1" y="connsiteY1"/>
                  </a:cxn>
                  <a:cxn ang="0">
                    <a:pos x="connsiteX2" y="connsiteY2"/>
                  </a:cxn>
                  <a:cxn ang="0">
                    <a:pos x="connsiteX3" y="connsiteY3"/>
                  </a:cxn>
                </a:cxnLst>
                <a:rect l="l" t="t" r="r" b="b"/>
                <a:pathLst>
                  <a:path w="3161032" h="1607811">
                    <a:moveTo>
                      <a:pt x="735044" y="1607811"/>
                    </a:moveTo>
                    <a:lnTo>
                      <a:pt x="0" y="0"/>
                    </a:lnTo>
                    <a:lnTo>
                      <a:pt x="3161032" y="1607811"/>
                    </a:lnTo>
                    <a:lnTo>
                      <a:pt x="735044" y="1607811"/>
                    </a:lnTo>
                    <a:close/>
                  </a:path>
                </a:pathLst>
              </a:custGeom>
              <a:gradFill flip="none" rotWithShape="1">
                <a:gsLst>
                  <a:gs pos="28000">
                    <a:srgbClr val="4C680E"/>
                  </a:gs>
                  <a:gs pos="75000">
                    <a:srgbClr val="B5C519"/>
                  </a:gs>
                  <a:gs pos="100000">
                    <a:srgbClr val="809B1D"/>
                  </a:gs>
                </a:gsLst>
                <a:path path="circle">
                  <a:fillToRect l="100000" t="100000"/>
                </a:path>
                <a:tileRect r="-100000" b="-100000"/>
              </a:gra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sp>
            <p:nvSpPr>
              <p:cNvPr id="17" name="矩形 16"/>
              <p:cNvSpPr/>
              <p:nvPr/>
            </p:nvSpPr>
            <p:spPr>
              <a:xfrm flipH="1">
                <a:off x="5892380" y="2757029"/>
                <a:ext cx="2208012" cy="1983836"/>
              </a:xfrm>
              <a:prstGeom prst="rect">
                <a:avLst/>
              </a:prstGeom>
              <a:gradFill flip="none" rotWithShape="1">
                <a:gsLst>
                  <a:gs pos="0">
                    <a:srgbClr val="DAED23"/>
                  </a:gs>
                  <a:gs pos="47000">
                    <a:srgbClr val="C1D31B"/>
                  </a:gs>
                  <a:gs pos="82000">
                    <a:srgbClr val="809B1D"/>
                  </a:gs>
                </a:gsLst>
                <a:path path="circle">
                  <a:fillToRect r="100000" b="100000"/>
                </a:path>
                <a:tileRect l="-100000" t="-100000"/>
              </a:gradFill>
              <a:ln w="6350">
                <a:solidFill>
                  <a:srgbClr val="B3E21E"/>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sp>
            <p:nvSpPr>
              <p:cNvPr id="18" name="矩形 17"/>
              <p:cNvSpPr/>
              <p:nvPr/>
            </p:nvSpPr>
            <p:spPr>
              <a:xfrm flipH="1">
                <a:off x="5949989" y="2829302"/>
                <a:ext cx="2113050" cy="1880168"/>
              </a:xfrm>
              <a:prstGeom prst="rect">
                <a:avLst/>
              </a:prstGeom>
              <a:solidFill>
                <a:schemeClr val="bg1"/>
              </a:solidFill>
              <a:ln>
                <a:noFill/>
              </a:ln>
              <a:effectLst>
                <a:innerShdw blurRad="1143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sp>
            <p:nvSpPr>
              <p:cNvPr id="19" name="直角三角形 9"/>
              <p:cNvSpPr/>
              <p:nvPr/>
            </p:nvSpPr>
            <p:spPr>
              <a:xfrm>
                <a:off x="4526557" y="2209858"/>
                <a:ext cx="3530630" cy="547171"/>
              </a:xfrm>
              <a:custGeom>
                <a:avLst/>
                <a:gdLst>
                  <a:gd name="connsiteX0" fmla="*/ 0 w 2448272"/>
                  <a:gd name="connsiteY0" fmla="*/ 1656184 h 1656184"/>
                  <a:gd name="connsiteX1" fmla="*/ 0 w 2448272"/>
                  <a:gd name="connsiteY1" fmla="*/ 0 h 1656184"/>
                  <a:gd name="connsiteX2" fmla="*/ 2448272 w 2448272"/>
                  <a:gd name="connsiteY2" fmla="*/ 1656184 h 1656184"/>
                  <a:gd name="connsiteX3" fmla="*/ 0 w 2448272"/>
                  <a:gd name="connsiteY3" fmla="*/ 1656184 h 1656184"/>
                  <a:gd name="connsiteX0" fmla="*/ 0 w 2448272"/>
                  <a:gd name="connsiteY0" fmla="*/ 1559932 h 1559932"/>
                  <a:gd name="connsiteX1" fmla="*/ 12031 w 2448272"/>
                  <a:gd name="connsiteY1" fmla="*/ 0 h 1559932"/>
                  <a:gd name="connsiteX2" fmla="*/ 2448272 w 2448272"/>
                  <a:gd name="connsiteY2" fmla="*/ 1559932 h 1559932"/>
                  <a:gd name="connsiteX3" fmla="*/ 0 w 2448272"/>
                  <a:gd name="connsiteY3" fmla="*/ 1559932 h 1559932"/>
                  <a:gd name="connsiteX0" fmla="*/ 84348 w 2532620"/>
                  <a:gd name="connsiteY0" fmla="*/ 1607802 h 1607802"/>
                  <a:gd name="connsiteX1" fmla="*/ 127 w 2532620"/>
                  <a:gd name="connsiteY1" fmla="*/ 0 h 1607802"/>
                  <a:gd name="connsiteX2" fmla="*/ 2532620 w 2532620"/>
                  <a:gd name="connsiteY2" fmla="*/ 1607802 h 1607802"/>
                  <a:gd name="connsiteX3" fmla="*/ 84348 w 2532620"/>
                  <a:gd name="connsiteY3" fmla="*/ 1607802 h 1607802"/>
                  <a:gd name="connsiteX0" fmla="*/ 0 w 2532493"/>
                  <a:gd name="connsiteY0" fmla="*/ 0 h 1607802"/>
                  <a:gd name="connsiteX1" fmla="*/ 2532493 w 2532493"/>
                  <a:gd name="connsiteY1" fmla="*/ 1607802 h 1607802"/>
                  <a:gd name="connsiteX2" fmla="*/ 84221 w 2532493"/>
                  <a:gd name="connsiteY2" fmla="*/ 1607802 h 1607802"/>
                  <a:gd name="connsiteX3" fmla="*/ 91440 w 2532493"/>
                  <a:gd name="connsiteY3" fmla="*/ 121273 h 1607802"/>
                  <a:gd name="connsiteX0" fmla="*/ 0 w 2532493"/>
                  <a:gd name="connsiteY0" fmla="*/ 0 h 1607802"/>
                  <a:gd name="connsiteX1" fmla="*/ 2532493 w 2532493"/>
                  <a:gd name="connsiteY1" fmla="*/ 1607802 h 1607802"/>
                  <a:gd name="connsiteX2" fmla="*/ 84221 w 2532493"/>
                  <a:gd name="connsiteY2" fmla="*/ 1607802 h 1607802"/>
                  <a:gd name="connsiteX0" fmla="*/ 0 w 2464399"/>
                  <a:gd name="connsiteY0" fmla="*/ 0 h 1582000"/>
                  <a:gd name="connsiteX1" fmla="*/ 2464399 w 2464399"/>
                  <a:gd name="connsiteY1" fmla="*/ 1582000 h 1582000"/>
                  <a:gd name="connsiteX2" fmla="*/ 16127 w 2464399"/>
                  <a:gd name="connsiteY2" fmla="*/ 1582000 h 1582000"/>
                  <a:gd name="connsiteX0" fmla="*/ 0 w 2454672"/>
                  <a:gd name="connsiteY0" fmla="*/ 0 h 1620704"/>
                  <a:gd name="connsiteX1" fmla="*/ 2454672 w 2454672"/>
                  <a:gd name="connsiteY1" fmla="*/ 1620704 h 1620704"/>
                  <a:gd name="connsiteX2" fmla="*/ 6400 w 2454672"/>
                  <a:gd name="connsiteY2" fmla="*/ 1620704 h 1620704"/>
                  <a:gd name="connsiteX0" fmla="*/ 0 w 2454672"/>
                  <a:gd name="connsiteY0" fmla="*/ 0 h 1620704"/>
                  <a:gd name="connsiteX1" fmla="*/ 2454672 w 2454672"/>
                  <a:gd name="connsiteY1" fmla="*/ 1620704 h 1620704"/>
                  <a:gd name="connsiteX2" fmla="*/ 6400 w 2454672"/>
                  <a:gd name="connsiteY2" fmla="*/ 1620704 h 1620704"/>
                  <a:gd name="connsiteX3" fmla="*/ 0 w 2454672"/>
                  <a:gd name="connsiteY3" fmla="*/ 0 h 1620704"/>
                  <a:gd name="connsiteX0" fmla="*/ 0 w 3203665"/>
                  <a:gd name="connsiteY0" fmla="*/ 0 h 1289585"/>
                  <a:gd name="connsiteX1" fmla="*/ 3203665 w 3203665"/>
                  <a:gd name="connsiteY1" fmla="*/ 1289585 h 1289585"/>
                  <a:gd name="connsiteX2" fmla="*/ 755393 w 3203665"/>
                  <a:gd name="connsiteY2" fmla="*/ 1289585 h 1289585"/>
                  <a:gd name="connsiteX3" fmla="*/ 0 w 3203665"/>
                  <a:gd name="connsiteY3" fmla="*/ 0 h 1289585"/>
                  <a:gd name="connsiteX0" fmla="*/ 0 w 4312607"/>
                  <a:gd name="connsiteY0" fmla="*/ 0 h 1289585"/>
                  <a:gd name="connsiteX1" fmla="*/ 4312607 w 4312607"/>
                  <a:gd name="connsiteY1" fmla="*/ 1266959 h 1289585"/>
                  <a:gd name="connsiteX2" fmla="*/ 755393 w 4312607"/>
                  <a:gd name="connsiteY2" fmla="*/ 1289585 h 1289585"/>
                  <a:gd name="connsiteX3" fmla="*/ 0 w 4312607"/>
                  <a:gd name="connsiteY3" fmla="*/ 0 h 1289585"/>
                  <a:gd name="connsiteX0" fmla="*/ 0 w 5570345"/>
                  <a:gd name="connsiteY0" fmla="*/ 0 h 1237456"/>
                  <a:gd name="connsiteX1" fmla="*/ 5570345 w 5570345"/>
                  <a:gd name="connsiteY1" fmla="*/ 1214830 h 1237456"/>
                  <a:gd name="connsiteX2" fmla="*/ 2013131 w 5570345"/>
                  <a:gd name="connsiteY2" fmla="*/ 1237456 h 1237456"/>
                  <a:gd name="connsiteX3" fmla="*/ 0 w 5570345"/>
                  <a:gd name="connsiteY3" fmla="*/ 0 h 1237456"/>
                  <a:gd name="connsiteX0" fmla="*/ 0 w 5766865"/>
                  <a:gd name="connsiteY0" fmla="*/ 0 h 1185329"/>
                  <a:gd name="connsiteX1" fmla="*/ 5766865 w 5766865"/>
                  <a:gd name="connsiteY1" fmla="*/ 1162703 h 1185329"/>
                  <a:gd name="connsiteX2" fmla="*/ 2209651 w 5766865"/>
                  <a:gd name="connsiteY2" fmla="*/ 1185329 h 1185329"/>
                  <a:gd name="connsiteX3" fmla="*/ 0 w 5766865"/>
                  <a:gd name="connsiteY3" fmla="*/ 0 h 1185329"/>
                </a:gdLst>
                <a:ahLst/>
                <a:cxnLst>
                  <a:cxn ang="0">
                    <a:pos x="connsiteX0" y="connsiteY0"/>
                  </a:cxn>
                  <a:cxn ang="0">
                    <a:pos x="connsiteX1" y="connsiteY1"/>
                  </a:cxn>
                  <a:cxn ang="0">
                    <a:pos x="connsiteX2" y="connsiteY2"/>
                  </a:cxn>
                  <a:cxn ang="0">
                    <a:pos x="connsiteX3" y="connsiteY3"/>
                  </a:cxn>
                </a:cxnLst>
                <a:rect l="l" t="t" r="r" b="b"/>
                <a:pathLst>
                  <a:path w="5766865" h="1185329">
                    <a:moveTo>
                      <a:pt x="0" y="0"/>
                    </a:moveTo>
                    <a:lnTo>
                      <a:pt x="5766865" y="1162703"/>
                    </a:lnTo>
                    <a:lnTo>
                      <a:pt x="2209651" y="1185329"/>
                    </a:lnTo>
                    <a:lnTo>
                      <a:pt x="0" y="0"/>
                    </a:lnTo>
                    <a:close/>
                  </a:path>
                </a:pathLst>
              </a:custGeom>
              <a:gradFill flip="none" rotWithShape="1">
                <a:gsLst>
                  <a:gs pos="0">
                    <a:srgbClr val="4C680E"/>
                  </a:gs>
                  <a:gs pos="42000">
                    <a:srgbClr val="93A014"/>
                  </a:gs>
                  <a:gs pos="67000">
                    <a:srgbClr val="809B1D"/>
                  </a:gs>
                </a:gsLst>
                <a:path path="circle">
                  <a:fillToRect r="100000" b="100000"/>
                </a:path>
                <a:tileRect l="-100000" t="-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grpSp>
        <p:grpSp>
          <p:nvGrpSpPr>
            <p:cNvPr id="20" name="组合 19"/>
            <p:cNvGrpSpPr/>
            <p:nvPr/>
          </p:nvGrpSpPr>
          <p:grpSpPr>
            <a:xfrm>
              <a:off x="3523990" y="1363503"/>
              <a:ext cx="2198712" cy="2567104"/>
              <a:chOff x="3439094" y="2197318"/>
              <a:chExt cx="2198712" cy="2567104"/>
            </a:xfrm>
            <a:effectLst>
              <a:outerShdw blurRad="50800" dist="38100" dir="5400000" algn="t" rotWithShape="0">
                <a:prstClr val="black">
                  <a:alpha val="40000"/>
                </a:prstClr>
              </a:outerShdw>
            </a:effectLst>
          </p:grpSpPr>
          <p:sp>
            <p:nvSpPr>
              <p:cNvPr id="21" name="矩形 20"/>
              <p:cNvSpPr/>
              <p:nvPr/>
            </p:nvSpPr>
            <p:spPr>
              <a:xfrm>
                <a:off x="3444398" y="2780586"/>
                <a:ext cx="2186534" cy="1983836"/>
              </a:xfrm>
              <a:prstGeom prst="rect">
                <a:avLst/>
              </a:prstGeom>
              <a:gradFill flip="none" rotWithShape="1">
                <a:gsLst>
                  <a:gs pos="0">
                    <a:schemeClr val="tx2">
                      <a:lumMod val="20000"/>
                      <a:lumOff val="80000"/>
                    </a:schemeClr>
                  </a:gs>
                  <a:gs pos="47000">
                    <a:schemeClr val="tx2">
                      <a:lumMod val="60000"/>
                      <a:lumOff val="40000"/>
                    </a:schemeClr>
                  </a:gs>
                  <a:gs pos="82000">
                    <a:schemeClr val="accent1">
                      <a:lumMod val="75000"/>
                    </a:schemeClr>
                  </a:gs>
                </a:gsLst>
                <a:path path="circle">
                  <a:fillToRect l="100000" b="100000"/>
                </a:path>
                <a:tileRect t="-100000" r="-100000"/>
              </a:gradFill>
              <a:ln w="9525">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sp>
            <p:nvSpPr>
              <p:cNvPr id="22" name="矩形 21"/>
              <p:cNvSpPr/>
              <p:nvPr/>
            </p:nvSpPr>
            <p:spPr>
              <a:xfrm>
                <a:off x="3496465" y="2829301"/>
                <a:ext cx="2087302" cy="1903726"/>
              </a:xfrm>
              <a:prstGeom prst="rect">
                <a:avLst/>
              </a:prstGeom>
              <a:solidFill>
                <a:schemeClr val="bg1"/>
              </a:solidFill>
              <a:ln>
                <a:noFill/>
              </a:ln>
              <a:effectLst>
                <a:innerShdw blurRad="1143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sp>
            <p:nvSpPr>
              <p:cNvPr id="23" name="直角三角形 9"/>
              <p:cNvSpPr/>
              <p:nvPr/>
            </p:nvSpPr>
            <p:spPr>
              <a:xfrm flipH="1">
                <a:off x="3439094" y="2197318"/>
                <a:ext cx="2198712" cy="583267"/>
              </a:xfrm>
              <a:custGeom>
                <a:avLst/>
                <a:gdLst>
                  <a:gd name="connsiteX0" fmla="*/ 0 w 2448272"/>
                  <a:gd name="connsiteY0" fmla="*/ 1656184 h 1656184"/>
                  <a:gd name="connsiteX1" fmla="*/ 0 w 2448272"/>
                  <a:gd name="connsiteY1" fmla="*/ 0 h 1656184"/>
                  <a:gd name="connsiteX2" fmla="*/ 2448272 w 2448272"/>
                  <a:gd name="connsiteY2" fmla="*/ 1656184 h 1656184"/>
                  <a:gd name="connsiteX3" fmla="*/ 0 w 2448272"/>
                  <a:gd name="connsiteY3" fmla="*/ 1656184 h 1656184"/>
                  <a:gd name="connsiteX0" fmla="*/ 0 w 2448272"/>
                  <a:gd name="connsiteY0" fmla="*/ 1559932 h 1559932"/>
                  <a:gd name="connsiteX1" fmla="*/ 12031 w 2448272"/>
                  <a:gd name="connsiteY1" fmla="*/ 0 h 1559932"/>
                  <a:gd name="connsiteX2" fmla="*/ 2448272 w 2448272"/>
                  <a:gd name="connsiteY2" fmla="*/ 1559932 h 1559932"/>
                  <a:gd name="connsiteX3" fmla="*/ 0 w 2448272"/>
                  <a:gd name="connsiteY3" fmla="*/ 1559932 h 1559932"/>
                  <a:gd name="connsiteX0" fmla="*/ 84348 w 2532620"/>
                  <a:gd name="connsiteY0" fmla="*/ 1607802 h 1607802"/>
                  <a:gd name="connsiteX1" fmla="*/ 127 w 2532620"/>
                  <a:gd name="connsiteY1" fmla="*/ 0 h 1607802"/>
                  <a:gd name="connsiteX2" fmla="*/ 2532620 w 2532620"/>
                  <a:gd name="connsiteY2" fmla="*/ 1607802 h 1607802"/>
                  <a:gd name="connsiteX3" fmla="*/ 84348 w 2532620"/>
                  <a:gd name="connsiteY3" fmla="*/ 1607802 h 1607802"/>
                  <a:gd name="connsiteX0" fmla="*/ 0 w 2532493"/>
                  <a:gd name="connsiteY0" fmla="*/ 0 h 1607802"/>
                  <a:gd name="connsiteX1" fmla="*/ 2532493 w 2532493"/>
                  <a:gd name="connsiteY1" fmla="*/ 1607802 h 1607802"/>
                  <a:gd name="connsiteX2" fmla="*/ 84221 w 2532493"/>
                  <a:gd name="connsiteY2" fmla="*/ 1607802 h 1607802"/>
                  <a:gd name="connsiteX3" fmla="*/ 91440 w 2532493"/>
                  <a:gd name="connsiteY3" fmla="*/ 121273 h 1607802"/>
                  <a:gd name="connsiteX0" fmla="*/ 0 w 2532493"/>
                  <a:gd name="connsiteY0" fmla="*/ 0 h 1607802"/>
                  <a:gd name="connsiteX1" fmla="*/ 2532493 w 2532493"/>
                  <a:gd name="connsiteY1" fmla="*/ 1607802 h 1607802"/>
                  <a:gd name="connsiteX2" fmla="*/ 84221 w 2532493"/>
                  <a:gd name="connsiteY2" fmla="*/ 1607802 h 1607802"/>
                  <a:gd name="connsiteX0" fmla="*/ 0 w 2464399"/>
                  <a:gd name="connsiteY0" fmla="*/ 0 h 1582000"/>
                  <a:gd name="connsiteX1" fmla="*/ 2464399 w 2464399"/>
                  <a:gd name="connsiteY1" fmla="*/ 1582000 h 1582000"/>
                  <a:gd name="connsiteX2" fmla="*/ 16127 w 2464399"/>
                  <a:gd name="connsiteY2" fmla="*/ 1582000 h 1582000"/>
                  <a:gd name="connsiteX0" fmla="*/ 0 w 2454672"/>
                  <a:gd name="connsiteY0" fmla="*/ 0 h 1620704"/>
                  <a:gd name="connsiteX1" fmla="*/ 2454672 w 2454672"/>
                  <a:gd name="connsiteY1" fmla="*/ 1620704 h 1620704"/>
                  <a:gd name="connsiteX2" fmla="*/ 6400 w 2454672"/>
                  <a:gd name="connsiteY2" fmla="*/ 1620704 h 1620704"/>
                  <a:gd name="connsiteX0" fmla="*/ 0 w 2454672"/>
                  <a:gd name="connsiteY0" fmla="*/ 0 h 1620704"/>
                  <a:gd name="connsiteX1" fmla="*/ 2454672 w 2454672"/>
                  <a:gd name="connsiteY1" fmla="*/ 1620704 h 1620704"/>
                  <a:gd name="connsiteX2" fmla="*/ 6400 w 2454672"/>
                  <a:gd name="connsiteY2" fmla="*/ 1620704 h 1620704"/>
                  <a:gd name="connsiteX3" fmla="*/ 0 w 2454672"/>
                  <a:gd name="connsiteY3" fmla="*/ 0 h 1620704"/>
                  <a:gd name="connsiteX0" fmla="*/ 0 w 3203665"/>
                  <a:gd name="connsiteY0" fmla="*/ 0 h 1289585"/>
                  <a:gd name="connsiteX1" fmla="*/ 3203665 w 3203665"/>
                  <a:gd name="connsiteY1" fmla="*/ 1289585 h 1289585"/>
                  <a:gd name="connsiteX2" fmla="*/ 755393 w 3203665"/>
                  <a:gd name="connsiteY2" fmla="*/ 1289585 h 1289585"/>
                  <a:gd name="connsiteX3" fmla="*/ 0 w 3203665"/>
                  <a:gd name="connsiteY3" fmla="*/ 0 h 1289585"/>
                  <a:gd name="connsiteX0" fmla="*/ 0 w 4346730"/>
                  <a:gd name="connsiteY0" fmla="*/ 0 h 1289585"/>
                  <a:gd name="connsiteX1" fmla="*/ 4346730 w 4346730"/>
                  <a:gd name="connsiteY1" fmla="*/ 1289585 h 1289585"/>
                  <a:gd name="connsiteX2" fmla="*/ 755393 w 4346730"/>
                  <a:gd name="connsiteY2" fmla="*/ 1289585 h 1289585"/>
                  <a:gd name="connsiteX3" fmla="*/ 0 w 4346730"/>
                  <a:gd name="connsiteY3" fmla="*/ 0 h 1289585"/>
                  <a:gd name="connsiteX0" fmla="*/ 1583213 w 3591337"/>
                  <a:gd name="connsiteY0" fmla="*/ 0 h 1315650"/>
                  <a:gd name="connsiteX1" fmla="*/ 3591337 w 3591337"/>
                  <a:gd name="connsiteY1" fmla="*/ 1315650 h 1315650"/>
                  <a:gd name="connsiteX2" fmla="*/ 0 w 3591337"/>
                  <a:gd name="connsiteY2" fmla="*/ 1315650 h 1315650"/>
                  <a:gd name="connsiteX3" fmla="*/ 1583213 w 3591337"/>
                  <a:gd name="connsiteY3" fmla="*/ 0 h 1315650"/>
                  <a:gd name="connsiteX0" fmla="*/ 1819039 w 3591337"/>
                  <a:gd name="connsiteY0" fmla="*/ 0 h 1315650"/>
                  <a:gd name="connsiteX1" fmla="*/ 3591337 w 3591337"/>
                  <a:gd name="connsiteY1" fmla="*/ 1315650 h 1315650"/>
                  <a:gd name="connsiteX2" fmla="*/ 0 w 3591337"/>
                  <a:gd name="connsiteY2" fmla="*/ 1315650 h 1315650"/>
                  <a:gd name="connsiteX3" fmla="*/ 1819039 w 3591337"/>
                  <a:gd name="connsiteY3" fmla="*/ 0 h 1315650"/>
                  <a:gd name="connsiteX0" fmla="*/ 1838692 w 3591337"/>
                  <a:gd name="connsiteY0" fmla="*/ 0 h 1185331"/>
                  <a:gd name="connsiteX1" fmla="*/ 3591337 w 3591337"/>
                  <a:gd name="connsiteY1" fmla="*/ 1185331 h 1185331"/>
                  <a:gd name="connsiteX2" fmla="*/ 0 w 3591337"/>
                  <a:gd name="connsiteY2" fmla="*/ 1185331 h 1185331"/>
                  <a:gd name="connsiteX3" fmla="*/ 1838692 w 3591337"/>
                  <a:gd name="connsiteY3" fmla="*/ 0 h 1185331"/>
                  <a:gd name="connsiteX0" fmla="*/ 1838692 w 3591337"/>
                  <a:gd name="connsiteY0" fmla="*/ 0 h 1263523"/>
                  <a:gd name="connsiteX1" fmla="*/ 3591337 w 3591337"/>
                  <a:gd name="connsiteY1" fmla="*/ 1263523 h 1263523"/>
                  <a:gd name="connsiteX2" fmla="*/ 0 w 3591337"/>
                  <a:gd name="connsiteY2" fmla="*/ 1263523 h 1263523"/>
                  <a:gd name="connsiteX3" fmla="*/ 1838692 w 3591337"/>
                  <a:gd name="connsiteY3" fmla="*/ 0 h 1263523"/>
                </a:gdLst>
                <a:ahLst/>
                <a:cxnLst>
                  <a:cxn ang="0">
                    <a:pos x="connsiteX0" y="connsiteY0"/>
                  </a:cxn>
                  <a:cxn ang="0">
                    <a:pos x="connsiteX1" y="connsiteY1"/>
                  </a:cxn>
                  <a:cxn ang="0">
                    <a:pos x="connsiteX2" y="connsiteY2"/>
                  </a:cxn>
                  <a:cxn ang="0">
                    <a:pos x="connsiteX3" y="connsiteY3"/>
                  </a:cxn>
                </a:cxnLst>
                <a:rect l="l" t="t" r="r" b="b"/>
                <a:pathLst>
                  <a:path w="3591337" h="1263523">
                    <a:moveTo>
                      <a:pt x="1838692" y="0"/>
                    </a:moveTo>
                    <a:lnTo>
                      <a:pt x="3591337" y="1263523"/>
                    </a:lnTo>
                    <a:lnTo>
                      <a:pt x="0" y="1263523"/>
                    </a:lnTo>
                    <a:lnTo>
                      <a:pt x="1838692" y="0"/>
                    </a:lnTo>
                    <a:close/>
                  </a:path>
                </a:pathLst>
              </a:custGeom>
              <a:gradFill flip="none" rotWithShape="1">
                <a:gsLst>
                  <a:gs pos="24000">
                    <a:schemeClr val="tx2">
                      <a:lumMod val="60000"/>
                      <a:lumOff val="40000"/>
                    </a:schemeClr>
                  </a:gs>
                  <a:gs pos="5000">
                    <a:srgbClr val="3379CD"/>
                  </a:gs>
                  <a:gs pos="82000">
                    <a:srgbClr val="1E344E"/>
                  </a:gs>
                </a:gsLst>
                <a:path path="circle">
                  <a:fillToRect r="100000" b="100000"/>
                </a:path>
                <a:tileRect l="-100000" t="-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grpSp>
        <p:sp>
          <p:nvSpPr>
            <p:cNvPr id="24" name="TextBox 34"/>
            <p:cNvSpPr txBox="1"/>
            <p:nvPr/>
          </p:nvSpPr>
          <p:spPr>
            <a:xfrm>
              <a:off x="1211824" y="2039599"/>
              <a:ext cx="2001789" cy="1177307"/>
            </a:xfrm>
            <a:prstGeom prst="rect">
              <a:avLst/>
            </a:prstGeom>
            <a:noFill/>
          </p:spPr>
          <p:txBody>
            <a:bodyPr wrap="square" rtlCol="0">
              <a:spAutoFit/>
            </a:bodyPr>
            <a:lstStyle/>
            <a:p>
              <a:pPr fontAlgn="base">
                <a:lnSpc>
                  <a:spcPct val="130000"/>
                </a:lnSpc>
                <a:spcBef>
                  <a:spcPct val="0"/>
                </a:spcBef>
                <a:spcAft>
                  <a:spcPct val="0"/>
                </a:spcAft>
              </a:pPr>
              <a:r>
                <a:rPr lang="zh-CN" altLang="en-US" sz="1300" dirty="0">
                  <a:solidFill>
                    <a:prstClr val="black">
                      <a:lumMod val="65000"/>
                      <a:lumOff val="35000"/>
                    </a:prstClr>
                  </a:solidFill>
                  <a:latin typeface="微软雅黑" pitchFamily="34" charset="-122"/>
                  <a:ea typeface="微软雅黑" pitchFamily="34" charset="-122"/>
                </a:rPr>
                <a:t> 云存储是基于中国移动自主研发的“大云”平台，利用“大云”对象存储技术为客户提供可按需扩展的文件存储空间</a:t>
              </a:r>
              <a:r>
                <a:rPr lang="zh-CN" altLang="en-US" sz="1300" dirty="0" smtClean="0">
                  <a:solidFill>
                    <a:prstClr val="black">
                      <a:lumMod val="65000"/>
                      <a:lumOff val="35000"/>
                    </a:prstClr>
                  </a:solidFill>
                  <a:latin typeface="微软雅黑" pitchFamily="34" charset="-122"/>
                  <a:ea typeface="微软雅黑" pitchFamily="34" charset="-122"/>
                </a:rPr>
                <a:t>服务。</a:t>
              </a:r>
              <a:endParaRPr lang="zh-CN" altLang="en-US" sz="1300" dirty="0">
                <a:solidFill>
                  <a:prstClr val="black">
                    <a:lumMod val="65000"/>
                    <a:lumOff val="35000"/>
                  </a:prstClr>
                </a:solidFill>
                <a:latin typeface="微软雅黑" pitchFamily="34" charset="-122"/>
                <a:ea typeface="微软雅黑" pitchFamily="34" charset="-122"/>
              </a:endParaRPr>
            </a:p>
          </p:txBody>
        </p:sp>
        <p:sp>
          <p:nvSpPr>
            <p:cNvPr id="25" name="TextBox 36"/>
            <p:cNvSpPr txBox="1"/>
            <p:nvPr/>
          </p:nvSpPr>
          <p:spPr>
            <a:xfrm>
              <a:off x="3663083" y="2032178"/>
              <a:ext cx="2008393" cy="1708536"/>
            </a:xfrm>
            <a:prstGeom prst="rect">
              <a:avLst/>
            </a:prstGeom>
            <a:noFill/>
          </p:spPr>
          <p:txBody>
            <a:bodyPr wrap="square" rtlCol="0">
              <a:spAutoFit/>
            </a:bodyPr>
            <a:lstStyle/>
            <a:p>
              <a:pPr fontAlgn="base">
                <a:lnSpc>
                  <a:spcPct val="130000"/>
                </a:lnSpc>
                <a:spcBef>
                  <a:spcPct val="0"/>
                </a:spcBef>
                <a:spcAft>
                  <a:spcPct val="0"/>
                </a:spcAft>
              </a:pPr>
              <a:r>
                <a:rPr lang="zh-CN" altLang="en-US" sz="1300" dirty="0">
                  <a:solidFill>
                    <a:prstClr val="black">
                      <a:lumMod val="65000"/>
                      <a:lumOff val="35000"/>
                    </a:prstClr>
                  </a:solidFill>
                  <a:latin typeface="微软雅黑" pitchFamily="34" charset="-122"/>
                  <a:ea typeface="微软雅黑" pitchFamily="34" charset="-122"/>
                </a:rPr>
                <a:t>云存储为客户提供按需扩展存储空间服务</a:t>
              </a:r>
              <a:r>
                <a:rPr lang="zh-CN" altLang="en-US" sz="1300" dirty="0" smtClean="0">
                  <a:solidFill>
                    <a:prstClr val="black">
                      <a:lumMod val="65000"/>
                      <a:lumOff val="35000"/>
                    </a:prstClr>
                  </a:solidFill>
                  <a:latin typeface="微软雅黑" pitchFamily="34" charset="-122"/>
                  <a:ea typeface="微软雅黑" pitchFamily="34" charset="-122"/>
                </a:rPr>
                <a:t>，</a:t>
              </a:r>
              <a:r>
                <a:rPr lang="zh-CN" altLang="en-US" sz="1300" dirty="0">
                  <a:solidFill>
                    <a:prstClr val="black">
                      <a:lumMod val="65000"/>
                      <a:lumOff val="35000"/>
                    </a:prstClr>
                  </a:solidFill>
                  <a:latin typeface="微软雅黑" pitchFamily="34" charset="-122"/>
                  <a:ea typeface="微软雅黑" pitchFamily="34" charset="-122"/>
                </a:rPr>
                <a:t>客户</a:t>
              </a:r>
              <a:r>
                <a:rPr lang="zh-CN" altLang="en-US" sz="1300" dirty="0" smtClean="0">
                  <a:solidFill>
                    <a:prstClr val="black">
                      <a:lumMod val="65000"/>
                      <a:lumOff val="35000"/>
                    </a:prstClr>
                  </a:solidFill>
                  <a:latin typeface="微软雅黑" pitchFamily="34" charset="-122"/>
                  <a:ea typeface="微软雅黑" pitchFamily="34" charset="-122"/>
                </a:rPr>
                <a:t>可</a:t>
              </a:r>
              <a:r>
                <a:rPr lang="zh-CN" altLang="en-US" sz="1300" dirty="0">
                  <a:solidFill>
                    <a:prstClr val="black">
                      <a:lumMod val="65000"/>
                      <a:lumOff val="35000"/>
                    </a:prstClr>
                  </a:solidFill>
                  <a:latin typeface="微软雅黑" pitchFamily="34" charset="-122"/>
                  <a:ea typeface="微软雅黑" pitchFamily="34" charset="-122"/>
                </a:rPr>
                <a:t>对数据进行上传、下载、删除等操作</a:t>
              </a:r>
              <a:r>
                <a:rPr lang="zh-CN" altLang="en-US" sz="1300" dirty="0" smtClean="0">
                  <a:solidFill>
                    <a:prstClr val="black">
                      <a:lumMod val="65000"/>
                      <a:lumOff val="35000"/>
                    </a:prstClr>
                  </a:solidFill>
                  <a:latin typeface="微软雅黑" pitchFamily="34" charset="-122"/>
                  <a:ea typeface="微软雅黑" pitchFamily="34" charset="-122"/>
                </a:rPr>
                <a:t>。</a:t>
              </a:r>
              <a:r>
                <a:rPr lang="zh-CN" altLang="en-US" sz="1300" dirty="0">
                  <a:solidFill>
                    <a:prstClr val="black">
                      <a:lumMod val="65000"/>
                      <a:lumOff val="35000"/>
                    </a:prstClr>
                  </a:solidFill>
                  <a:latin typeface="微软雅黑" pitchFamily="34" charset="-122"/>
                  <a:ea typeface="微软雅黑" pitchFamily="34" charset="-122"/>
                </a:rPr>
                <a:t>客户</a:t>
              </a:r>
              <a:r>
                <a:rPr lang="zh-CN" altLang="en-US" sz="1300" dirty="0" smtClean="0">
                  <a:solidFill>
                    <a:prstClr val="black">
                      <a:lumMod val="65000"/>
                      <a:lumOff val="35000"/>
                    </a:prstClr>
                  </a:solidFill>
                  <a:latin typeface="微软雅黑" pitchFamily="34" charset="-122"/>
                  <a:ea typeface="微软雅黑" pitchFamily="34" charset="-122"/>
                </a:rPr>
                <a:t>可以</a:t>
              </a:r>
              <a:r>
                <a:rPr lang="zh-CN" altLang="en-US" sz="1300" dirty="0">
                  <a:solidFill>
                    <a:prstClr val="black">
                      <a:lumMod val="65000"/>
                      <a:lumOff val="35000"/>
                    </a:prstClr>
                  </a:solidFill>
                  <a:latin typeface="微软雅黑" pitchFamily="34" charset="-122"/>
                  <a:ea typeface="微软雅黑" pitchFamily="34" charset="-122"/>
                </a:rPr>
                <a:t>利用云存储搭建各种网盘、多媒体分享网站等基于大规模数据的服务。</a:t>
              </a:r>
            </a:p>
          </p:txBody>
        </p:sp>
        <p:sp>
          <p:nvSpPr>
            <p:cNvPr id="27" name="Text Box 39"/>
            <p:cNvSpPr txBox="1">
              <a:spLocks noChangeArrowheads="1"/>
            </p:cNvSpPr>
            <p:nvPr/>
          </p:nvSpPr>
          <p:spPr bwMode="auto">
            <a:xfrm>
              <a:off x="2392476" y="1646458"/>
              <a:ext cx="1957529" cy="324045"/>
            </a:xfrm>
            <a:prstGeom prst="rect">
              <a:avLst/>
            </a:prstGeom>
            <a:noFill/>
            <a:ln w="9525">
              <a:noFill/>
              <a:miter lim="800000"/>
              <a:headEnd/>
              <a:tailEnd/>
            </a:ln>
          </p:spPr>
          <p:txBody>
            <a:bodyPr wrap="square">
              <a:spAutoFit/>
            </a:bodyPr>
            <a:lstStyle/>
            <a:p>
              <a:pPr>
                <a:lnSpc>
                  <a:spcPct val="120000"/>
                </a:lnSpc>
                <a:defRPr/>
              </a:pPr>
              <a:r>
                <a:rPr lang="zh-CN" altLang="en-US" sz="1600" b="1" dirty="0" smtClean="0">
                  <a:solidFill>
                    <a:prstClr val="white"/>
                  </a:solidFill>
                  <a:latin typeface="微软雅黑" pitchFamily="34" charset="-122"/>
                  <a:ea typeface="微软雅黑" pitchFamily="34" charset="-122"/>
                </a:rPr>
                <a:t>业务概述</a:t>
              </a:r>
              <a:endParaRPr lang="zh-CN" altLang="en-US" sz="1600" b="1" dirty="0">
                <a:solidFill>
                  <a:prstClr val="white"/>
                </a:solidFill>
                <a:latin typeface="微软雅黑" pitchFamily="34" charset="-122"/>
                <a:ea typeface="微软雅黑" pitchFamily="34" charset="-122"/>
              </a:endParaRPr>
            </a:p>
          </p:txBody>
        </p:sp>
        <p:sp>
          <p:nvSpPr>
            <p:cNvPr id="28" name="Text Box 39"/>
            <p:cNvSpPr txBox="1">
              <a:spLocks noChangeArrowheads="1"/>
            </p:cNvSpPr>
            <p:nvPr/>
          </p:nvSpPr>
          <p:spPr bwMode="auto">
            <a:xfrm>
              <a:off x="4129758" y="1646458"/>
              <a:ext cx="1957529" cy="324045"/>
            </a:xfrm>
            <a:prstGeom prst="rect">
              <a:avLst/>
            </a:prstGeom>
            <a:noFill/>
            <a:ln w="9525">
              <a:noFill/>
              <a:miter lim="800000"/>
              <a:headEnd/>
              <a:tailEnd/>
            </a:ln>
          </p:spPr>
          <p:txBody>
            <a:bodyPr wrap="square">
              <a:spAutoFit/>
            </a:bodyPr>
            <a:lstStyle/>
            <a:p>
              <a:pPr>
                <a:lnSpc>
                  <a:spcPct val="120000"/>
                </a:lnSpc>
                <a:defRPr/>
              </a:pPr>
              <a:r>
                <a:rPr lang="zh-CN" altLang="en-US" sz="1600" b="1" dirty="0" smtClean="0">
                  <a:solidFill>
                    <a:prstClr val="white"/>
                  </a:solidFill>
                  <a:latin typeface="微软雅黑" pitchFamily="34" charset="-122"/>
                  <a:ea typeface="微软雅黑" pitchFamily="34" charset="-122"/>
                </a:rPr>
                <a:t>服务介绍</a:t>
              </a:r>
              <a:endParaRPr lang="zh-CN" altLang="en-US" sz="1600" b="1" dirty="0">
                <a:solidFill>
                  <a:prstClr val="white"/>
                </a:solidFill>
                <a:latin typeface="微软雅黑" pitchFamily="34" charset="-122"/>
                <a:ea typeface="微软雅黑" pitchFamily="34" charset="-122"/>
              </a:endParaRPr>
            </a:p>
          </p:txBody>
        </p:sp>
        <p:sp>
          <p:nvSpPr>
            <p:cNvPr id="29" name="Text Box 39"/>
            <p:cNvSpPr txBox="1">
              <a:spLocks noChangeArrowheads="1"/>
            </p:cNvSpPr>
            <p:nvPr/>
          </p:nvSpPr>
          <p:spPr bwMode="auto">
            <a:xfrm>
              <a:off x="5884502" y="1646458"/>
              <a:ext cx="1957529" cy="324045"/>
            </a:xfrm>
            <a:prstGeom prst="rect">
              <a:avLst/>
            </a:prstGeom>
            <a:noFill/>
            <a:ln w="9525">
              <a:noFill/>
              <a:miter lim="800000"/>
              <a:headEnd/>
              <a:tailEnd/>
            </a:ln>
          </p:spPr>
          <p:txBody>
            <a:bodyPr wrap="square">
              <a:spAutoFit/>
            </a:bodyPr>
            <a:lstStyle/>
            <a:p>
              <a:pPr>
                <a:lnSpc>
                  <a:spcPct val="120000"/>
                </a:lnSpc>
                <a:defRPr/>
              </a:pPr>
              <a:r>
                <a:rPr lang="zh-CN" altLang="en-US" sz="1600" b="1" dirty="0" smtClean="0">
                  <a:solidFill>
                    <a:prstClr val="white"/>
                  </a:solidFill>
                  <a:latin typeface="微软雅黑" pitchFamily="34" charset="-122"/>
                  <a:ea typeface="微软雅黑" pitchFamily="34" charset="-122"/>
                </a:rPr>
                <a:t>产品特点</a:t>
              </a:r>
              <a:endParaRPr lang="zh-CN" altLang="en-US" sz="1600" b="1" dirty="0">
                <a:solidFill>
                  <a:prstClr val="white"/>
                </a:solidFill>
                <a:latin typeface="微软雅黑" pitchFamily="34" charset="-122"/>
                <a:ea typeface="微软雅黑" pitchFamily="34" charset="-122"/>
              </a:endParaRPr>
            </a:p>
          </p:txBody>
        </p:sp>
        <p:sp>
          <p:nvSpPr>
            <p:cNvPr id="30" name="TextBox 39"/>
            <p:cNvSpPr txBox="1"/>
            <p:nvPr/>
          </p:nvSpPr>
          <p:spPr>
            <a:xfrm>
              <a:off x="4006159" y="4219654"/>
              <a:ext cx="1210588" cy="400110"/>
            </a:xfrm>
            <a:prstGeom prst="rect">
              <a:avLst/>
            </a:prstGeom>
            <a:noFill/>
          </p:spPr>
          <p:txBody>
            <a:bodyPr wrap="square" rtlCol="0">
              <a:spAutoFit/>
            </a:bodyPr>
            <a:lstStyle/>
            <a:p>
              <a:pPr fontAlgn="base">
                <a:spcBef>
                  <a:spcPct val="0"/>
                </a:spcBef>
                <a:spcAft>
                  <a:spcPct val="0"/>
                </a:spcAft>
              </a:pPr>
              <a:r>
                <a:rPr lang="zh-CN" altLang="en-US" sz="2000" b="1" dirty="0" smtClean="0">
                  <a:solidFill>
                    <a:prstClr val="white"/>
                  </a:solidFill>
                  <a:latin typeface="微软雅黑" pitchFamily="34" charset="-122"/>
                  <a:ea typeface="微软雅黑" pitchFamily="34" charset="-122"/>
                </a:rPr>
                <a:t>产品资费</a:t>
              </a:r>
              <a:endParaRPr lang="zh-CN" altLang="en-US" sz="2000" b="1" dirty="0">
                <a:solidFill>
                  <a:prstClr val="white"/>
                </a:solidFill>
                <a:latin typeface="微软雅黑" pitchFamily="34" charset="-122"/>
                <a:ea typeface="微软雅黑" pitchFamily="34" charset="-122"/>
              </a:endParaRPr>
            </a:p>
          </p:txBody>
        </p:sp>
      </p:grpSp>
      <p:sp>
        <p:nvSpPr>
          <p:cNvPr id="26" name="矩形 25"/>
          <p:cNvSpPr/>
          <p:nvPr/>
        </p:nvSpPr>
        <p:spPr>
          <a:xfrm>
            <a:off x="6300192" y="2060848"/>
            <a:ext cx="3233699" cy="892552"/>
          </a:xfrm>
          <a:prstGeom prst="rect">
            <a:avLst/>
          </a:prstGeom>
        </p:spPr>
        <p:txBody>
          <a:bodyPr wrap="square">
            <a:spAutoFit/>
          </a:bodyPr>
          <a:lstStyle/>
          <a:p>
            <a:pPr marL="285750" indent="-285750" eaLnBrk="0" hangingPunct="0">
              <a:buClr>
                <a:srgbClr val="C0504D"/>
              </a:buClr>
              <a:buSzPct val="70000"/>
              <a:buFont typeface="Wingdings" panose="05000000000000000000" pitchFamily="2" charset="2"/>
              <a:buChar char="ü"/>
              <a:defRPr/>
            </a:pPr>
            <a:r>
              <a:rPr lang="zh-CN" altLang="en-US" sz="1300" kern="0" dirty="0" smtClean="0">
                <a:solidFill>
                  <a:srgbClr val="000000">
                    <a:lumMod val="75000"/>
                    <a:lumOff val="25000"/>
                  </a:srgbClr>
                </a:solidFill>
                <a:latin typeface="微软雅黑" pitchFamily="34" charset="-122"/>
                <a:ea typeface="微软雅黑" pitchFamily="34" charset="-122"/>
              </a:rPr>
              <a:t>操作</a:t>
            </a:r>
            <a:r>
              <a:rPr lang="zh-CN" altLang="en-US" sz="1300" kern="0" dirty="0">
                <a:solidFill>
                  <a:srgbClr val="000000">
                    <a:lumMod val="75000"/>
                    <a:lumOff val="25000"/>
                  </a:srgbClr>
                </a:solidFill>
                <a:latin typeface="微软雅黑" pitchFamily="34" charset="-122"/>
                <a:ea typeface="微软雅黑" pitchFamily="34" charset="-122"/>
              </a:rPr>
              <a:t>方便      </a:t>
            </a:r>
            <a:endParaRPr lang="en-US" altLang="zh-CN" sz="1300" kern="0" dirty="0" smtClean="0">
              <a:solidFill>
                <a:srgbClr val="000000">
                  <a:lumMod val="75000"/>
                  <a:lumOff val="25000"/>
                </a:srgbClr>
              </a:solidFill>
              <a:latin typeface="微软雅黑" pitchFamily="34" charset="-122"/>
              <a:ea typeface="微软雅黑" pitchFamily="34" charset="-122"/>
            </a:endParaRPr>
          </a:p>
          <a:p>
            <a:pPr marL="285750" indent="-285750" eaLnBrk="0" hangingPunct="0">
              <a:buClr>
                <a:srgbClr val="C0504D"/>
              </a:buClr>
              <a:buSzPct val="70000"/>
              <a:buFont typeface="Wingdings" panose="05000000000000000000" pitchFamily="2" charset="2"/>
              <a:buChar char="ü"/>
              <a:defRPr/>
            </a:pPr>
            <a:r>
              <a:rPr lang="zh-CN" altLang="en-US" sz="1300" kern="0" dirty="0" smtClean="0">
                <a:solidFill>
                  <a:srgbClr val="000000">
                    <a:lumMod val="75000"/>
                    <a:lumOff val="25000"/>
                  </a:srgbClr>
                </a:solidFill>
                <a:latin typeface="微软雅黑" pitchFamily="34" charset="-122"/>
                <a:ea typeface="微软雅黑" pitchFamily="34" charset="-122"/>
              </a:rPr>
              <a:t>稳定</a:t>
            </a:r>
            <a:r>
              <a:rPr lang="zh-CN" altLang="en-US" sz="1300" kern="0" dirty="0">
                <a:solidFill>
                  <a:srgbClr val="000000">
                    <a:lumMod val="75000"/>
                    <a:lumOff val="25000"/>
                  </a:srgbClr>
                </a:solidFill>
                <a:latin typeface="微软雅黑" pitchFamily="34" charset="-122"/>
                <a:ea typeface="微软雅黑" pitchFamily="34" charset="-122"/>
              </a:rPr>
              <a:t>可靠</a:t>
            </a:r>
          </a:p>
          <a:p>
            <a:pPr marL="285750" indent="-285750" eaLnBrk="0" hangingPunct="0">
              <a:buClr>
                <a:srgbClr val="C0504D"/>
              </a:buClr>
              <a:buSzPct val="70000"/>
              <a:buFont typeface="Wingdings" panose="05000000000000000000" pitchFamily="2" charset="2"/>
              <a:buChar char="ü"/>
              <a:defRPr/>
            </a:pPr>
            <a:r>
              <a:rPr lang="zh-CN" altLang="en-US" sz="1300" kern="0" dirty="0" smtClean="0">
                <a:solidFill>
                  <a:srgbClr val="000000">
                    <a:lumMod val="75000"/>
                    <a:lumOff val="25000"/>
                  </a:srgbClr>
                </a:solidFill>
                <a:latin typeface="微软雅黑" pitchFamily="34" charset="-122"/>
                <a:ea typeface="微软雅黑" pitchFamily="34" charset="-122"/>
              </a:rPr>
              <a:t>按</a:t>
            </a:r>
            <a:r>
              <a:rPr lang="zh-CN" altLang="en-US" sz="1300" kern="0" dirty="0">
                <a:solidFill>
                  <a:srgbClr val="000000">
                    <a:lumMod val="75000"/>
                    <a:lumOff val="25000"/>
                  </a:srgbClr>
                </a:solidFill>
                <a:latin typeface="微软雅黑" pitchFamily="34" charset="-122"/>
                <a:ea typeface="微软雅黑" pitchFamily="34" charset="-122"/>
              </a:rPr>
              <a:t>需扩展    </a:t>
            </a:r>
            <a:endParaRPr lang="en-US" altLang="zh-CN" sz="1300" kern="0" dirty="0" smtClean="0">
              <a:solidFill>
                <a:srgbClr val="000000">
                  <a:lumMod val="75000"/>
                  <a:lumOff val="25000"/>
                </a:srgbClr>
              </a:solidFill>
              <a:latin typeface="微软雅黑" pitchFamily="34" charset="-122"/>
              <a:ea typeface="微软雅黑" pitchFamily="34" charset="-122"/>
            </a:endParaRPr>
          </a:p>
          <a:p>
            <a:pPr marL="285750" indent="-285750" eaLnBrk="0" hangingPunct="0">
              <a:buClr>
                <a:srgbClr val="C0504D"/>
              </a:buClr>
              <a:buSzPct val="70000"/>
              <a:buFont typeface="Wingdings" panose="05000000000000000000" pitchFamily="2" charset="2"/>
              <a:buChar char="ü"/>
              <a:defRPr/>
            </a:pPr>
            <a:r>
              <a:rPr lang="zh-CN" altLang="en-US" sz="1300" kern="0" dirty="0" smtClean="0">
                <a:solidFill>
                  <a:srgbClr val="000000">
                    <a:lumMod val="75000"/>
                    <a:lumOff val="25000"/>
                  </a:srgbClr>
                </a:solidFill>
                <a:latin typeface="微软雅黑" pitchFamily="34" charset="-122"/>
                <a:ea typeface="微软雅黑" pitchFamily="34" charset="-122"/>
              </a:rPr>
              <a:t>高</a:t>
            </a:r>
            <a:r>
              <a:rPr lang="zh-CN" altLang="en-US" sz="1300" kern="0" dirty="0">
                <a:solidFill>
                  <a:srgbClr val="000000">
                    <a:lumMod val="75000"/>
                    <a:lumOff val="25000"/>
                  </a:srgbClr>
                </a:solidFill>
                <a:latin typeface="微软雅黑" pitchFamily="34" charset="-122"/>
                <a:ea typeface="微软雅黑" pitchFamily="34" charset="-122"/>
              </a:rPr>
              <a:t>安全性</a:t>
            </a:r>
          </a:p>
        </p:txBody>
      </p:sp>
      <p:sp>
        <p:nvSpPr>
          <p:cNvPr id="35" name="标题 1"/>
          <p:cNvSpPr>
            <a:spLocks noGrp="1"/>
          </p:cNvSpPr>
          <p:nvPr>
            <p:ph type="title"/>
          </p:nvPr>
        </p:nvSpPr>
        <p:spPr bwMode="auto">
          <a:xfrm>
            <a:off x="222479" y="-62837"/>
            <a:ext cx="4418791" cy="793966"/>
          </a:xfrm>
          <a:prstGeom prst="rect">
            <a:avLst/>
          </a:prstGeom>
        </p:spPr>
        <p:txBody>
          <a:bodyPr vert="horz" lIns="91440" tIns="45720" rIns="91440" bIns="45720" rtlCol="0" anchor="ctr">
            <a:noAutofit/>
          </a:bodyPr>
          <a:lstStyle/>
          <a:p>
            <a:pPr>
              <a:defRPr/>
            </a:pPr>
            <a:r>
              <a:rPr lang="zh-CN" altLang="en-US" sz="2800" kern="0" dirty="0">
                <a:effectLst>
                  <a:outerShdw blurRad="38100" dist="38100" dir="2700000" algn="tl">
                    <a:srgbClr val="C0C0C0"/>
                  </a:outerShdw>
                </a:effectLst>
              </a:rPr>
              <a:t>云产品介绍 </a:t>
            </a:r>
            <a:r>
              <a:rPr lang="en-US" altLang="zh-CN" sz="2800" kern="0" dirty="0">
                <a:effectLst>
                  <a:outerShdw blurRad="38100" dist="38100" dir="2700000" algn="tl">
                    <a:srgbClr val="C0C0C0"/>
                  </a:outerShdw>
                </a:effectLst>
              </a:rPr>
              <a:t>- </a:t>
            </a:r>
            <a:r>
              <a:rPr lang="zh-CN" altLang="en-US" sz="2800" kern="0" dirty="0">
                <a:effectLst>
                  <a:outerShdw blurRad="38100" dist="38100" dir="2700000" algn="tl">
                    <a:srgbClr val="C0C0C0"/>
                  </a:outerShdw>
                </a:effectLst>
              </a:rPr>
              <a:t>云存储</a:t>
            </a:r>
          </a:p>
        </p:txBody>
      </p:sp>
      <p:graphicFrame>
        <p:nvGraphicFramePr>
          <p:cNvPr id="32" name="对象 31"/>
          <p:cNvGraphicFramePr>
            <a:graphicFrameLocks noChangeAspect="1"/>
          </p:cNvGraphicFramePr>
          <p:nvPr>
            <p:extLst/>
          </p:nvPr>
        </p:nvGraphicFramePr>
        <p:xfrm>
          <a:off x="1473200" y="5517232"/>
          <a:ext cx="3819525" cy="666750"/>
        </p:xfrm>
        <a:graphic>
          <a:graphicData uri="http://schemas.openxmlformats.org/presentationml/2006/ole">
            <p:oleObj spid="_x0000_s3079" name="工作表" r:id="rId18" imgW="3819393" imgH="666736" progId="Excel.Sheet.12">
              <p:embed/>
            </p:oleObj>
          </a:graphicData>
        </a:graphic>
      </p:graphicFrame>
      <p:sp>
        <p:nvSpPr>
          <p:cNvPr id="34" name="矩形 33"/>
          <p:cNvSpPr/>
          <p:nvPr/>
        </p:nvSpPr>
        <p:spPr>
          <a:xfrm>
            <a:off x="5586576" y="5445224"/>
            <a:ext cx="2202901" cy="720710"/>
          </a:xfrm>
          <a:prstGeom prst="rect">
            <a:avLst/>
          </a:prstGeom>
        </p:spPr>
        <p:txBody>
          <a:bodyPr wrap="square">
            <a:spAutoFit/>
          </a:bodyPr>
          <a:lstStyle/>
          <a:p>
            <a:pPr>
              <a:lnSpc>
                <a:spcPts val="1165"/>
              </a:lnSpc>
              <a:spcAft>
                <a:spcPts val="120"/>
              </a:spcAft>
              <a:defRPr/>
            </a:pPr>
            <a:r>
              <a:rPr lang="zh-CN" altLang="en-US" sz="1100" kern="100" dirty="0">
                <a:solidFill>
                  <a:srgbClr val="000000"/>
                </a:solidFill>
                <a:latin typeface="微软雅黑" pitchFamily="34" charset="-122"/>
                <a:ea typeface="微软雅黑" pitchFamily="34" charset="-122"/>
                <a:cs typeface="Times New Roman"/>
              </a:rPr>
              <a:t>注</a:t>
            </a:r>
            <a:r>
              <a:rPr lang="zh-CN" altLang="en-US" sz="1100" kern="100" dirty="0" smtClean="0">
                <a:solidFill>
                  <a:srgbClr val="000000"/>
                </a:solidFill>
                <a:latin typeface="微软雅黑" pitchFamily="34" charset="-122"/>
                <a:ea typeface="微软雅黑" pitchFamily="34" charset="-122"/>
                <a:cs typeface="Times New Roman"/>
              </a:rPr>
              <a:t>：</a:t>
            </a:r>
            <a:endParaRPr lang="en-US" altLang="zh-CN" sz="1100" kern="100" dirty="0" smtClean="0">
              <a:solidFill>
                <a:srgbClr val="000000"/>
              </a:solidFill>
              <a:latin typeface="微软雅黑" pitchFamily="34" charset="-122"/>
              <a:ea typeface="微软雅黑" pitchFamily="34" charset="-122"/>
              <a:cs typeface="Times New Roman"/>
            </a:endParaRPr>
          </a:p>
          <a:p>
            <a:pPr>
              <a:lnSpc>
                <a:spcPts val="1165"/>
              </a:lnSpc>
              <a:spcAft>
                <a:spcPts val="120"/>
              </a:spcAft>
              <a:defRPr/>
            </a:pPr>
            <a:r>
              <a:rPr lang="en-US" altLang="zh-CN" sz="1100" kern="100" dirty="0" smtClean="0">
                <a:solidFill>
                  <a:srgbClr val="000000"/>
                </a:solidFill>
                <a:latin typeface="微软雅黑" pitchFamily="34" charset="-122"/>
                <a:ea typeface="微软雅黑" pitchFamily="34" charset="-122"/>
                <a:cs typeface="Times New Roman"/>
              </a:rPr>
              <a:t>1</a:t>
            </a:r>
            <a:r>
              <a:rPr lang="zh-CN" altLang="en-US" sz="1100" kern="100" dirty="0">
                <a:solidFill>
                  <a:srgbClr val="000000"/>
                </a:solidFill>
                <a:latin typeface="微软雅黑" pitchFamily="34" charset="-122"/>
                <a:ea typeface="微软雅黑" pitchFamily="34" charset="-122"/>
                <a:cs typeface="Times New Roman"/>
              </a:rPr>
              <a:t>、</a:t>
            </a:r>
            <a:r>
              <a:rPr lang="zh-CN" altLang="en-US" sz="1100" kern="100" dirty="0" smtClean="0">
                <a:solidFill>
                  <a:srgbClr val="000000"/>
                </a:solidFill>
                <a:latin typeface="微软雅黑" pitchFamily="34" charset="-122"/>
                <a:ea typeface="微软雅黑" pitchFamily="34" charset="-122"/>
                <a:cs typeface="Times New Roman"/>
              </a:rPr>
              <a:t>每个客户可</a:t>
            </a:r>
            <a:r>
              <a:rPr lang="zh-CN" altLang="en-US" sz="1100" kern="100" dirty="0">
                <a:solidFill>
                  <a:srgbClr val="000000"/>
                </a:solidFill>
                <a:latin typeface="微软雅黑" pitchFamily="34" charset="-122"/>
                <a:ea typeface="微软雅黑" pitchFamily="34" charset="-122"/>
                <a:cs typeface="Times New Roman"/>
              </a:rPr>
              <a:t>订购多个同规格的云存储产品或多个不同规格的云存储产品</a:t>
            </a:r>
          </a:p>
        </p:txBody>
      </p:sp>
    </p:spTree>
    <p:extLst>
      <p:ext uri="{BB962C8B-B14F-4D97-AF65-F5344CB8AC3E}">
        <p14:creationId xmlns:p14="http://schemas.microsoft.com/office/powerpoint/2010/main" xmlns="" val="42491471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39552" y="1124744"/>
            <a:ext cx="8136904" cy="3888432"/>
            <a:chOff x="1043608" y="1327329"/>
            <a:chExt cx="7191958" cy="3408821"/>
          </a:xfrm>
        </p:grpSpPr>
        <p:grpSp>
          <p:nvGrpSpPr>
            <p:cNvPr id="4" name="组合 3"/>
            <p:cNvGrpSpPr/>
            <p:nvPr/>
          </p:nvGrpSpPr>
          <p:grpSpPr>
            <a:xfrm>
              <a:off x="1077663" y="3616484"/>
              <a:ext cx="7157903" cy="1119666"/>
              <a:chOff x="1053582" y="4336548"/>
              <a:chExt cx="7157903" cy="1119666"/>
            </a:xfrm>
          </p:grpSpPr>
          <p:sp>
            <p:nvSpPr>
              <p:cNvPr id="5" name="矩形 4"/>
              <p:cNvSpPr/>
              <p:nvPr/>
            </p:nvSpPr>
            <p:spPr>
              <a:xfrm>
                <a:off x="1691680" y="4988162"/>
                <a:ext cx="648071" cy="144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altLang="zh-CN" sz="100" dirty="0">
                    <a:solidFill>
                      <a:srgbClr val="EEECE1">
                        <a:lumMod val="25000"/>
                      </a:srgbClr>
                    </a:solidFill>
                  </a:rPr>
                  <a:t>PPT</a:t>
                </a:r>
                <a:r>
                  <a:rPr lang="zh-CN" altLang="en-US" sz="100" dirty="0">
                    <a:solidFill>
                      <a:srgbClr val="EEECE1">
                        <a:lumMod val="25000"/>
                      </a:srgbClr>
                    </a:solidFill>
                  </a:rPr>
                  <a:t>模板下载：</a:t>
                </a:r>
                <a:r>
                  <a:rPr lang="en-US" altLang="zh-CN" sz="100" dirty="0">
                    <a:solidFill>
                      <a:srgbClr val="EEECE1">
                        <a:lumMod val="25000"/>
                      </a:srgbClr>
                    </a:solidFill>
                    <a:hlinkClick r:id="rId2"/>
                  </a:rPr>
                  <a:t>www.1ppt.com/moban/</a:t>
                </a:r>
                <a:r>
                  <a:rPr lang="en-US" altLang="zh-CN" sz="100" dirty="0">
                    <a:solidFill>
                      <a:srgbClr val="EEECE1">
                        <a:lumMod val="25000"/>
                      </a:srgbClr>
                    </a:solidFill>
                  </a:rPr>
                  <a:t>     </a:t>
                </a:r>
                <a:r>
                  <a:rPr lang="zh-CN" altLang="en-US" sz="100" dirty="0">
                    <a:solidFill>
                      <a:srgbClr val="EEECE1">
                        <a:lumMod val="25000"/>
                      </a:srgbClr>
                    </a:solidFill>
                  </a:rPr>
                  <a:t>行业</a:t>
                </a:r>
                <a:r>
                  <a:rPr lang="en-US" altLang="zh-CN" sz="100" dirty="0">
                    <a:solidFill>
                      <a:srgbClr val="EEECE1">
                        <a:lumMod val="25000"/>
                      </a:srgbClr>
                    </a:solidFill>
                  </a:rPr>
                  <a:t>PPT</a:t>
                </a:r>
                <a:r>
                  <a:rPr lang="zh-CN" altLang="en-US" sz="100" dirty="0">
                    <a:solidFill>
                      <a:srgbClr val="EEECE1">
                        <a:lumMod val="25000"/>
                      </a:srgbClr>
                    </a:solidFill>
                  </a:rPr>
                  <a:t>模板：</a:t>
                </a:r>
                <a:r>
                  <a:rPr lang="en-US" altLang="zh-CN" sz="100" dirty="0">
                    <a:solidFill>
                      <a:srgbClr val="EEECE1">
                        <a:lumMod val="25000"/>
                      </a:srgbClr>
                    </a:solidFill>
                    <a:hlinkClick r:id="rId3"/>
                  </a:rPr>
                  <a:t>www.1ppt.com/hangye/</a:t>
                </a:r>
                <a:r>
                  <a:rPr lang="en-US" altLang="zh-CN" sz="100" dirty="0">
                    <a:solidFill>
                      <a:srgbClr val="EEECE1">
                        <a:lumMod val="25000"/>
                      </a:srgbClr>
                    </a:solidFill>
                  </a:rPr>
                  <a:t> </a:t>
                </a:r>
              </a:p>
              <a:p>
                <a:pPr fontAlgn="base">
                  <a:spcBef>
                    <a:spcPct val="0"/>
                  </a:spcBef>
                  <a:spcAft>
                    <a:spcPct val="0"/>
                  </a:spcAft>
                </a:pPr>
                <a:r>
                  <a:rPr lang="zh-CN" altLang="en-US" sz="100" dirty="0">
                    <a:solidFill>
                      <a:srgbClr val="EEECE1">
                        <a:lumMod val="25000"/>
                      </a:srgbClr>
                    </a:solidFill>
                  </a:rPr>
                  <a:t>节日</a:t>
                </a:r>
                <a:r>
                  <a:rPr lang="en-US" altLang="zh-CN" sz="100" dirty="0">
                    <a:solidFill>
                      <a:srgbClr val="EEECE1">
                        <a:lumMod val="25000"/>
                      </a:srgbClr>
                    </a:solidFill>
                  </a:rPr>
                  <a:t>PPT</a:t>
                </a:r>
                <a:r>
                  <a:rPr lang="zh-CN" altLang="en-US" sz="100" dirty="0">
                    <a:solidFill>
                      <a:srgbClr val="EEECE1">
                        <a:lumMod val="25000"/>
                      </a:srgbClr>
                    </a:solidFill>
                  </a:rPr>
                  <a:t>模板：</a:t>
                </a:r>
                <a:r>
                  <a:rPr lang="en-US" altLang="zh-CN" sz="100" dirty="0">
                    <a:solidFill>
                      <a:srgbClr val="EEECE1">
                        <a:lumMod val="25000"/>
                      </a:srgbClr>
                    </a:solidFill>
                    <a:hlinkClick r:id="rId4"/>
                  </a:rPr>
                  <a:t>www.1ppt.com/jieri/</a:t>
                </a:r>
                <a:r>
                  <a:rPr lang="en-US" altLang="zh-CN" sz="100" dirty="0">
                    <a:solidFill>
                      <a:srgbClr val="EEECE1">
                        <a:lumMod val="25000"/>
                      </a:srgbClr>
                    </a:solidFill>
                  </a:rPr>
                  <a:t>           PPT</a:t>
                </a:r>
                <a:r>
                  <a:rPr lang="zh-CN" altLang="en-US" sz="100" dirty="0">
                    <a:solidFill>
                      <a:srgbClr val="EEECE1">
                        <a:lumMod val="25000"/>
                      </a:srgbClr>
                    </a:solidFill>
                  </a:rPr>
                  <a:t>素材下载：</a:t>
                </a:r>
                <a:r>
                  <a:rPr lang="en-US" altLang="zh-CN" sz="100" dirty="0">
                    <a:solidFill>
                      <a:srgbClr val="EEECE1">
                        <a:lumMod val="25000"/>
                      </a:srgbClr>
                    </a:solidFill>
                    <a:hlinkClick r:id="rId5"/>
                  </a:rPr>
                  <a:t>www.1ppt.com/sucai/</a:t>
                </a:r>
                <a:endParaRPr lang="en-US" altLang="zh-CN" sz="100" dirty="0">
                  <a:solidFill>
                    <a:srgbClr val="EEECE1">
                      <a:lumMod val="25000"/>
                    </a:srgbClr>
                  </a:solidFill>
                </a:endParaRPr>
              </a:p>
              <a:p>
                <a:pPr fontAlgn="base">
                  <a:spcBef>
                    <a:spcPct val="0"/>
                  </a:spcBef>
                  <a:spcAft>
                    <a:spcPct val="0"/>
                  </a:spcAft>
                </a:pPr>
                <a:r>
                  <a:rPr lang="en-US" altLang="zh-CN" sz="100" dirty="0">
                    <a:solidFill>
                      <a:srgbClr val="EEECE1">
                        <a:lumMod val="25000"/>
                      </a:srgbClr>
                    </a:solidFill>
                  </a:rPr>
                  <a:t>PPT</a:t>
                </a:r>
                <a:r>
                  <a:rPr lang="zh-CN" altLang="en-US" sz="100" dirty="0">
                    <a:solidFill>
                      <a:srgbClr val="EEECE1">
                        <a:lumMod val="25000"/>
                      </a:srgbClr>
                    </a:solidFill>
                  </a:rPr>
                  <a:t>背景图片：</a:t>
                </a:r>
                <a:r>
                  <a:rPr lang="en-US" altLang="zh-CN" sz="100" dirty="0">
                    <a:solidFill>
                      <a:srgbClr val="EEECE1">
                        <a:lumMod val="25000"/>
                      </a:srgbClr>
                    </a:solidFill>
                    <a:hlinkClick r:id="rId6"/>
                  </a:rPr>
                  <a:t>www.1ppt.com/beijing/</a:t>
                </a:r>
                <a:r>
                  <a:rPr lang="en-US" altLang="zh-CN" sz="100" dirty="0">
                    <a:solidFill>
                      <a:srgbClr val="EEECE1">
                        <a:lumMod val="25000"/>
                      </a:srgbClr>
                    </a:solidFill>
                  </a:rPr>
                  <a:t>      PPT</a:t>
                </a:r>
                <a:r>
                  <a:rPr lang="zh-CN" altLang="en-US" sz="100" dirty="0">
                    <a:solidFill>
                      <a:srgbClr val="EEECE1">
                        <a:lumMod val="25000"/>
                      </a:srgbClr>
                    </a:solidFill>
                  </a:rPr>
                  <a:t>图表下载：</a:t>
                </a:r>
                <a:r>
                  <a:rPr lang="en-US" altLang="zh-CN" sz="100" dirty="0">
                    <a:solidFill>
                      <a:srgbClr val="EEECE1">
                        <a:lumMod val="25000"/>
                      </a:srgbClr>
                    </a:solidFill>
                    <a:hlinkClick r:id="rId7"/>
                  </a:rPr>
                  <a:t>www.1ppt.com/tubiao/</a:t>
                </a:r>
                <a:r>
                  <a:rPr lang="en-US" altLang="zh-CN" sz="100" dirty="0">
                    <a:solidFill>
                      <a:srgbClr val="EEECE1">
                        <a:lumMod val="25000"/>
                      </a:srgbClr>
                    </a:solidFill>
                  </a:rPr>
                  <a:t>      </a:t>
                </a:r>
              </a:p>
              <a:p>
                <a:pPr fontAlgn="base">
                  <a:spcBef>
                    <a:spcPct val="0"/>
                  </a:spcBef>
                  <a:spcAft>
                    <a:spcPct val="0"/>
                  </a:spcAft>
                </a:pPr>
                <a:r>
                  <a:rPr lang="zh-CN" altLang="en-US" sz="100" dirty="0">
                    <a:solidFill>
                      <a:srgbClr val="EEECE1">
                        <a:lumMod val="25000"/>
                      </a:srgbClr>
                    </a:solidFill>
                  </a:rPr>
                  <a:t>优秀</a:t>
                </a:r>
                <a:r>
                  <a:rPr lang="en-US" altLang="zh-CN" sz="100" dirty="0">
                    <a:solidFill>
                      <a:srgbClr val="EEECE1">
                        <a:lumMod val="25000"/>
                      </a:srgbClr>
                    </a:solidFill>
                  </a:rPr>
                  <a:t>PPT</a:t>
                </a:r>
                <a:r>
                  <a:rPr lang="zh-CN" altLang="en-US" sz="100" dirty="0">
                    <a:solidFill>
                      <a:srgbClr val="EEECE1">
                        <a:lumMod val="25000"/>
                      </a:srgbClr>
                    </a:solidFill>
                  </a:rPr>
                  <a:t>下载：</a:t>
                </a:r>
                <a:r>
                  <a:rPr lang="en-US" altLang="zh-CN" sz="100" dirty="0">
                    <a:solidFill>
                      <a:srgbClr val="EEECE1">
                        <a:lumMod val="25000"/>
                      </a:srgbClr>
                    </a:solidFill>
                    <a:hlinkClick r:id="rId8"/>
                  </a:rPr>
                  <a:t>www.1ppt.com/xiazai/</a:t>
                </a:r>
                <a:r>
                  <a:rPr lang="en-US" altLang="zh-CN" sz="100" dirty="0">
                    <a:solidFill>
                      <a:srgbClr val="EEECE1">
                        <a:lumMod val="25000"/>
                      </a:srgbClr>
                    </a:solidFill>
                  </a:rPr>
                  <a:t>        PPT</a:t>
                </a:r>
                <a:r>
                  <a:rPr lang="zh-CN" altLang="en-US" sz="100" dirty="0">
                    <a:solidFill>
                      <a:srgbClr val="EEECE1">
                        <a:lumMod val="25000"/>
                      </a:srgbClr>
                    </a:solidFill>
                  </a:rPr>
                  <a:t>教程： </a:t>
                </a:r>
                <a:r>
                  <a:rPr lang="en-US" altLang="zh-CN" sz="100" dirty="0">
                    <a:solidFill>
                      <a:srgbClr val="EEECE1">
                        <a:lumMod val="25000"/>
                      </a:srgbClr>
                    </a:solidFill>
                    <a:hlinkClick r:id="rId9"/>
                  </a:rPr>
                  <a:t>www.1ppt.com/powerpoint/</a:t>
                </a:r>
                <a:r>
                  <a:rPr lang="en-US" altLang="zh-CN" sz="100" dirty="0">
                    <a:solidFill>
                      <a:srgbClr val="EEECE1">
                        <a:lumMod val="25000"/>
                      </a:srgbClr>
                    </a:solidFill>
                  </a:rPr>
                  <a:t>      </a:t>
                </a:r>
              </a:p>
              <a:p>
                <a:pPr fontAlgn="base">
                  <a:spcBef>
                    <a:spcPct val="0"/>
                  </a:spcBef>
                  <a:spcAft>
                    <a:spcPct val="0"/>
                  </a:spcAft>
                </a:pPr>
                <a:r>
                  <a:rPr lang="en-US" altLang="zh-CN" sz="100" dirty="0">
                    <a:solidFill>
                      <a:srgbClr val="EEECE1">
                        <a:lumMod val="25000"/>
                      </a:srgbClr>
                    </a:solidFill>
                  </a:rPr>
                  <a:t>Word</a:t>
                </a:r>
                <a:r>
                  <a:rPr lang="zh-CN" altLang="en-US" sz="100" dirty="0">
                    <a:solidFill>
                      <a:srgbClr val="EEECE1">
                        <a:lumMod val="25000"/>
                      </a:srgbClr>
                    </a:solidFill>
                  </a:rPr>
                  <a:t>教程： </a:t>
                </a:r>
                <a:r>
                  <a:rPr lang="en-US" altLang="zh-CN" sz="100" dirty="0">
                    <a:solidFill>
                      <a:srgbClr val="EEECE1">
                        <a:lumMod val="25000"/>
                      </a:srgbClr>
                    </a:solidFill>
                    <a:hlinkClick r:id="rId10"/>
                  </a:rPr>
                  <a:t>www.1ppt.com/word/</a:t>
                </a:r>
                <a:r>
                  <a:rPr lang="en-US" altLang="zh-CN" sz="100" dirty="0">
                    <a:solidFill>
                      <a:srgbClr val="EEECE1">
                        <a:lumMod val="25000"/>
                      </a:srgbClr>
                    </a:solidFill>
                  </a:rPr>
                  <a:t>              Excel</a:t>
                </a:r>
                <a:r>
                  <a:rPr lang="zh-CN" altLang="en-US" sz="100" dirty="0">
                    <a:solidFill>
                      <a:srgbClr val="EEECE1">
                        <a:lumMod val="25000"/>
                      </a:srgbClr>
                    </a:solidFill>
                  </a:rPr>
                  <a:t>教程：</a:t>
                </a:r>
                <a:r>
                  <a:rPr lang="en-US" altLang="zh-CN" sz="100" dirty="0">
                    <a:solidFill>
                      <a:srgbClr val="EEECE1">
                        <a:lumMod val="25000"/>
                      </a:srgbClr>
                    </a:solidFill>
                    <a:hlinkClick r:id="rId11"/>
                  </a:rPr>
                  <a:t>www.1ppt.com/excel/</a:t>
                </a:r>
                <a:r>
                  <a:rPr lang="en-US" altLang="zh-CN" sz="100" dirty="0">
                    <a:solidFill>
                      <a:srgbClr val="EEECE1">
                        <a:lumMod val="25000"/>
                      </a:srgbClr>
                    </a:solidFill>
                  </a:rPr>
                  <a:t>  </a:t>
                </a:r>
              </a:p>
              <a:p>
                <a:pPr fontAlgn="base">
                  <a:spcBef>
                    <a:spcPct val="0"/>
                  </a:spcBef>
                  <a:spcAft>
                    <a:spcPct val="0"/>
                  </a:spcAft>
                </a:pPr>
                <a:r>
                  <a:rPr lang="zh-CN" altLang="en-US" sz="100" dirty="0">
                    <a:solidFill>
                      <a:srgbClr val="EEECE1">
                        <a:lumMod val="25000"/>
                      </a:srgbClr>
                    </a:solidFill>
                  </a:rPr>
                  <a:t>资料下载：</a:t>
                </a:r>
                <a:r>
                  <a:rPr lang="en-US" altLang="zh-CN" sz="100" dirty="0">
                    <a:solidFill>
                      <a:srgbClr val="EEECE1">
                        <a:lumMod val="25000"/>
                      </a:srgbClr>
                    </a:solidFill>
                    <a:hlinkClick r:id="rId12"/>
                  </a:rPr>
                  <a:t>www.1ppt.com/ziliao/</a:t>
                </a:r>
                <a:r>
                  <a:rPr lang="en-US" altLang="zh-CN" sz="100" dirty="0">
                    <a:solidFill>
                      <a:srgbClr val="EEECE1">
                        <a:lumMod val="25000"/>
                      </a:srgbClr>
                    </a:solidFill>
                  </a:rPr>
                  <a:t>                PPT</a:t>
                </a:r>
                <a:r>
                  <a:rPr lang="zh-CN" altLang="en-US" sz="100" dirty="0">
                    <a:solidFill>
                      <a:srgbClr val="EEECE1">
                        <a:lumMod val="25000"/>
                      </a:srgbClr>
                    </a:solidFill>
                  </a:rPr>
                  <a:t>课件下载：</a:t>
                </a:r>
                <a:r>
                  <a:rPr lang="en-US" altLang="zh-CN" sz="100" dirty="0">
                    <a:solidFill>
                      <a:srgbClr val="EEECE1">
                        <a:lumMod val="25000"/>
                      </a:srgbClr>
                    </a:solidFill>
                    <a:hlinkClick r:id="rId13"/>
                  </a:rPr>
                  <a:t>www.1ppt.com/kejian/</a:t>
                </a:r>
                <a:r>
                  <a:rPr lang="en-US" altLang="zh-CN" sz="100" dirty="0">
                    <a:solidFill>
                      <a:srgbClr val="EEECE1">
                        <a:lumMod val="25000"/>
                      </a:srgbClr>
                    </a:solidFill>
                  </a:rPr>
                  <a:t> </a:t>
                </a:r>
              </a:p>
              <a:p>
                <a:pPr fontAlgn="base">
                  <a:spcBef>
                    <a:spcPct val="0"/>
                  </a:spcBef>
                  <a:spcAft>
                    <a:spcPct val="0"/>
                  </a:spcAft>
                </a:pPr>
                <a:r>
                  <a:rPr lang="zh-CN" altLang="en-US" sz="100" dirty="0">
                    <a:solidFill>
                      <a:srgbClr val="EEECE1">
                        <a:lumMod val="25000"/>
                      </a:srgbClr>
                    </a:solidFill>
                  </a:rPr>
                  <a:t>范文下载：</a:t>
                </a:r>
                <a:r>
                  <a:rPr lang="en-US" altLang="zh-CN" sz="100" dirty="0">
                    <a:solidFill>
                      <a:srgbClr val="EEECE1">
                        <a:lumMod val="25000"/>
                      </a:srgbClr>
                    </a:solidFill>
                    <a:hlinkClick r:id="rId14"/>
                  </a:rPr>
                  <a:t>www.1ppt.com/fanwen/</a:t>
                </a:r>
                <a:r>
                  <a:rPr lang="en-US" altLang="zh-CN" sz="100" dirty="0">
                    <a:solidFill>
                      <a:srgbClr val="EEECE1">
                        <a:lumMod val="25000"/>
                      </a:srgbClr>
                    </a:solidFill>
                  </a:rPr>
                  <a:t>             </a:t>
                </a:r>
                <a:r>
                  <a:rPr lang="zh-CN" altLang="en-US" sz="100" dirty="0">
                    <a:solidFill>
                      <a:srgbClr val="EEECE1">
                        <a:lumMod val="25000"/>
                      </a:srgbClr>
                    </a:solidFill>
                  </a:rPr>
                  <a:t>试卷下载：</a:t>
                </a:r>
                <a:r>
                  <a:rPr lang="en-US" altLang="zh-CN" sz="100" dirty="0">
                    <a:solidFill>
                      <a:srgbClr val="EEECE1">
                        <a:lumMod val="25000"/>
                      </a:srgbClr>
                    </a:solidFill>
                    <a:hlinkClick r:id="rId15"/>
                  </a:rPr>
                  <a:t>www.1ppt.com/shiti/</a:t>
                </a:r>
                <a:r>
                  <a:rPr lang="en-US" altLang="zh-CN" sz="100" dirty="0">
                    <a:solidFill>
                      <a:srgbClr val="EEECE1">
                        <a:lumMod val="25000"/>
                      </a:srgbClr>
                    </a:solidFill>
                  </a:rPr>
                  <a:t>  </a:t>
                </a:r>
              </a:p>
              <a:p>
                <a:pPr fontAlgn="base">
                  <a:spcBef>
                    <a:spcPct val="0"/>
                  </a:spcBef>
                  <a:spcAft>
                    <a:spcPct val="0"/>
                  </a:spcAft>
                </a:pPr>
                <a:r>
                  <a:rPr lang="zh-CN" altLang="en-US" sz="100" dirty="0">
                    <a:solidFill>
                      <a:srgbClr val="EEECE1">
                        <a:lumMod val="25000"/>
                      </a:srgbClr>
                    </a:solidFill>
                  </a:rPr>
                  <a:t>教案下载：</a:t>
                </a:r>
                <a:r>
                  <a:rPr lang="en-US" altLang="zh-CN" sz="100" dirty="0">
                    <a:solidFill>
                      <a:srgbClr val="EEECE1">
                        <a:lumMod val="25000"/>
                      </a:srgbClr>
                    </a:solidFill>
                    <a:hlinkClick r:id="rId16"/>
                  </a:rPr>
                  <a:t>www.1ppt.com/jiaoan/</a:t>
                </a:r>
                <a:r>
                  <a:rPr lang="en-US" altLang="zh-CN" sz="100" dirty="0">
                    <a:solidFill>
                      <a:srgbClr val="EEECE1">
                        <a:lumMod val="25000"/>
                      </a:srgbClr>
                    </a:solidFill>
                  </a:rPr>
                  <a:t>  </a:t>
                </a:r>
              </a:p>
              <a:p>
                <a:pPr fontAlgn="base">
                  <a:spcBef>
                    <a:spcPct val="0"/>
                  </a:spcBef>
                  <a:spcAft>
                    <a:spcPct val="0"/>
                  </a:spcAft>
                </a:pPr>
                <a:r>
                  <a:rPr lang="en-US" altLang="zh-CN" sz="100" dirty="0">
                    <a:solidFill>
                      <a:srgbClr val="EEECE1">
                        <a:lumMod val="25000"/>
                      </a:srgbClr>
                    </a:solidFill>
                  </a:rPr>
                  <a:t>  </a:t>
                </a:r>
                <a:endParaRPr lang="zh-CN" altLang="en-US" sz="100" dirty="0">
                  <a:solidFill>
                    <a:srgbClr val="EEECE1">
                      <a:lumMod val="25000"/>
                    </a:srgbClr>
                  </a:solidFill>
                </a:endParaRPr>
              </a:p>
            </p:txBody>
          </p:sp>
          <p:grpSp>
            <p:nvGrpSpPr>
              <p:cNvPr id="6" name="组合 5"/>
              <p:cNvGrpSpPr/>
              <p:nvPr/>
            </p:nvGrpSpPr>
            <p:grpSpPr>
              <a:xfrm>
                <a:off x="1053582" y="4336548"/>
                <a:ext cx="7157903" cy="1119666"/>
                <a:chOff x="981574" y="4469574"/>
                <a:chExt cx="7157903" cy="1119666"/>
              </a:xfrm>
              <a:effectLst>
                <a:outerShdw blurRad="50800" dist="38100" dir="5400000" algn="t" rotWithShape="0">
                  <a:prstClr val="black">
                    <a:alpha val="40000"/>
                  </a:prstClr>
                </a:outerShdw>
              </a:effectLst>
            </p:grpSpPr>
            <p:sp>
              <p:nvSpPr>
                <p:cNvPr id="7" name="矩形 26"/>
                <p:cNvSpPr/>
                <p:nvPr/>
              </p:nvSpPr>
              <p:spPr>
                <a:xfrm>
                  <a:off x="995015" y="4469574"/>
                  <a:ext cx="7107343" cy="491737"/>
                </a:xfrm>
                <a:custGeom>
                  <a:avLst/>
                  <a:gdLst>
                    <a:gd name="connsiteX0" fmla="*/ 0 w 7006450"/>
                    <a:gd name="connsiteY0" fmla="*/ 0 h 452377"/>
                    <a:gd name="connsiteX1" fmla="*/ 7006450 w 7006450"/>
                    <a:gd name="connsiteY1" fmla="*/ 0 h 452377"/>
                    <a:gd name="connsiteX2" fmla="*/ 7006450 w 7006450"/>
                    <a:gd name="connsiteY2" fmla="*/ 452377 h 452377"/>
                    <a:gd name="connsiteX3" fmla="*/ 0 w 7006450"/>
                    <a:gd name="connsiteY3" fmla="*/ 452377 h 452377"/>
                    <a:gd name="connsiteX4" fmla="*/ 0 w 7006450"/>
                    <a:gd name="connsiteY4" fmla="*/ 0 h 452377"/>
                    <a:gd name="connsiteX0" fmla="*/ 240632 w 7006450"/>
                    <a:gd name="connsiteY0" fmla="*/ 12031 h 452377"/>
                    <a:gd name="connsiteX1" fmla="*/ 7006450 w 7006450"/>
                    <a:gd name="connsiteY1" fmla="*/ 0 h 452377"/>
                    <a:gd name="connsiteX2" fmla="*/ 7006450 w 7006450"/>
                    <a:gd name="connsiteY2" fmla="*/ 452377 h 452377"/>
                    <a:gd name="connsiteX3" fmla="*/ 0 w 7006450"/>
                    <a:gd name="connsiteY3" fmla="*/ 452377 h 452377"/>
                    <a:gd name="connsiteX4" fmla="*/ 240632 w 7006450"/>
                    <a:gd name="connsiteY4" fmla="*/ 12031 h 452377"/>
                    <a:gd name="connsiteX0" fmla="*/ 240632 w 7162860"/>
                    <a:gd name="connsiteY0" fmla="*/ 36094 h 476440"/>
                    <a:gd name="connsiteX1" fmla="*/ 7162860 w 7162860"/>
                    <a:gd name="connsiteY1" fmla="*/ 0 h 476440"/>
                    <a:gd name="connsiteX2" fmla="*/ 7006450 w 7162860"/>
                    <a:gd name="connsiteY2" fmla="*/ 476440 h 476440"/>
                    <a:gd name="connsiteX3" fmla="*/ 0 w 7162860"/>
                    <a:gd name="connsiteY3" fmla="*/ 476440 h 476440"/>
                    <a:gd name="connsiteX4" fmla="*/ 240632 w 7162860"/>
                    <a:gd name="connsiteY4" fmla="*/ 36094 h 476440"/>
                    <a:gd name="connsiteX0" fmla="*/ 240632 w 7162860"/>
                    <a:gd name="connsiteY0" fmla="*/ 36094 h 488471"/>
                    <a:gd name="connsiteX1" fmla="*/ 7162860 w 7162860"/>
                    <a:gd name="connsiteY1" fmla="*/ 0 h 488471"/>
                    <a:gd name="connsiteX2" fmla="*/ 7042545 w 7162860"/>
                    <a:gd name="connsiteY2" fmla="*/ 488471 h 488471"/>
                    <a:gd name="connsiteX3" fmla="*/ 0 w 7162860"/>
                    <a:gd name="connsiteY3" fmla="*/ 476440 h 488471"/>
                    <a:gd name="connsiteX4" fmla="*/ 240632 w 7162860"/>
                    <a:gd name="connsiteY4" fmla="*/ 36094 h 488471"/>
                    <a:gd name="connsiteX0" fmla="*/ 240632 w 7107343"/>
                    <a:gd name="connsiteY0" fmla="*/ 39360 h 491737"/>
                    <a:gd name="connsiteX1" fmla="*/ 7107343 w 7107343"/>
                    <a:gd name="connsiteY1" fmla="*/ 0 h 491737"/>
                    <a:gd name="connsiteX2" fmla="*/ 7042545 w 7107343"/>
                    <a:gd name="connsiteY2" fmla="*/ 491737 h 491737"/>
                    <a:gd name="connsiteX3" fmla="*/ 0 w 7107343"/>
                    <a:gd name="connsiteY3" fmla="*/ 479706 h 491737"/>
                    <a:gd name="connsiteX4" fmla="*/ 240632 w 7107343"/>
                    <a:gd name="connsiteY4" fmla="*/ 39360 h 4917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7343" h="491737">
                      <a:moveTo>
                        <a:pt x="240632" y="39360"/>
                      </a:moveTo>
                      <a:lnTo>
                        <a:pt x="7107343" y="0"/>
                      </a:lnTo>
                      <a:lnTo>
                        <a:pt x="7042545" y="491737"/>
                      </a:lnTo>
                      <a:lnTo>
                        <a:pt x="0" y="479706"/>
                      </a:lnTo>
                      <a:lnTo>
                        <a:pt x="240632" y="39360"/>
                      </a:lnTo>
                      <a:close/>
                    </a:path>
                  </a:pathLst>
                </a:custGeom>
                <a:solidFill>
                  <a:srgbClr val="B19A4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sp>
              <p:nvSpPr>
                <p:cNvPr id="8" name="矩形 27"/>
                <p:cNvSpPr/>
                <p:nvPr/>
              </p:nvSpPr>
              <p:spPr>
                <a:xfrm>
                  <a:off x="7997275" y="4515110"/>
                  <a:ext cx="142202" cy="1069177"/>
                </a:xfrm>
                <a:custGeom>
                  <a:avLst/>
                  <a:gdLst>
                    <a:gd name="connsiteX0" fmla="*/ 0 w 864096"/>
                    <a:gd name="connsiteY0" fmla="*/ 0 h 648072"/>
                    <a:gd name="connsiteX1" fmla="*/ 864096 w 864096"/>
                    <a:gd name="connsiteY1" fmla="*/ 0 h 648072"/>
                    <a:gd name="connsiteX2" fmla="*/ 864096 w 864096"/>
                    <a:gd name="connsiteY2" fmla="*/ 648072 h 648072"/>
                    <a:gd name="connsiteX3" fmla="*/ 0 w 864096"/>
                    <a:gd name="connsiteY3" fmla="*/ 648072 h 648072"/>
                    <a:gd name="connsiteX4" fmla="*/ 0 w 864096"/>
                    <a:gd name="connsiteY4" fmla="*/ 0 h 648072"/>
                    <a:gd name="connsiteX0" fmla="*/ 0 w 864096"/>
                    <a:gd name="connsiteY0" fmla="*/ 421105 h 1069177"/>
                    <a:gd name="connsiteX1" fmla="*/ 130169 w 864096"/>
                    <a:gd name="connsiteY1" fmla="*/ 0 h 1069177"/>
                    <a:gd name="connsiteX2" fmla="*/ 864096 w 864096"/>
                    <a:gd name="connsiteY2" fmla="*/ 1069177 h 1069177"/>
                    <a:gd name="connsiteX3" fmla="*/ 0 w 864096"/>
                    <a:gd name="connsiteY3" fmla="*/ 1069177 h 1069177"/>
                    <a:gd name="connsiteX4" fmla="*/ 0 w 864096"/>
                    <a:gd name="connsiteY4" fmla="*/ 421105 h 1069177"/>
                    <a:gd name="connsiteX0" fmla="*/ 0 w 166265"/>
                    <a:gd name="connsiteY0" fmla="*/ 421105 h 1069177"/>
                    <a:gd name="connsiteX1" fmla="*/ 130169 w 166265"/>
                    <a:gd name="connsiteY1" fmla="*/ 0 h 1069177"/>
                    <a:gd name="connsiteX2" fmla="*/ 166265 w 166265"/>
                    <a:gd name="connsiteY2" fmla="*/ 660103 h 1069177"/>
                    <a:gd name="connsiteX3" fmla="*/ 0 w 166265"/>
                    <a:gd name="connsiteY3" fmla="*/ 1069177 h 1069177"/>
                    <a:gd name="connsiteX4" fmla="*/ 0 w 166265"/>
                    <a:gd name="connsiteY4" fmla="*/ 421105 h 1069177"/>
                    <a:gd name="connsiteX0" fmla="*/ 0 w 166265"/>
                    <a:gd name="connsiteY0" fmla="*/ 445168 h 1069177"/>
                    <a:gd name="connsiteX1" fmla="*/ 130169 w 166265"/>
                    <a:gd name="connsiteY1" fmla="*/ 0 h 1069177"/>
                    <a:gd name="connsiteX2" fmla="*/ 166265 w 166265"/>
                    <a:gd name="connsiteY2" fmla="*/ 660103 h 1069177"/>
                    <a:gd name="connsiteX3" fmla="*/ 0 w 166265"/>
                    <a:gd name="connsiteY3" fmla="*/ 1069177 h 1069177"/>
                    <a:gd name="connsiteX4" fmla="*/ 0 w 166265"/>
                    <a:gd name="connsiteY4" fmla="*/ 445168 h 1069177"/>
                    <a:gd name="connsiteX0" fmla="*/ 0 w 142202"/>
                    <a:gd name="connsiteY0" fmla="*/ 445168 h 1069177"/>
                    <a:gd name="connsiteX1" fmla="*/ 130169 w 142202"/>
                    <a:gd name="connsiteY1" fmla="*/ 0 h 1069177"/>
                    <a:gd name="connsiteX2" fmla="*/ 142202 w 142202"/>
                    <a:gd name="connsiteY2" fmla="*/ 587914 h 1069177"/>
                    <a:gd name="connsiteX3" fmla="*/ 0 w 142202"/>
                    <a:gd name="connsiteY3" fmla="*/ 1069177 h 1069177"/>
                    <a:gd name="connsiteX4" fmla="*/ 0 w 142202"/>
                    <a:gd name="connsiteY4" fmla="*/ 445168 h 1069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02" h="1069177">
                      <a:moveTo>
                        <a:pt x="0" y="445168"/>
                      </a:moveTo>
                      <a:lnTo>
                        <a:pt x="130169" y="0"/>
                      </a:lnTo>
                      <a:lnTo>
                        <a:pt x="142202" y="587914"/>
                      </a:lnTo>
                      <a:lnTo>
                        <a:pt x="0" y="1069177"/>
                      </a:lnTo>
                      <a:lnTo>
                        <a:pt x="0" y="445168"/>
                      </a:lnTo>
                      <a:close/>
                    </a:path>
                  </a:pathLst>
                </a:custGeom>
                <a:gradFill flip="none" rotWithShape="1">
                  <a:gsLst>
                    <a:gs pos="0">
                      <a:srgbClr val="E6AF00">
                        <a:shade val="30000"/>
                        <a:satMod val="115000"/>
                      </a:srgbClr>
                    </a:gs>
                    <a:gs pos="50000">
                      <a:srgbClr val="E6AF00">
                        <a:shade val="67500"/>
                        <a:satMod val="115000"/>
                      </a:srgbClr>
                    </a:gs>
                    <a:gs pos="100000">
                      <a:srgbClr val="E6AF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sp>
              <p:nvSpPr>
                <p:cNvPr id="9" name="矩形 8"/>
                <p:cNvSpPr/>
                <p:nvPr/>
              </p:nvSpPr>
              <p:spPr>
                <a:xfrm>
                  <a:off x="981574" y="4941168"/>
                  <a:ext cx="7006450" cy="648072"/>
                </a:xfrm>
                <a:prstGeom prst="rect">
                  <a:avLst/>
                </a:prstGeom>
                <a:gradFill flip="none" rotWithShape="1">
                  <a:gsLst>
                    <a:gs pos="0">
                      <a:srgbClr val="8F771D">
                        <a:shade val="30000"/>
                        <a:satMod val="115000"/>
                      </a:srgbClr>
                    </a:gs>
                    <a:gs pos="50000">
                      <a:srgbClr val="8F771D">
                        <a:shade val="67500"/>
                        <a:satMod val="115000"/>
                      </a:srgbClr>
                    </a:gs>
                    <a:gs pos="100000">
                      <a:srgbClr val="8F771D">
                        <a:shade val="100000"/>
                        <a:satMod val="115000"/>
                      </a:srgbClr>
                    </a:gs>
                  </a:gsLst>
                  <a:lin ang="16200000" scaled="1"/>
                  <a:tileRect/>
                </a:gradFill>
                <a:ln w="9525">
                  <a:solidFill>
                    <a:srgbClr val="D1C28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grpSp>
        </p:grpSp>
        <p:grpSp>
          <p:nvGrpSpPr>
            <p:cNvPr id="10" name="组合 9"/>
            <p:cNvGrpSpPr/>
            <p:nvPr/>
          </p:nvGrpSpPr>
          <p:grpSpPr>
            <a:xfrm>
              <a:off x="1043608" y="1346397"/>
              <a:ext cx="3589533" cy="2567690"/>
              <a:chOff x="958712" y="2180212"/>
              <a:chExt cx="3589533" cy="2567690"/>
            </a:xfrm>
            <a:effectLst>
              <a:outerShdw blurRad="50800" dist="38100" dir="5400000" algn="t" rotWithShape="0">
                <a:prstClr val="black">
                  <a:alpha val="40000"/>
                </a:prstClr>
              </a:outerShdw>
            </a:effectLst>
          </p:grpSpPr>
          <p:sp>
            <p:nvSpPr>
              <p:cNvPr id="11" name="直角三角形 2"/>
              <p:cNvSpPr/>
              <p:nvPr/>
            </p:nvSpPr>
            <p:spPr>
              <a:xfrm rot="5400000">
                <a:off x="2591542" y="2787222"/>
                <a:ext cx="2563713" cy="1349693"/>
              </a:xfrm>
              <a:custGeom>
                <a:avLst/>
                <a:gdLst>
                  <a:gd name="connsiteX0" fmla="*/ 0 w 2425988"/>
                  <a:gd name="connsiteY0" fmla="*/ 2346096 h 2346096"/>
                  <a:gd name="connsiteX1" fmla="*/ 0 w 2425988"/>
                  <a:gd name="connsiteY1" fmla="*/ 0 h 2346096"/>
                  <a:gd name="connsiteX2" fmla="*/ 2425988 w 2425988"/>
                  <a:gd name="connsiteY2" fmla="*/ 2346096 h 2346096"/>
                  <a:gd name="connsiteX3" fmla="*/ 0 w 2425988"/>
                  <a:gd name="connsiteY3" fmla="*/ 2346096 h 2346096"/>
                  <a:gd name="connsiteX0" fmla="*/ 529389 w 2955377"/>
                  <a:gd name="connsiteY0" fmla="*/ 914338 h 914338"/>
                  <a:gd name="connsiteX1" fmla="*/ 0 w 2955377"/>
                  <a:gd name="connsiteY1" fmla="*/ 0 h 914338"/>
                  <a:gd name="connsiteX2" fmla="*/ 2955377 w 2955377"/>
                  <a:gd name="connsiteY2" fmla="*/ 914338 h 914338"/>
                  <a:gd name="connsiteX3" fmla="*/ 529389 w 2955377"/>
                  <a:gd name="connsiteY3" fmla="*/ 914338 h 914338"/>
                  <a:gd name="connsiteX0" fmla="*/ 616925 w 3042913"/>
                  <a:gd name="connsiteY0" fmla="*/ 457138 h 457138"/>
                  <a:gd name="connsiteX1" fmla="*/ 0 w 3042913"/>
                  <a:gd name="connsiteY1" fmla="*/ 0 h 457138"/>
                  <a:gd name="connsiteX2" fmla="*/ 3042913 w 3042913"/>
                  <a:gd name="connsiteY2" fmla="*/ 457138 h 457138"/>
                  <a:gd name="connsiteX3" fmla="*/ 616925 w 3042913"/>
                  <a:gd name="connsiteY3" fmla="*/ 457138 h 457138"/>
                  <a:gd name="connsiteX0" fmla="*/ 690752 w 3116740"/>
                  <a:gd name="connsiteY0" fmla="*/ 1323697 h 1323697"/>
                  <a:gd name="connsiteX1" fmla="*/ 0 w 3116740"/>
                  <a:gd name="connsiteY1" fmla="*/ 0 h 1323697"/>
                  <a:gd name="connsiteX2" fmla="*/ 3116740 w 3116740"/>
                  <a:gd name="connsiteY2" fmla="*/ 1323697 h 1323697"/>
                  <a:gd name="connsiteX3" fmla="*/ 690752 w 3116740"/>
                  <a:gd name="connsiteY3" fmla="*/ 1323697 h 1323697"/>
                  <a:gd name="connsiteX0" fmla="*/ 690750 w 3116738"/>
                  <a:gd name="connsiteY0" fmla="*/ 1408929 h 1408929"/>
                  <a:gd name="connsiteX1" fmla="*/ 1 w 3116738"/>
                  <a:gd name="connsiteY1" fmla="*/ 0 h 1408929"/>
                  <a:gd name="connsiteX2" fmla="*/ 3116738 w 3116738"/>
                  <a:gd name="connsiteY2" fmla="*/ 1408929 h 1408929"/>
                  <a:gd name="connsiteX3" fmla="*/ 690750 w 3116738"/>
                  <a:gd name="connsiteY3" fmla="*/ 1408929 h 1408929"/>
                  <a:gd name="connsiteX0" fmla="*/ 720280 w 3146268"/>
                  <a:gd name="connsiteY0" fmla="*/ 1593605 h 1593605"/>
                  <a:gd name="connsiteX1" fmla="*/ 0 w 3146268"/>
                  <a:gd name="connsiteY1" fmla="*/ 0 h 1593605"/>
                  <a:gd name="connsiteX2" fmla="*/ 3146268 w 3146268"/>
                  <a:gd name="connsiteY2" fmla="*/ 1593605 h 1593605"/>
                  <a:gd name="connsiteX3" fmla="*/ 720280 w 3146268"/>
                  <a:gd name="connsiteY3" fmla="*/ 1593605 h 1593605"/>
                </a:gdLst>
                <a:ahLst/>
                <a:cxnLst>
                  <a:cxn ang="0">
                    <a:pos x="connsiteX0" y="connsiteY0"/>
                  </a:cxn>
                  <a:cxn ang="0">
                    <a:pos x="connsiteX1" y="connsiteY1"/>
                  </a:cxn>
                  <a:cxn ang="0">
                    <a:pos x="connsiteX2" y="connsiteY2"/>
                  </a:cxn>
                  <a:cxn ang="0">
                    <a:pos x="connsiteX3" y="connsiteY3"/>
                  </a:cxn>
                </a:cxnLst>
                <a:rect l="l" t="t" r="r" b="b"/>
                <a:pathLst>
                  <a:path w="3146268" h="1593605">
                    <a:moveTo>
                      <a:pt x="720280" y="1593605"/>
                    </a:moveTo>
                    <a:lnTo>
                      <a:pt x="0" y="0"/>
                    </a:lnTo>
                    <a:lnTo>
                      <a:pt x="3146268" y="1593605"/>
                    </a:lnTo>
                    <a:lnTo>
                      <a:pt x="720280" y="1593605"/>
                    </a:lnTo>
                    <a:close/>
                  </a:path>
                </a:pathLst>
              </a:custGeom>
              <a:gradFill flip="none" rotWithShape="1">
                <a:gsLst>
                  <a:gs pos="0">
                    <a:srgbClr val="C99921"/>
                  </a:gs>
                  <a:gs pos="42000">
                    <a:srgbClr val="8F771D"/>
                  </a:gs>
                  <a:gs pos="75000">
                    <a:srgbClr val="9E7800"/>
                  </a:gs>
                </a:gsLst>
                <a:path path="circle">
                  <a:fillToRect l="100000" t="100000"/>
                </a:path>
                <a:tileRect r="-100000" b="-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sp>
            <p:nvSpPr>
              <p:cNvPr id="12" name="矩形 11"/>
              <p:cNvSpPr/>
              <p:nvPr/>
            </p:nvSpPr>
            <p:spPr>
              <a:xfrm>
                <a:off x="986496" y="2764066"/>
                <a:ext cx="2208012" cy="1983836"/>
              </a:xfrm>
              <a:prstGeom prst="rect">
                <a:avLst/>
              </a:prstGeom>
              <a:gradFill flip="none" rotWithShape="1">
                <a:gsLst>
                  <a:gs pos="0">
                    <a:srgbClr val="FFFF00"/>
                  </a:gs>
                  <a:gs pos="47000">
                    <a:srgbClr val="E6AF00"/>
                  </a:gs>
                  <a:gs pos="82000">
                    <a:srgbClr val="B1871F"/>
                  </a:gs>
                </a:gsLst>
                <a:path path="circle">
                  <a:fillToRect l="100000" b="100000"/>
                </a:path>
                <a:tileRect t="-100000" r="-100000"/>
              </a:gradFill>
              <a:ln w="6350">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sp>
            <p:nvSpPr>
              <p:cNvPr id="13" name="矩形 12"/>
              <p:cNvSpPr/>
              <p:nvPr/>
            </p:nvSpPr>
            <p:spPr>
              <a:xfrm>
                <a:off x="1033977" y="2820351"/>
                <a:ext cx="2113050" cy="1896155"/>
              </a:xfrm>
              <a:prstGeom prst="rect">
                <a:avLst/>
              </a:prstGeom>
              <a:solidFill>
                <a:schemeClr val="bg1"/>
              </a:solidFill>
              <a:ln>
                <a:noFill/>
              </a:ln>
              <a:effectLst>
                <a:innerShdw blurRad="1143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sp>
            <p:nvSpPr>
              <p:cNvPr id="14" name="直角三角形 9"/>
              <p:cNvSpPr/>
              <p:nvPr/>
            </p:nvSpPr>
            <p:spPr>
              <a:xfrm flipH="1">
                <a:off x="958712" y="2192832"/>
                <a:ext cx="3554695" cy="584853"/>
              </a:xfrm>
              <a:custGeom>
                <a:avLst/>
                <a:gdLst>
                  <a:gd name="connsiteX0" fmla="*/ 0 w 2448272"/>
                  <a:gd name="connsiteY0" fmla="*/ 1656184 h 1656184"/>
                  <a:gd name="connsiteX1" fmla="*/ 0 w 2448272"/>
                  <a:gd name="connsiteY1" fmla="*/ 0 h 1656184"/>
                  <a:gd name="connsiteX2" fmla="*/ 2448272 w 2448272"/>
                  <a:gd name="connsiteY2" fmla="*/ 1656184 h 1656184"/>
                  <a:gd name="connsiteX3" fmla="*/ 0 w 2448272"/>
                  <a:gd name="connsiteY3" fmla="*/ 1656184 h 1656184"/>
                  <a:gd name="connsiteX0" fmla="*/ 0 w 2448272"/>
                  <a:gd name="connsiteY0" fmla="*/ 1559932 h 1559932"/>
                  <a:gd name="connsiteX1" fmla="*/ 12031 w 2448272"/>
                  <a:gd name="connsiteY1" fmla="*/ 0 h 1559932"/>
                  <a:gd name="connsiteX2" fmla="*/ 2448272 w 2448272"/>
                  <a:gd name="connsiteY2" fmla="*/ 1559932 h 1559932"/>
                  <a:gd name="connsiteX3" fmla="*/ 0 w 2448272"/>
                  <a:gd name="connsiteY3" fmla="*/ 1559932 h 1559932"/>
                  <a:gd name="connsiteX0" fmla="*/ 84348 w 2532620"/>
                  <a:gd name="connsiteY0" fmla="*/ 1607802 h 1607802"/>
                  <a:gd name="connsiteX1" fmla="*/ 127 w 2532620"/>
                  <a:gd name="connsiteY1" fmla="*/ 0 h 1607802"/>
                  <a:gd name="connsiteX2" fmla="*/ 2532620 w 2532620"/>
                  <a:gd name="connsiteY2" fmla="*/ 1607802 h 1607802"/>
                  <a:gd name="connsiteX3" fmla="*/ 84348 w 2532620"/>
                  <a:gd name="connsiteY3" fmla="*/ 1607802 h 1607802"/>
                  <a:gd name="connsiteX0" fmla="*/ 0 w 2532493"/>
                  <a:gd name="connsiteY0" fmla="*/ 0 h 1607802"/>
                  <a:gd name="connsiteX1" fmla="*/ 2532493 w 2532493"/>
                  <a:gd name="connsiteY1" fmla="*/ 1607802 h 1607802"/>
                  <a:gd name="connsiteX2" fmla="*/ 84221 w 2532493"/>
                  <a:gd name="connsiteY2" fmla="*/ 1607802 h 1607802"/>
                  <a:gd name="connsiteX3" fmla="*/ 91440 w 2532493"/>
                  <a:gd name="connsiteY3" fmla="*/ 121273 h 1607802"/>
                  <a:gd name="connsiteX0" fmla="*/ 0 w 2532493"/>
                  <a:gd name="connsiteY0" fmla="*/ 0 h 1607802"/>
                  <a:gd name="connsiteX1" fmla="*/ 2532493 w 2532493"/>
                  <a:gd name="connsiteY1" fmla="*/ 1607802 h 1607802"/>
                  <a:gd name="connsiteX2" fmla="*/ 84221 w 2532493"/>
                  <a:gd name="connsiteY2" fmla="*/ 1607802 h 1607802"/>
                  <a:gd name="connsiteX0" fmla="*/ 0 w 2464399"/>
                  <a:gd name="connsiteY0" fmla="*/ 0 h 1582000"/>
                  <a:gd name="connsiteX1" fmla="*/ 2464399 w 2464399"/>
                  <a:gd name="connsiteY1" fmla="*/ 1582000 h 1582000"/>
                  <a:gd name="connsiteX2" fmla="*/ 16127 w 2464399"/>
                  <a:gd name="connsiteY2" fmla="*/ 1582000 h 1582000"/>
                  <a:gd name="connsiteX0" fmla="*/ 0 w 2454672"/>
                  <a:gd name="connsiteY0" fmla="*/ 0 h 1620704"/>
                  <a:gd name="connsiteX1" fmla="*/ 2454672 w 2454672"/>
                  <a:gd name="connsiteY1" fmla="*/ 1620704 h 1620704"/>
                  <a:gd name="connsiteX2" fmla="*/ 6400 w 2454672"/>
                  <a:gd name="connsiteY2" fmla="*/ 1620704 h 1620704"/>
                  <a:gd name="connsiteX0" fmla="*/ 0 w 2454672"/>
                  <a:gd name="connsiteY0" fmla="*/ 0 h 1620704"/>
                  <a:gd name="connsiteX1" fmla="*/ 2454672 w 2454672"/>
                  <a:gd name="connsiteY1" fmla="*/ 1620704 h 1620704"/>
                  <a:gd name="connsiteX2" fmla="*/ 6400 w 2454672"/>
                  <a:gd name="connsiteY2" fmla="*/ 1620704 h 1620704"/>
                  <a:gd name="connsiteX3" fmla="*/ 0 w 2454672"/>
                  <a:gd name="connsiteY3" fmla="*/ 0 h 1620704"/>
                  <a:gd name="connsiteX0" fmla="*/ 0 w 3203665"/>
                  <a:gd name="connsiteY0" fmla="*/ 0 h 1289585"/>
                  <a:gd name="connsiteX1" fmla="*/ 3203665 w 3203665"/>
                  <a:gd name="connsiteY1" fmla="*/ 1289585 h 1289585"/>
                  <a:gd name="connsiteX2" fmla="*/ 755393 w 3203665"/>
                  <a:gd name="connsiteY2" fmla="*/ 1289585 h 1289585"/>
                  <a:gd name="connsiteX3" fmla="*/ 0 w 3203665"/>
                  <a:gd name="connsiteY3" fmla="*/ 0 h 1289585"/>
                  <a:gd name="connsiteX0" fmla="*/ 0 w 4312607"/>
                  <a:gd name="connsiteY0" fmla="*/ 0 h 1289585"/>
                  <a:gd name="connsiteX1" fmla="*/ 4312607 w 4312607"/>
                  <a:gd name="connsiteY1" fmla="*/ 1266959 h 1289585"/>
                  <a:gd name="connsiteX2" fmla="*/ 755393 w 4312607"/>
                  <a:gd name="connsiteY2" fmla="*/ 1289585 h 1289585"/>
                  <a:gd name="connsiteX3" fmla="*/ 0 w 4312607"/>
                  <a:gd name="connsiteY3" fmla="*/ 0 h 1289585"/>
                  <a:gd name="connsiteX0" fmla="*/ 0 w 5570345"/>
                  <a:gd name="connsiteY0" fmla="*/ 0 h 1237456"/>
                  <a:gd name="connsiteX1" fmla="*/ 5570345 w 5570345"/>
                  <a:gd name="connsiteY1" fmla="*/ 1214830 h 1237456"/>
                  <a:gd name="connsiteX2" fmla="*/ 2013131 w 5570345"/>
                  <a:gd name="connsiteY2" fmla="*/ 1237456 h 1237456"/>
                  <a:gd name="connsiteX3" fmla="*/ 0 w 5570345"/>
                  <a:gd name="connsiteY3" fmla="*/ 0 h 1237456"/>
                  <a:gd name="connsiteX0" fmla="*/ 0 w 5727563"/>
                  <a:gd name="connsiteY0" fmla="*/ 0 h 1237456"/>
                  <a:gd name="connsiteX1" fmla="*/ 5727563 w 5727563"/>
                  <a:gd name="connsiteY1" fmla="*/ 1214830 h 1237456"/>
                  <a:gd name="connsiteX2" fmla="*/ 2170349 w 5727563"/>
                  <a:gd name="connsiteY2" fmla="*/ 1237456 h 1237456"/>
                  <a:gd name="connsiteX3" fmla="*/ 0 w 5727563"/>
                  <a:gd name="connsiteY3" fmla="*/ 0 h 1237456"/>
                  <a:gd name="connsiteX0" fmla="*/ 0 w 5806173"/>
                  <a:gd name="connsiteY0" fmla="*/ 0 h 1266959"/>
                  <a:gd name="connsiteX1" fmla="*/ 5806173 w 5806173"/>
                  <a:gd name="connsiteY1" fmla="*/ 1266959 h 1266959"/>
                  <a:gd name="connsiteX2" fmla="*/ 2170349 w 5806173"/>
                  <a:gd name="connsiteY2" fmla="*/ 1237456 h 1266959"/>
                  <a:gd name="connsiteX3" fmla="*/ 0 w 5806173"/>
                  <a:gd name="connsiteY3" fmla="*/ 0 h 1266959"/>
                </a:gdLst>
                <a:ahLst/>
                <a:cxnLst>
                  <a:cxn ang="0">
                    <a:pos x="connsiteX0" y="connsiteY0"/>
                  </a:cxn>
                  <a:cxn ang="0">
                    <a:pos x="connsiteX1" y="connsiteY1"/>
                  </a:cxn>
                  <a:cxn ang="0">
                    <a:pos x="connsiteX2" y="connsiteY2"/>
                  </a:cxn>
                  <a:cxn ang="0">
                    <a:pos x="connsiteX3" y="connsiteY3"/>
                  </a:cxn>
                </a:cxnLst>
                <a:rect l="l" t="t" r="r" b="b"/>
                <a:pathLst>
                  <a:path w="5806173" h="1266959">
                    <a:moveTo>
                      <a:pt x="0" y="0"/>
                    </a:moveTo>
                    <a:lnTo>
                      <a:pt x="5806173" y="1266959"/>
                    </a:lnTo>
                    <a:lnTo>
                      <a:pt x="2170349" y="1237456"/>
                    </a:lnTo>
                    <a:lnTo>
                      <a:pt x="0" y="0"/>
                    </a:lnTo>
                    <a:close/>
                  </a:path>
                </a:pathLst>
              </a:custGeom>
              <a:gradFill flip="none" rotWithShape="1">
                <a:gsLst>
                  <a:gs pos="0">
                    <a:srgbClr val="896817"/>
                  </a:gs>
                  <a:gs pos="42000">
                    <a:srgbClr val="E6AF00"/>
                  </a:gs>
                  <a:gs pos="67000">
                    <a:srgbClr val="C99921"/>
                  </a:gs>
                </a:gsLst>
                <a:path path="circle">
                  <a:fillToRect r="100000" b="100000"/>
                </a:path>
                <a:tileRect l="-100000" t="-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grpSp>
        <p:grpSp>
          <p:nvGrpSpPr>
            <p:cNvPr id="15" name="组合 14"/>
            <p:cNvGrpSpPr/>
            <p:nvPr/>
          </p:nvGrpSpPr>
          <p:grpSpPr>
            <a:xfrm>
              <a:off x="4611453" y="1327329"/>
              <a:ext cx="3573835" cy="2579721"/>
              <a:chOff x="4526557" y="2161144"/>
              <a:chExt cx="3573835" cy="2579721"/>
            </a:xfrm>
            <a:effectLst>
              <a:outerShdw blurRad="50800" dist="38100" dir="5400000" algn="t" rotWithShape="0">
                <a:prstClr val="black">
                  <a:alpha val="40000"/>
                </a:prstClr>
              </a:outerShdw>
            </a:effectLst>
          </p:grpSpPr>
          <p:sp>
            <p:nvSpPr>
              <p:cNvPr id="16" name="直角三角形 2"/>
              <p:cNvSpPr/>
              <p:nvPr/>
            </p:nvSpPr>
            <p:spPr>
              <a:xfrm rot="16200000" flipH="1">
                <a:off x="3919602" y="2768153"/>
                <a:ext cx="2575744" cy="1361725"/>
              </a:xfrm>
              <a:custGeom>
                <a:avLst/>
                <a:gdLst>
                  <a:gd name="connsiteX0" fmla="*/ 0 w 2425988"/>
                  <a:gd name="connsiteY0" fmla="*/ 2346096 h 2346096"/>
                  <a:gd name="connsiteX1" fmla="*/ 0 w 2425988"/>
                  <a:gd name="connsiteY1" fmla="*/ 0 h 2346096"/>
                  <a:gd name="connsiteX2" fmla="*/ 2425988 w 2425988"/>
                  <a:gd name="connsiteY2" fmla="*/ 2346096 h 2346096"/>
                  <a:gd name="connsiteX3" fmla="*/ 0 w 2425988"/>
                  <a:gd name="connsiteY3" fmla="*/ 2346096 h 2346096"/>
                  <a:gd name="connsiteX0" fmla="*/ 529389 w 2955377"/>
                  <a:gd name="connsiteY0" fmla="*/ 914338 h 914338"/>
                  <a:gd name="connsiteX1" fmla="*/ 0 w 2955377"/>
                  <a:gd name="connsiteY1" fmla="*/ 0 h 914338"/>
                  <a:gd name="connsiteX2" fmla="*/ 2955377 w 2955377"/>
                  <a:gd name="connsiteY2" fmla="*/ 914338 h 914338"/>
                  <a:gd name="connsiteX3" fmla="*/ 529389 w 2955377"/>
                  <a:gd name="connsiteY3" fmla="*/ 914338 h 914338"/>
                  <a:gd name="connsiteX0" fmla="*/ 616925 w 3042913"/>
                  <a:gd name="connsiteY0" fmla="*/ 457138 h 457138"/>
                  <a:gd name="connsiteX1" fmla="*/ 0 w 3042913"/>
                  <a:gd name="connsiteY1" fmla="*/ 0 h 457138"/>
                  <a:gd name="connsiteX2" fmla="*/ 3042913 w 3042913"/>
                  <a:gd name="connsiteY2" fmla="*/ 457138 h 457138"/>
                  <a:gd name="connsiteX3" fmla="*/ 616925 w 3042913"/>
                  <a:gd name="connsiteY3" fmla="*/ 457138 h 457138"/>
                  <a:gd name="connsiteX0" fmla="*/ 690752 w 3116740"/>
                  <a:gd name="connsiteY0" fmla="*/ 1323697 h 1323697"/>
                  <a:gd name="connsiteX1" fmla="*/ 0 w 3116740"/>
                  <a:gd name="connsiteY1" fmla="*/ 0 h 1323697"/>
                  <a:gd name="connsiteX2" fmla="*/ 3116740 w 3116740"/>
                  <a:gd name="connsiteY2" fmla="*/ 1323697 h 1323697"/>
                  <a:gd name="connsiteX3" fmla="*/ 690752 w 3116740"/>
                  <a:gd name="connsiteY3" fmla="*/ 1323697 h 1323697"/>
                  <a:gd name="connsiteX0" fmla="*/ 690750 w 3116738"/>
                  <a:gd name="connsiteY0" fmla="*/ 1408929 h 1408929"/>
                  <a:gd name="connsiteX1" fmla="*/ 1 w 3116738"/>
                  <a:gd name="connsiteY1" fmla="*/ 0 h 1408929"/>
                  <a:gd name="connsiteX2" fmla="*/ 3116738 w 3116738"/>
                  <a:gd name="connsiteY2" fmla="*/ 1408929 h 1408929"/>
                  <a:gd name="connsiteX3" fmla="*/ 690750 w 3116738"/>
                  <a:gd name="connsiteY3" fmla="*/ 1408929 h 1408929"/>
                  <a:gd name="connsiteX0" fmla="*/ 735044 w 3161032"/>
                  <a:gd name="connsiteY0" fmla="*/ 1607811 h 1607811"/>
                  <a:gd name="connsiteX1" fmla="*/ 0 w 3161032"/>
                  <a:gd name="connsiteY1" fmla="*/ 0 h 1607811"/>
                  <a:gd name="connsiteX2" fmla="*/ 3161032 w 3161032"/>
                  <a:gd name="connsiteY2" fmla="*/ 1607811 h 1607811"/>
                  <a:gd name="connsiteX3" fmla="*/ 735044 w 3161032"/>
                  <a:gd name="connsiteY3" fmla="*/ 1607811 h 1607811"/>
                </a:gdLst>
                <a:ahLst/>
                <a:cxnLst>
                  <a:cxn ang="0">
                    <a:pos x="connsiteX0" y="connsiteY0"/>
                  </a:cxn>
                  <a:cxn ang="0">
                    <a:pos x="connsiteX1" y="connsiteY1"/>
                  </a:cxn>
                  <a:cxn ang="0">
                    <a:pos x="connsiteX2" y="connsiteY2"/>
                  </a:cxn>
                  <a:cxn ang="0">
                    <a:pos x="connsiteX3" y="connsiteY3"/>
                  </a:cxn>
                </a:cxnLst>
                <a:rect l="l" t="t" r="r" b="b"/>
                <a:pathLst>
                  <a:path w="3161032" h="1607811">
                    <a:moveTo>
                      <a:pt x="735044" y="1607811"/>
                    </a:moveTo>
                    <a:lnTo>
                      <a:pt x="0" y="0"/>
                    </a:lnTo>
                    <a:lnTo>
                      <a:pt x="3161032" y="1607811"/>
                    </a:lnTo>
                    <a:lnTo>
                      <a:pt x="735044" y="1607811"/>
                    </a:lnTo>
                    <a:close/>
                  </a:path>
                </a:pathLst>
              </a:custGeom>
              <a:gradFill flip="none" rotWithShape="1">
                <a:gsLst>
                  <a:gs pos="28000">
                    <a:srgbClr val="4C680E"/>
                  </a:gs>
                  <a:gs pos="75000">
                    <a:srgbClr val="B5C519"/>
                  </a:gs>
                  <a:gs pos="100000">
                    <a:srgbClr val="809B1D"/>
                  </a:gs>
                </a:gsLst>
                <a:path path="circle">
                  <a:fillToRect l="100000" t="100000"/>
                </a:path>
                <a:tileRect r="-100000" b="-100000"/>
              </a:gra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sp>
            <p:nvSpPr>
              <p:cNvPr id="17" name="矩形 16"/>
              <p:cNvSpPr/>
              <p:nvPr/>
            </p:nvSpPr>
            <p:spPr>
              <a:xfrm flipH="1">
                <a:off x="5892380" y="2757029"/>
                <a:ext cx="2208012" cy="1983836"/>
              </a:xfrm>
              <a:prstGeom prst="rect">
                <a:avLst/>
              </a:prstGeom>
              <a:gradFill flip="none" rotWithShape="1">
                <a:gsLst>
                  <a:gs pos="0">
                    <a:srgbClr val="DAED23"/>
                  </a:gs>
                  <a:gs pos="47000">
                    <a:srgbClr val="C1D31B"/>
                  </a:gs>
                  <a:gs pos="82000">
                    <a:srgbClr val="809B1D"/>
                  </a:gs>
                </a:gsLst>
                <a:path path="circle">
                  <a:fillToRect r="100000" b="100000"/>
                </a:path>
                <a:tileRect l="-100000" t="-100000"/>
              </a:gradFill>
              <a:ln w="6350">
                <a:solidFill>
                  <a:srgbClr val="B3E21E"/>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sp>
            <p:nvSpPr>
              <p:cNvPr id="18" name="矩形 17"/>
              <p:cNvSpPr/>
              <p:nvPr/>
            </p:nvSpPr>
            <p:spPr>
              <a:xfrm flipH="1">
                <a:off x="5949989" y="2829302"/>
                <a:ext cx="2113050" cy="1880168"/>
              </a:xfrm>
              <a:prstGeom prst="rect">
                <a:avLst/>
              </a:prstGeom>
              <a:solidFill>
                <a:schemeClr val="bg1"/>
              </a:solidFill>
              <a:ln>
                <a:noFill/>
              </a:ln>
              <a:effectLst>
                <a:innerShdw blurRad="1143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sp>
            <p:nvSpPr>
              <p:cNvPr id="19" name="直角三角形 9"/>
              <p:cNvSpPr/>
              <p:nvPr/>
            </p:nvSpPr>
            <p:spPr>
              <a:xfrm>
                <a:off x="4526557" y="2209858"/>
                <a:ext cx="3530630" cy="547171"/>
              </a:xfrm>
              <a:custGeom>
                <a:avLst/>
                <a:gdLst>
                  <a:gd name="connsiteX0" fmla="*/ 0 w 2448272"/>
                  <a:gd name="connsiteY0" fmla="*/ 1656184 h 1656184"/>
                  <a:gd name="connsiteX1" fmla="*/ 0 w 2448272"/>
                  <a:gd name="connsiteY1" fmla="*/ 0 h 1656184"/>
                  <a:gd name="connsiteX2" fmla="*/ 2448272 w 2448272"/>
                  <a:gd name="connsiteY2" fmla="*/ 1656184 h 1656184"/>
                  <a:gd name="connsiteX3" fmla="*/ 0 w 2448272"/>
                  <a:gd name="connsiteY3" fmla="*/ 1656184 h 1656184"/>
                  <a:gd name="connsiteX0" fmla="*/ 0 w 2448272"/>
                  <a:gd name="connsiteY0" fmla="*/ 1559932 h 1559932"/>
                  <a:gd name="connsiteX1" fmla="*/ 12031 w 2448272"/>
                  <a:gd name="connsiteY1" fmla="*/ 0 h 1559932"/>
                  <a:gd name="connsiteX2" fmla="*/ 2448272 w 2448272"/>
                  <a:gd name="connsiteY2" fmla="*/ 1559932 h 1559932"/>
                  <a:gd name="connsiteX3" fmla="*/ 0 w 2448272"/>
                  <a:gd name="connsiteY3" fmla="*/ 1559932 h 1559932"/>
                  <a:gd name="connsiteX0" fmla="*/ 84348 w 2532620"/>
                  <a:gd name="connsiteY0" fmla="*/ 1607802 h 1607802"/>
                  <a:gd name="connsiteX1" fmla="*/ 127 w 2532620"/>
                  <a:gd name="connsiteY1" fmla="*/ 0 h 1607802"/>
                  <a:gd name="connsiteX2" fmla="*/ 2532620 w 2532620"/>
                  <a:gd name="connsiteY2" fmla="*/ 1607802 h 1607802"/>
                  <a:gd name="connsiteX3" fmla="*/ 84348 w 2532620"/>
                  <a:gd name="connsiteY3" fmla="*/ 1607802 h 1607802"/>
                  <a:gd name="connsiteX0" fmla="*/ 0 w 2532493"/>
                  <a:gd name="connsiteY0" fmla="*/ 0 h 1607802"/>
                  <a:gd name="connsiteX1" fmla="*/ 2532493 w 2532493"/>
                  <a:gd name="connsiteY1" fmla="*/ 1607802 h 1607802"/>
                  <a:gd name="connsiteX2" fmla="*/ 84221 w 2532493"/>
                  <a:gd name="connsiteY2" fmla="*/ 1607802 h 1607802"/>
                  <a:gd name="connsiteX3" fmla="*/ 91440 w 2532493"/>
                  <a:gd name="connsiteY3" fmla="*/ 121273 h 1607802"/>
                  <a:gd name="connsiteX0" fmla="*/ 0 w 2532493"/>
                  <a:gd name="connsiteY0" fmla="*/ 0 h 1607802"/>
                  <a:gd name="connsiteX1" fmla="*/ 2532493 w 2532493"/>
                  <a:gd name="connsiteY1" fmla="*/ 1607802 h 1607802"/>
                  <a:gd name="connsiteX2" fmla="*/ 84221 w 2532493"/>
                  <a:gd name="connsiteY2" fmla="*/ 1607802 h 1607802"/>
                  <a:gd name="connsiteX0" fmla="*/ 0 w 2464399"/>
                  <a:gd name="connsiteY0" fmla="*/ 0 h 1582000"/>
                  <a:gd name="connsiteX1" fmla="*/ 2464399 w 2464399"/>
                  <a:gd name="connsiteY1" fmla="*/ 1582000 h 1582000"/>
                  <a:gd name="connsiteX2" fmla="*/ 16127 w 2464399"/>
                  <a:gd name="connsiteY2" fmla="*/ 1582000 h 1582000"/>
                  <a:gd name="connsiteX0" fmla="*/ 0 w 2454672"/>
                  <a:gd name="connsiteY0" fmla="*/ 0 h 1620704"/>
                  <a:gd name="connsiteX1" fmla="*/ 2454672 w 2454672"/>
                  <a:gd name="connsiteY1" fmla="*/ 1620704 h 1620704"/>
                  <a:gd name="connsiteX2" fmla="*/ 6400 w 2454672"/>
                  <a:gd name="connsiteY2" fmla="*/ 1620704 h 1620704"/>
                  <a:gd name="connsiteX0" fmla="*/ 0 w 2454672"/>
                  <a:gd name="connsiteY0" fmla="*/ 0 h 1620704"/>
                  <a:gd name="connsiteX1" fmla="*/ 2454672 w 2454672"/>
                  <a:gd name="connsiteY1" fmla="*/ 1620704 h 1620704"/>
                  <a:gd name="connsiteX2" fmla="*/ 6400 w 2454672"/>
                  <a:gd name="connsiteY2" fmla="*/ 1620704 h 1620704"/>
                  <a:gd name="connsiteX3" fmla="*/ 0 w 2454672"/>
                  <a:gd name="connsiteY3" fmla="*/ 0 h 1620704"/>
                  <a:gd name="connsiteX0" fmla="*/ 0 w 3203665"/>
                  <a:gd name="connsiteY0" fmla="*/ 0 h 1289585"/>
                  <a:gd name="connsiteX1" fmla="*/ 3203665 w 3203665"/>
                  <a:gd name="connsiteY1" fmla="*/ 1289585 h 1289585"/>
                  <a:gd name="connsiteX2" fmla="*/ 755393 w 3203665"/>
                  <a:gd name="connsiteY2" fmla="*/ 1289585 h 1289585"/>
                  <a:gd name="connsiteX3" fmla="*/ 0 w 3203665"/>
                  <a:gd name="connsiteY3" fmla="*/ 0 h 1289585"/>
                  <a:gd name="connsiteX0" fmla="*/ 0 w 4312607"/>
                  <a:gd name="connsiteY0" fmla="*/ 0 h 1289585"/>
                  <a:gd name="connsiteX1" fmla="*/ 4312607 w 4312607"/>
                  <a:gd name="connsiteY1" fmla="*/ 1266959 h 1289585"/>
                  <a:gd name="connsiteX2" fmla="*/ 755393 w 4312607"/>
                  <a:gd name="connsiteY2" fmla="*/ 1289585 h 1289585"/>
                  <a:gd name="connsiteX3" fmla="*/ 0 w 4312607"/>
                  <a:gd name="connsiteY3" fmla="*/ 0 h 1289585"/>
                  <a:gd name="connsiteX0" fmla="*/ 0 w 5570345"/>
                  <a:gd name="connsiteY0" fmla="*/ 0 h 1237456"/>
                  <a:gd name="connsiteX1" fmla="*/ 5570345 w 5570345"/>
                  <a:gd name="connsiteY1" fmla="*/ 1214830 h 1237456"/>
                  <a:gd name="connsiteX2" fmla="*/ 2013131 w 5570345"/>
                  <a:gd name="connsiteY2" fmla="*/ 1237456 h 1237456"/>
                  <a:gd name="connsiteX3" fmla="*/ 0 w 5570345"/>
                  <a:gd name="connsiteY3" fmla="*/ 0 h 1237456"/>
                  <a:gd name="connsiteX0" fmla="*/ 0 w 5766865"/>
                  <a:gd name="connsiteY0" fmla="*/ 0 h 1185329"/>
                  <a:gd name="connsiteX1" fmla="*/ 5766865 w 5766865"/>
                  <a:gd name="connsiteY1" fmla="*/ 1162703 h 1185329"/>
                  <a:gd name="connsiteX2" fmla="*/ 2209651 w 5766865"/>
                  <a:gd name="connsiteY2" fmla="*/ 1185329 h 1185329"/>
                  <a:gd name="connsiteX3" fmla="*/ 0 w 5766865"/>
                  <a:gd name="connsiteY3" fmla="*/ 0 h 1185329"/>
                </a:gdLst>
                <a:ahLst/>
                <a:cxnLst>
                  <a:cxn ang="0">
                    <a:pos x="connsiteX0" y="connsiteY0"/>
                  </a:cxn>
                  <a:cxn ang="0">
                    <a:pos x="connsiteX1" y="connsiteY1"/>
                  </a:cxn>
                  <a:cxn ang="0">
                    <a:pos x="connsiteX2" y="connsiteY2"/>
                  </a:cxn>
                  <a:cxn ang="0">
                    <a:pos x="connsiteX3" y="connsiteY3"/>
                  </a:cxn>
                </a:cxnLst>
                <a:rect l="l" t="t" r="r" b="b"/>
                <a:pathLst>
                  <a:path w="5766865" h="1185329">
                    <a:moveTo>
                      <a:pt x="0" y="0"/>
                    </a:moveTo>
                    <a:lnTo>
                      <a:pt x="5766865" y="1162703"/>
                    </a:lnTo>
                    <a:lnTo>
                      <a:pt x="2209651" y="1185329"/>
                    </a:lnTo>
                    <a:lnTo>
                      <a:pt x="0" y="0"/>
                    </a:lnTo>
                    <a:close/>
                  </a:path>
                </a:pathLst>
              </a:custGeom>
              <a:gradFill flip="none" rotWithShape="1">
                <a:gsLst>
                  <a:gs pos="0">
                    <a:srgbClr val="4C680E"/>
                  </a:gs>
                  <a:gs pos="42000">
                    <a:srgbClr val="93A014"/>
                  </a:gs>
                  <a:gs pos="67000">
                    <a:srgbClr val="809B1D"/>
                  </a:gs>
                </a:gsLst>
                <a:path path="circle">
                  <a:fillToRect r="100000" b="100000"/>
                </a:path>
                <a:tileRect l="-100000" t="-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grpSp>
        <p:grpSp>
          <p:nvGrpSpPr>
            <p:cNvPr id="20" name="组合 19"/>
            <p:cNvGrpSpPr/>
            <p:nvPr/>
          </p:nvGrpSpPr>
          <p:grpSpPr>
            <a:xfrm>
              <a:off x="3523990" y="1363503"/>
              <a:ext cx="2198712" cy="2567104"/>
              <a:chOff x="3439094" y="2197318"/>
              <a:chExt cx="2198712" cy="2567104"/>
            </a:xfrm>
            <a:effectLst>
              <a:outerShdw blurRad="50800" dist="38100" dir="5400000" algn="t" rotWithShape="0">
                <a:prstClr val="black">
                  <a:alpha val="40000"/>
                </a:prstClr>
              </a:outerShdw>
            </a:effectLst>
          </p:grpSpPr>
          <p:sp>
            <p:nvSpPr>
              <p:cNvPr id="21" name="矩形 20"/>
              <p:cNvSpPr/>
              <p:nvPr/>
            </p:nvSpPr>
            <p:spPr>
              <a:xfrm>
                <a:off x="3444398" y="2780586"/>
                <a:ext cx="2186534" cy="1983836"/>
              </a:xfrm>
              <a:prstGeom prst="rect">
                <a:avLst/>
              </a:prstGeom>
              <a:gradFill flip="none" rotWithShape="1">
                <a:gsLst>
                  <a:gs pos="0">
                    <a:schemeClr val="tx2">
                      <a:lumMod val="20000"/>
                      <a:lumOff val="80000"/>
                    </a:schemeClr>
                  </a:gs>
                  <a:gs pos="47000">
                    <a:schemeClr val="tx2">
                      <a:lumMod val="60000"/>
                      <a:lumOff val="40000"/>
                    </a:schemeClr>
                  </a:gs>
                  <a:gs pos="82000">
                    <a:schemeClr val="accent1">
                      <a:lumMod val="75000"/>
                    </a:schemeClr>
                  </a:gs>
                </a:gsLst>
                <a:path path="circle">
                  <a:fillToRect l="100000" b="100000"/>
                </a:path>
                <a:tileRect t="-100000" r="-100000"/>
              </a:gradFill>
              <a:ln w="9525">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sp>
            <p:nvSpPr>
              <p:cNvPr id="22" name="矩形 21"/>
              <p:cNvSpPr/>
              <p:nvPr/>
            </p:nvSpPr>
            <p:spPr>
              <a:xfrm>
                <a:off x="3496465" y="2829301"/>
                <a:ext cx="2087302" cy="1903726"/>
              </a:xfrm>
              <a:prstGeom prst="rect">
                <a:avLst/>
              </a:prstGeom>
              <a:solidFill>
                <a:schemeClr val="bg1"/>
              </a:solidFill>
              <a:ln>
                <a:noFill/>
              </a:ln>
              <a:effectLst>
                <a:innerShdw blurRad="1143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sp>
            <p:nvSpPr>
              <p:cNvPr id="23" name="直角三角形 9"/>
              <p:cNvSpPr/>
              <p:nvPr/>
            </p:nvSpPr>
            <p:spPr>
              <a:xfrm flipH="1">
                <a:off x="3439094" y="2197318"/>
                <a:ext cx="2198712" cy="583267"/>
              </a:xfrm>
              <a:custGeom>
                <a:avLst/>
                <a:gdLst>
                  <a:gd name="connsiteX0" fmla="*/ 0 w 2448272"/>
                  <a:gd name="connsiteY0" fmla="*/ 1656184 h 1656184"/>
                  <a:gd name="connsiteX1" fmla="*/ 0 w 2448272"/>
                  <a:gd name="connsiteY1" fmla="*/ 0 h 1656184"/>
                  <a:gd name="connsiteX2" fmla="*/ 2448272 w 2448272"/>
                  <a:gd name="connsiteY2" fmla="*/ 1656184 h 1656184"/>
                  <a:gd name="connsiteX3" fmla="*/ 0 w 2448272"/>
                  <a:gd name="connsiteY3" fmla="*/ 1656184 h 1656184"/>
                  <a:gd name="connsiteX0" fmla="*/ 0 w 2448272"/>
                  <a:gd name="connsiteY0" fmla="*/ 1559932 h 1559932"/>
                  <a:gd name="connsiteX1" fmla="*/ 12031 w 2448272"/>
                  <a:gd name="connsiteY1" fmla="*/ 0 h 1559932"/>
                  <a:gd name="connsiteX2" fmla="*/ 2448272 w 2448272"/>
                  <a:gd name="connsiteY2" fmla="*/ 1559932 h 1559932"/>
                  <a:gd name="connsiteX3" fmla="*/ 0 w 2448272"/>
                  <a:gd name="connsiteY3" fmla="*/ 1559932 h 1559932"/>
                  <a:gd name="connsiteX0" fmla="*/ 84348 w 2532620"/>
                  <a:gd name="connsiteY0" fmla="*/ 1607802 h 1607802"/>
                  <a:gd name="connsiteX1" fmla="*/ 127 w 2532620"/>
                  <a:gd name="connsiteY1" fmla="*/ 0 h 1607802"/>
                  <a:gd name="connsiteX2" fmla="*/ 2532620 w 2532620"/>
                  <a:gd name="connsiteY2" fmla="*/ 1607802 h 1607802"/>
                  <a:gd name="connsiteX3" fmla="*/ 84348 w 2532620"/>
                  <a:gd name="connsiteY3" fmla="*/ 1607802 h 1607802"/>
                  <a:gd name="connsiteX0" fmla="*/ 0 w 2532493"/>
                  <a:gd name="connsiteY0" fmla="*/ 0 h 1607802"/>
                  <a:gd name="connsiteX1" fmla="*/ 2532493 w 2532493"/>
                  <a:gd name="connsiteY1" fmla="*/ 1607802 h 1607802"/>
                  <a:gd name="connsiteX2" fmla="*/ 84221 w 2532493"/>
                  <a:gd name="connsiteY2" fmla="*/ 1607802 h 1607802"/>
                  <a:gd name="connsiteX3" fmla="*/ 91440 w 2532493"/>
                  <a:gd name="connsiteY3" fmla="*/ 121273 h 1607802"/>
                  <a:gd name="connsiteX0" fmla="*/ 0 w 2532493"/>
                  <a:gd name="connsiteY0" fmla="*/ 0 h 1607802"/>
                  <a:gd name="connsiteX1" fmla="*/ 2532493 w 2532493"/>
                  <a:gd name="connsiteY1" fmla="*/ 1607802 h 1607802"/>
                  <a:gd name="connsiteX2" fmla="*/ 84221 w 2532493"/>
                  <a:gd name="connsiteY2" fmla="*/ 1607802 h 1607802"/>
                  <a:gd name="connsiteX0" fmla="*/ 0 w 2464399"/>
                  <a:gd name="connsiteY0" fmla="*/ 0 h 1582000"/>
                  <a:gd name="connsiteX1" fmla="*/ 2464399 w 2464399"/>
                  <a:gd name="connsiteY1" fmla="*/ 1582000 h 1582000"/>
                  <a:gd name="connsiteX2" fmla="*/ 16127 w 2464399"/>
                  <a:gd name="connsiteY2" fmla="*/ 1582000 h 1582000"/>
                  <a:gd name="connsiteX0" fmla="*/ 0 w 2454672"/>
                  <a:gd name="connsiteY0" fmla="*/ 0 h 1620704"/>
                  <a:gd name="connsiteX1" fmla="*/ 2454672 w 2454672"/>
                  <a:gd name="connsiteY1" fmla="*/ 1620704 h 1620704"/>
                  <a:gd name="connsiteX2" fmla="*/ 6400 w 2454672"/>
                  <a:gd name="connsiteY2" fmla="*/ 1620704 h 1620704"/>
                  <a:gd name="connsiteX0" fmla="*/ 0 w 2454672"/>
                  <a:gd name="connsiteY0" fmla="*/ 0 h 1620704"/>
                  <a:gd name="connsiteX1" fmla="*/ 2454672 w 2454672"/>
                  <a:gd name="connsiteY1" fmla="*/ 1620704 h 1620704"/>
                  <a:gd name="connsiteX2" fmla="*/ 6400 w 2454672"/>
                  <a:gd name="connsiteY2" fmla="*/ 1620704 h 1620704"/>
                  <a:gd name="connsiteX3" fmla="*/ 0 w 2454672"/>
                  <a:gd name="connsiteY3" fmla="*/ 0 h 1620704"/>
                  <a:gd name="connsiteX0" fmla="*/ 0 w 3203665"/>
                  <a:gd name="connsiteY0" fmla="*/ 0 h 1289585"/>
                  <a:gd name="connsiteX1" fmla="*/ 3203665 w 3203665"/>
                  <a:gd name="connsiteY1" fmla="*/ 1289585 h 1289585"/>
                  <a:gd name="connsiteX2" fmla="*/ 755393 w 3203665"/>
                  <a:gd name="connsiteY2" fmla="*/ 1289585 h 1289585"/>
                  <a:gd name="connsiteX3" fmla="*/ 0 w 3203665"/>
                  <a:gd name="connsiteY3" fmla="*/ 0 h 1289585"/>
                  <a:gd name="connsiteX0" fmla="*/ 0 w 4346730"/>
                  <a:gd name="connsiteY0" fmla="*/ 0 h 1289585"/>
                  <a:gd name="connsiteX1" fmla="*/ 4346730 w 4346730"/>
                  <a:gd name="connsiteY1" fmla="*/ 1289585 h 1289585"/>
                  <a:gd name="connsiteX2" fmla="*/ 755393 w 4346730"/>
                  <a:gd name="connsiteY2" fmla="*/ 1289585 h 1289585"/>
                  <a:gd name="connsiteX3" fmla="*/ 0 w 4346730"/>
                  <a:gd name="connsiteY3" fmla="*/ 0 h 1289585"/>
                  <a:gd name="connsiteX0" fmla="*/ 1583213 w 3591337"/>
                  <a:gd name="connsiteY0" fmla="*/ 0 h 1315650"/>
                  <a:gd name="connsiteX1" fmla="*/ 3591337 w 3591337"/>
                  <a:gd name="connsiteY1" fmla="*/ 1315650 h 1315650"/>
                  <a:gd name="connsiteX2" fmla="*/ 0 w 3591337"/>
                  <a:gd name="connsiteY2" fmla="*/ 1315650 h 1315650"/>
                  <a:gd name="connsiteX3" fmla="*/ 1583213 w 3591337"/>
                  <a:gd name="connsiteY3" fmla="*/ 0 h 1315650"/>
                  <a:gd name="connsiteX0" fmla="*/ 1819039 w 3591337"/>
                  <a:gd name="connsiteY0" fmla="*/ 0 h 1315650"/>
                  <a:gd name="connsiteX1" fmla="*/ 3591337 w 3591337"/>
                  <a:gd name="connsiteY1" fmla="*/ 1315650 h 1315650"/>
                  <a:gd name="connsiteX2" fmla="*/ 0 w 3591337"/>
                  <a:gd name="connsiteY2" fmla="*/ 1315650 h 1315650"/>
                  <a:gd name="connsiteX3" fmla="*/ 1819039 w 3591337"/>
                  <a:gd name="connsiteY3" fmla="*/ 0 h 1315650"/>
                  <a:gd name="connsiteX0" fmla="*/ 1838692 w 3591337"/>
                  <a:gd name="connsiteY0" fmla="*/ 0 h 1185331"/>
                  <a:gd name="connsiteX1" fmla="*/ 3591337 w 3591337"/>
                  <a:gd name="connsiteY1" fmla="*/ 1185331 h 1185331"/>
                  <a:gd name="connsiteX2" fmla="*/ 0 w 3591337"/>
                  <a:gd name="connsiteY2" fmla="*/ 1185331 h 1185331"/>
                  <a:gd name="connsiteX3" fmla="*/ 1838692 w 3591337"/>
                  <a:gd name="connsiteY3" fmla="*/ 0 h 1185331"/>
                  <a:gd name="connsiteX0" fmla="*/ 1838692 w 3591337"/>
                  <a:gd name="connsiteY0" fmla="*/ 0 h 1263523"/>
                  <a:gd name="connsiteX1" fmla="*/ 3591337 w 3591337"/>
                  <a:gd name="connsiteY1" fmla="*/ 1263523 h 1263523"/>
                  <a:gd name="connsiteX2" fmla="*/ 0 w 3591337"/>
                  <a:gd name="connsiteY2" fmla="*/ 1263523 h 1263523"/>
                  <a:gd name="connsiteX3" fmla="*/ 1838692 w 3591337"/>
                  <a:gd name="connsiteY3" fmla="*/ 0 h 1263523"/>
                </a:gdLst>
                <a:ahLst/>
                <a:cxnLst>
                  <a:cxn ang="0">
                    <a:pos x="connsiteX0" y="connsiteY0"/>
                  </a:cxn>
                  <a:cxn ang="0">
                    <a:pos x="connsiteX1" y="connsiteY1"/>
                  </a:cxn>
                  <a:cxn ang="0">
                    <a:pos x="connsiteX2" y="connsiteY2"/>
                  </a:cxn>
                  <a:cxn ang="0">
                    <a:pos x="connsiteX3" y="connsiteY3"/>
                  </a:cxn>
                </a:cxnLst>
                <a:rect l="l" t="t" r="r" b="b"/>
                <a:pathLst>
                  <a:path w="3591337" h="1263523">
                    <a:moveTo>
                      <a:pt x="1838692" y="0"/>
                    </a:moveTo>
                    <a:lnTo>
                      <a:pt x="3591337" y="1263523"/>
                    </a:lnTo>
                    <a:lnTo>
                      <a:pt x="0" y="1263523"/>
                    </a:lnTo>
                    <a:lnTo>
                      <a:pt x="1838692" y="0"/>
                    </a:lnTo>
                    <a:close/>
                  </a:path>
                </a:pathLst>
              </a:custGeom>
              <a:gradFill flip="none" rotWithShape="1">
                <a:gsLst>
                  <a:gs pos="24000">
                    <a:schemeClr val="tx2">
                      <a:lumMod val="60000"/>
                      <a:lumOff val="40000"/>
                    </a:schemeClr>
                  </a:gs>
                  <a:gs pos="5000">
                    <a:srgbClr val="3379CD"/>
                  </a:gs>
                  <a:gs pos="82000">
                    <a:srgbClr val="1E344E"/>
                  </a:gs>
                </a:gsLst>
                <a:path path="circle">
                  <a:fillToRect r="100000" b="100000"/>
                </a:path>
                <a:tileRect l="-100000" t="-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grpSp>
        <p:sp>
          <p:nvSpPr>
            <p:cNvPr id="24" name="TextBox 34"/>
            <p:cNvSpPr txBox="1"/>
            <p:nvPr/>
          </p:nvSpPr>
          <p:spPr>
            <a:xfrm>
              <a:off x="1204206" y="2063333"/>
              <a:ext cx="1921284" cy="1220911"/>
            </a:xfrm>
            <a:prstGeom prst="rect">
              <a:avLst/>
            </a:prstGeom>
            <a:noFill/>
          </p:spPr>
          <p:txBody>
            <a:bodyPr wrap="square" rtlCol="0">
              <a:spAutoFit/>
            </a:bodyPr>
            <a:lstStyle/>
            <a:p>
              <a:pPr fontAlgn="base">
                <a:lnSpc>
                  <a:spcPct val="130000"/>
                </a:lnSpc>
                <a:spcBef>
                  <a:spcPct val="0"/>
                </a:spcBef>
                <a:spcAft>
                  <a:spcPct val="0"/>
                </a:spcAft>
              </a:pPr>
              <a:r>
                <a:rPr lang="zh-CN" altLang="en-US" sz="1300" dirty="0" smtClean="0">
                  <a:solidFill>
                    <a:prstClr val="black">
                      <a:lumMod val="65000"/>
                      <a:lumOff val="35000"/>
                    </a:prstClr>
                  </a:solidFill>
                  <a:latin typeface="微软雅黑" pitchFamily="34" charset="-122"/>
                  <a:ea typeface="微软雅黑" pitchFamily="34" charset="-122"/>
                </a:rPr>
                <a:t>弹性</a:t>
              </a:r>
              <a:r>
                <a:rPr lang="zh-CN" altLang="en-US" sz="1300" dirty="0">
                  <a:solidFill>
                    <a:prstClr val="black">
                      <a:lumMod val="65000"/>
                      <a:lumOff val="35000"/>
                    </a:prstClr>
                  </a:solidFill>
                  <a:latin typeface="微软雅黑" pitchFamily="34" charset="-122"/>
                  <a:ea typeface="微软雅黑" pitchFamily="34" charset="-122"/>
                </a:rPr>
                <a:t>块存储为客户云主机提供可按需扩展存储空间的块级别存储服务，客户云主机以卷设备的方式访问块存储空间。</a:t>
              </a:r>
            </a:p>
          </p:txBody>
        </p:sp>
        <p:sp>
          <p:nvSpPr>
            <p:cNvPr id="25" name="TextBox 36"/>
            <p:cNvSpPr txBox="1"/>
            <p:nvPr/>
          </p:nvSpPr>
          <p:spPr>
            <a:xfrm>
              <a:off x="3602026" y="2032178"/>
              <a:ext cx="2007434" cy="1676897"/>
            </a:xfrm>
            <a:prstGeom prst="rect">
              <a:avLst/>
            </a:prstGeom>
            <a:noFill/>
          </p:spPr>
          <p:txBody>
            <a:bodyPr wrap="square" rtlCol="0">
              <a:spAutoFit/>
            </a:bodyPr>
            <a:lstStyle/>
            <a:p>
              <a:pPr fontAlgn="base">
                <a:lnSpc>
                  <a:spcPct val="130000"/>
                </a:lnSpc>
                <a:spcBef>
                  <a:spcPct val="0"/>
                </a:spcBef>
                <a:spcAft>
                  <a:spcPct val="0"/>
                </a:spcAft>
              </a:pPr>
              <a:r>
                <a:rPr lang="zh-CN" altLang="en-US" sz="1300" dirty="0">
                  <a:solidFill>
                    <a:prstClr val="black">
                      <a:lumMod val="65000"/>
                      <a:lumOff val="35000"/>
                    </a:prstClr>
                  </a:solidFill>
                  <a:latin typeface="微软雅黑" pitchFamily="34" charset="-122"/>
                  <a:ea typeface="微软雅黑" pitchFamily="34" charset="-122"/>
                </a:rPr>
                <a:t> 弹性块存储</a:t>
              </a:r>
              <a:r>
                <a:rPr lang="zh-CN" altLang="en-US" sz="1300" dirty="0" smtClean="0">
                  <a:solidFill>
                    <a:prstClr val="black">
                      <a:lumMod val="65000"/>
                      <a:lumOff val="35000"/>
                    </a:prstClr>
                  </a:solidFill>
                  <a:latin typeface="微软雅黑" pitchFamily="34" charset="-122"/>
                  <a:ea typeface="微软雅黑" pitchFamily="34" charset="-122"/>
                </a:rPr>
                <a:t>为客户提供</a:t>
              </a:r>
              <a:r>
                <a:rPr lang="zh-CN" altLang="en-US" sz="1300" dirty="0">
                  <a:solidFill>
                    <a:prstClr val="black">
                      <a:lumMod val="65000"/>
                      <a:lumOff val="35000"/>
                    </a:prstClr>
                  </a:solidFill>
                  <a:latin typeface="微软雅黑" pitchFamily="34" charset="-122"/>
                  <a:ea typeface="微软雅黑" pitchFamily="34" charset="-122"/>
                </a:rPr>
                <a:t>可按需扩展块级别存储服务。块存储空间有挂载</a:t>
              </a:r>
              <a:r>
                <a:rPr lang="zh-CN" altLang="en-US" sz="900" dirty="0">
                  <a:solidFill>
                    <a:prstClr val="black">
                      <a:lumMod val="65000"/>
                      <a:lumOff val="35000"/>
                    </a:prstClr>
                  </a:solidFill>
                  <a:latin typeface="微软雅黑" pitchFamily="34" charset="-122"/>
                  <a:ea typeface="微软雅黑" pitchFamily="34" charset="-122"/>
                </a:rPr>
                <a:t>（</a:t>
              </a:r>
              <a:r>
                <a:rPr lang="en-US" altLang="zh-CN" sz="900" dirty="0">
                  <a:solidFill>
                    <a:prstClr val="black">
                      <a:lumMod val="65000"/>
                      <a:lumOff val="35000"/>
                    </a:prstClr>
                  </a:solidFill>
                  <a:latin typeface="微软雅黑" pitchFamily="34" charset="-122"/>
                  <a:ea typeface="微软雅黑" pitchFamily="34" charset="-122"/>
                </a:rPr>
                <a:t>Attach</a:t>
              </a:r>
              <a:r>
                <a:rPr lang="zh-CN" altLang="en-US" sz="900" dirty="0">
                  <a:solidFill>
                    <a:prstClr val="black">
                      <a:lumMod val="65000"/>
                      <a:lumOff val="35000"/>
                    </a:prstClr>
                  </a:solidFill>
                  <a:latin typeface="微软雅黑" pitchFamily="34" charset="-122"/>
                  <a:ea typeface="微软雅黑" pitchFamily="34" charset="-122"/>
                </a:rPr>
                <a:t>）</a:t>
              </a:r>
              <a:r>
                <a:rPr lang="zh-CN" altLang="en-US" sz="1300" dirty="0">
                  <a:solidFill>
                    <a:prstClr val="black">
                      <a:lumMod val="65000"/>
                      <a:lumOff val="35000"/>
                    </a:prstClr>
                  </a:solidFill>
                  <a:latin typeface="微软雅黑" pitchFamily="34" charset="-122"/>
                  <a:ea typeface="微软雅黑" pitchFamily="34" charset="-122"/>
                </a:rPr>
                <a:t>和解挂载</a:t>
              </a:r>
              <a:r>
                <a:rPr lang="zh-CN" altLang="en-US" sz="900" dirty="0">
                  <a:solidFill>
                    <a:prstClr val="black">
                      <a:lumMod val="65000"/>
                      <a:lumOff val="35000"/>
                    </a:prstClr>
                  </a:solidFill>
                  <a:latin typeface="微软雅黑" pitchFamily="34" charset="-122"/>
                  <a:ea typeface="微软雅黑" pitchFamily="34" charset="-122"/>
                </a:rPr>
                <a:t>（</a:t>
              </a:r>
              <a:r>
                <a:rPr lang="en-US" altLang="zh-CN" sz="900" dirty="0">
                  <a:solidFill>
                    <a:prstClr val="black">
                      <a:lumMod val="65000"/>
                      <a:lumOff val="35000"/>
                    </a:prstClr>
                  </a:solidFill>
                  <a:latin typeface="微软雅黑" pitchFamily="34" charset="-122"/>
                  <a:ea typeface="微软雅黑" pitchFamily="34" charset="-122"/>
                </a:rPr>
                <a:t>Detach</a:t>
              </a:r>
              <a:r>
                <a:rPr lang="zh-CN" altLang="en-US" sz="900" dirty="0">
                  <a:solidFill>
                    <a:prstClr val="black">
                      <a:lumMod val="65000"/>
                      <a:lumOff val="35000"/>
                    </a:prstClr>
                  </a:solidFill>
                  <a:latin typeface="微软雅黑" pitchFamily="34" charset="-122"/>
                  <a:ea typeface="微软雅黑" pitchFamily="34" charset="-122"/>
                </a:rPr>
                <a:t>）</a:t>
              </a:r>
              <a:r>
                <a:rPr lang="zh-CN" altLang="en-US" sz="1300" dirty="0">
                  <a:solidFill>
                    <a:prstClr val="black">
                      <a:lumMod val="65000"/>
                      <a:lumOff val="35000"/>
                    </a:prstClr>
                  </a:solidFill>
                  <a:latin typeface="微软雅黑" pitchFamily="34" charset="-122"/>
                  <a:ea typeface="微软雅黑" pitchFamily="34" charset="-122"/>
                </a:rPr>
                <a:t>两种状态</a:t>
              </a:r>
              <a:r>
                <a:rPr lang="zh-CN" altLang="en-US" sz="1300" dirty="0" smtClean="0">
                  <a:solidFill>
                    <a:prstClr val="black">
                      <a:lumMod val="65000"/>
                      <a:lumOff val="35000"/>
                    </a:prstClr>
                  </a:solidFill>
                  <a:latin typeface="微软雅黑" pitchFamily="34" charset="-122"/>
                  <a:ea typeface="微软雅黑" pitchFamily="34" charset="-122"/>
                </a:rPr>
                <a:t>，</a:t>
              </a:r>
              <a:r>
                <a:rPr lang="zh-CN" altLang="en-US" sz="1300" dirty="0">
                  <a:solidFill>
                    <a:prstClr val="black">
                      <a:lumMod val="65000"/>
                      <a:lumOff val="35000"/>
                    </a:prstClr>
                  </a:solidFill>
                  <a:latin typeface="微软雅黑" pitchFamily="34" charset="-122"/>
                  <a:ea typeface="微软雅黑" pitchFamily="34" charset="-122"/>
                </a:rPr>
                <a:t>客户</a:t>
              </a:r>
              <a:r>
                <a:rPr lang="zh-CN" altLang="en-US" sz="1300" dirty="0" smtClean="0">
                  <a:solidFill>
                    <a:prstClr val="black">
                      <a:lumMod val="65000"/>
                      <a:lumOff val="35000"/>
                    </a:prstClr>
                  </a:solidFill>
                  <a:latin typeface="微软雅黑" pitchFamily="34" charset="-122"/>
                  <a:ea typeface="微软雅黑" pitchFamily="34" charset="-122"/>
                </a:rPr>
                <a:t>可以</a:t>
              </a:r>
              <a:r>
                <a:rPr lang="zh-CN" altLang="en-US" sz="1300" dirty="0">
                  <a:solidFill>
                    <a:prstClr val="black">
                      <a:lumMod val="65000"/>
                      <a:lumOff val="35000"/>
                    </a:prstClr>
                  </a:solidFill>
                  <a:latin typeface="微软雅黑" pitchFamily="34" charset="-122"/>
                  <a:ea typeface="微软雅黑" pitchFamily="34" charset="-122"/>
                </a:rPr>
                <a:t>选择将弹性块存储挂载在云主机上并部署数据库等应用。</a:t>
              </a:r>
            </a:p>
          </p:txBody>
        </p:sp>
        <p:sp>
          <p:nvSpPr>
            <p:cNvPr id="27" name="Text Box 39"/>
            <p:cNvSpPr txBox="1">
              <a:spLocks noChangeArrowheads="1"/>
            </p:cNvSpPr>
            <p:nvPr/>
          </p:nvSpPr>
          <p:spPr bwMode="auto">
            <a:xfrm>
              <a:off x="2392476" y="1640548"/>
              <a:ext cx="1957529" cy="318044"/>
            </a:xfrm>
            <a:prstGeom prst="rect">
              <a:avLst/>
            </a:prstGeom>
            <a:noFill/>
            <a:ln w="9525">
              <a:noFill/>
              <a:miter lim="800000"/>
              <a:headEnd/>
              <a:tailEnd/>
            </a:ln>
          </p:spPr>
          <p:txBody>
            <a:bodyPr wrap="square">
              <a:spAutoFit/>
            </a:bodyPr>
            <a:lstStyle/>
            <a:p>
              <a:pPr>
                <a:lnSpc>
                  <a:spcPct val="120000"/>
                </a:lnSpc>
                <a:defRPr/>
              </a:pPr>
              <a:r>
                <a:rPr lang="zh-CN" altLang="en-US" sz="1600" b="1" dirty="0" smtClean="0">
                  <a:solidFill>
                    <a:prstClr val="white"/>
                  </a:solidFill>
                  <a:latin typeface="微软雅黑" pitchFamily="34" charset="-122"/>
                  <a:ea typeface="微软雅黑" pitchFamily="34" charset="-122"/>
                </a:rPr>
                <a:t>业务概述</a:t>
              </a:r>
              <a:endParaRPr lang="zh-CN" altLang="en-US" sz="1600" b="1" dirty="0">
                <a:solidFill>
                  <a:prstClr val="white"/>
                </a:solidFill>
                <a:latin typeface="微软雅黑" pitchFamily="34" charset="-122"/>
                <a:ea typeface="微软雅黑" pitchFamily="34" charset="-122"/>
              </a:endParaRPr>
            </a:p>
          </p:txBody>
        </p:sp>
        <p:sp>
          <p:nvSpPr>
            <p:cNvPr id="28" name="Text Box 39"/>
            <p:cNvSpPr txBox="1">
              <a:spLocks noChangeArrowheads="1"/>
            </p:cNvSpPr>
            <p:nvPr/>
          </p:nvSpPr>
          <p:spPr bwMode="auto">
            <a:xfrm>
              <a:off x="4129758" y="1640548"/>
              <a:ext cx="1957529" cy="339966"/>
            </a:xfrm>
            <a:prstGeom prst="rect">
              <a:avLst/>
            </a:prstGeom>
            <a:noFill/>
            <a:ln w="9525">
              <a:noFill/>
              <a:miter lim="800000"/>
              <a:headEnd/>
              <a:tailEnd/>
            </a:ln>
          </p:spPr>
          <p:txBody>
            <a:bodyPr wrap="square">
              <a:spAutoFit/>
            </a:bodyPr>
            <a:lstStyle/>
            <a:p>
              <a:pPr>
                <a:lnSpc>
                  <a:spcPct val="120000"/>
                </a:lnSpc>
                <a:defRPr/>
              </a:pPr>
              <a:r>
                <a:rPr lang="zh-CN" altLang="en-US" sz="1600" b="1" dirty="0" smtClean="0">
                  <a:solidFill>
                    <a:prstClr val="white"/>
                  </a:solidFill>
                  <a:latin typeface="微软雅黑" pitchFamily="34" charset="-122"/>
                  <a:ea typeface="微软雅黑" pitchFamily="34" charset="-122"/>
                </a:rPr>
                <a:t>服务介绍</a:t>
              </a:r>
              <a:endParaRPr lang="zh-CN" altLang="en-US" sz="1600" b="1" dirty="0">
                <a:solidFill>
                  <a:prstClr val="white"/>
                </a:solidFill>
                <a:latin typeface="微软雅黑" pitchFamily="34" charset="-122"/>
                <a:ea typeface="微软雅黑" pitchFamily="34" charset="-122"/>
              </a:endParaRPr>
            </a:p>
          </p:txBody>
        </p:sp>
        <p:sp>
          <p:nvSpPr>
            <p:cNvPr id="29" name="Text Box 39"/>
            <p:cNvSpPr txBox="1">
              <a:spLocks noChangeArrowheads="1"/>
            </p:cNvSpPr>
            <p:nvPr/>
          </p:nvSpPr>
          <p:spPr bwMode="auto">
            <a:xfrm>
              <a:off x="5910388" y="1640548"/>
              <a:ext cx="1957529" cy="318044"/>
            </a:xfrm>
            <a:prstGeom prst="rect">
              <a:avLst/>
            </a:prstGeom>
            <a:noFill/>
            <a:ln w="9525">
              <a:noFill/>
              <a:miter lim="800000"/>
              <a:headEnd/>
              <a:tailEnd/>
            </a:ln>
          </p:spPr>
          <p:txBody>
            <a:bodyPr wrap="square">
              <a:spAutoFit/>
            </a:bodyPr>
            <a:lstStyle/>
            <a:p>
              <a:pPr>
                <a:lnSpc>
                  <a:spcPct val="120000"/>
                </a:lnSpc>
                <a:defRPr/>
              </a:pPr>
              <a:r>
                <a:rPr lang="zh-CN" altLang="en-US" sz="1600" b="1" dirty="0" smtClean="0">
                  <a:solidFill>
                    <a:prstClr val="white"/>
                  </a:solidFill>
                  <a:latin typeface="微软雅黑" pitchFamily="34" charset="-122"/>
                  <a:ea typeface="微软雅黑" pitchFamily="34" charset="-122"/>
                </a:rPr>
                <a:t>产品特点</a:t>
              </a:r>
              <a:endParaRPr lang="zh-CN" altLang="en-US" sz="1600" b="1" dirty="0">
                <a:solidFill>
                  <a:prstClr val="white"/>
                </a:solidFill>
                <a:latin typeface="微软雅黑" pitchFamily="34" charset="-122"/>
                <a:ea typeface="微软雅黑" pitchFamily="34" charset="-122"/>
              </a:endParaRPr>
            </a:p>
          </p:txBody>
        </p:sp>
        <p:sp>
          <p:nvSpPr>
            <p:cNvPr id="30" name="TextBox 39"/>
            <p:cNvSpPr txBox="1"/>
            <p:nvPr/>
          </p:nvSpPr>
          <p:spPr>
            <a:xfrm>
              <a:off x="4006159" y="4219654"/>
              <a:ext cx="1210588" cy="400110"/>
            </a:xfrm>
            <a:prstGeom prst="rect">
              <a:avLst/>
            </a:prstGeom>
            <a:noFill/>
          </p:spPr>
          <p:txBody>
            <a:bodyPr wrap="square" rtlCol="0">
              <a:spAutoFit/>
            </a:bodyPr>
            <a:lstStyle/>
            <a:p>
              <a:pPr fontAlgn="base">
                <a:spcBef>
                  <a:spcPct val="0"/>
                </a:spcBef>
                <a:spcAft>
                  <a:spcPct val="0"/>
                </a:spcAft>
              </a:pPr>
              <a:r>
                <a:rPr lang="zh-CN" altLang="en-US" sz="2000" b="1" dirty="0" smtClean="0">
                  <a:solidFill>
                    <a:prstClr val="white"/>
                  </a:solidFill>
                  <a:latin typeface="微软雅黑" pitchFamily="34" charset="-122"/>
                  <a:ea typeface="微软雅黑" pitchFamily="34" charset="-122"/>
                </a:rPr>
                <a:t>产品资费</a:t>
              </a:r>
              <a:endParaRPr lang="zh-CN" altLang="en-US" sz="2000" b="1" dirty="0">
                <a:solidFill>
                  <a:prstClr val="white"/>
                </a:solidFill>
                <a:latin typeface="微软雅黑" pitchFamily="34" charset="-122"/>
                <a:ea typeface="微软雅黑" pitchFamily="34" charset="-122"/>
              </a:endParaRPr>
            </a:p>
          </p:txBody>
        </p:sp>
      </p:grpSp>
      <p:sp>
        <p:nvSpPr>
          <p:cNvPr id="26" name="矩形 25"/>
          <p:cNvSpPr/>
          <p:nvPr/>
        </p:nvSpPr>
        <p:spPr>
          <a:xfrm>
            <a:off x="6300192" y="1988840"/>
            <a:ext cx="3233699" cy="692497"/>
          </a:xfrm>
          <a:prstGeom prst="rect">
            <a:avLst/>
          </a:prstGeom>
        </p:spPr>
        <p:txBody>
          <a:bodyPr wrap="square">
            <a:spAutoFit/>
          </a:bodyPr>
          <a:lstStyle/>
          <a:p>
            <a:pPr marL="285750" indent="-285750" eaLnBrk="0" hangingPunct="0">
              <a:buClr>
                <a:srgbClr val="C0504D"/>
              </a:buClr>
              <a:buSzPct val="70000"/>
              <a:buFont typeface="Wingdings" panose="05000000000000000000" pitchFamily="2" charset="2"/>
              <a:buChar char="ü"/>
              <a:defRPr/>
            </a:pPr>
            <a:r>
              <a:rPr lang="zh-CN" altLang="en-US" sz="1300" kern="0" dirty="0" smtClean="0">
                <a:solidFill>
                  <a:srgbClr val="000000">
                    <a:lumMod val="75000"/>
                    <a:lumOff val="25000"/>
                  </a:srgbClr>
                </a:solidFill>
                <a:latin typeface="微软雅黑" pitchFamily="34" charset="-122"/>
                <a:ea typeface="微软雅黑" pitchFamily="34" charset="-122"/>
              </a:rPr>
              <a:t>操作</a:t>
            </a:r>
            <a:r>
              <a:rPr lang="zh-CN" altLang="en-US" sz="1300" kern="0" dirty="0">
                <a:solidFill>
                  <a:srgbClr val="000000">
                    <a:lumMod val="75000"/>
                    <a:lumOff val="25000"/>
                  </a:srgbClr>
                </a:solidFill>
                <a:latin typeface="微软雅黑" pitchFamily="34" charset="-122"/>
                <a:ea typeface="微软雅黑" pitchFamily="34" charset="-122"/>
              </a:rPr>
              <a:t>方便    </a:t>
            </a:r>
            <a:endParaRPr lang="en-US" altLang="zh-CN" sz="1300" kern="0" dirty="0" smtClean="0">
              <a:solidFill>
                <a:srgbClr val="000000">
                  <a:lumMod val="75000"/>
                  <a:lumOff val="25000"/>
                </a:srgbClr>
              </a:solidFill>
              <a:latin typeface="微软雅黑" pitchFamily="34" charset="-122"/>
              <a:ea typeface="微软雅黑" pitchFamily="34" charset="-122"/>
            </a:endParaRPr>
          </a:p>
          <a:p>
            <a:pPr marL="285750" indent="-285750" eaLnBrk="0" hangingPunct="0">
              <a:buClr>
                <a:srgbClr val="C0504D"/>
              </a:buClr>
              <a:buSzPct val="70000"/>
              <a:buFont typeface="Wingdings" panose="05000000000000000000" pitchFamily="2" charset="2"/>
              <a:buChar char="ü"/>
              <a:defRPr/>
            </a:pPr>
            <a:r>
              <a:rPr lang="zh-CN" altLang="en-US" sz="1300" kern="0" dirty="0" smtClean="0">
                <a:solidFill>
                  <a:srgbClr val="000000">
                    <a:lumMod val="75000"/>
                    <a:lumOff val="25000"/>
                  </a:srgbClr>
                </a:solidFill>
                <a:latin typeface="微软雅黑" pitchFamily="34" charset="-122"/>
                <a:ea typeface="微软雅黑" pitchFamily="34" charset="-122"/>
              </a:rPr>
              <a:t>稳定</a:t>
            </a:r>
            <a:r>
              <a:rPr lang="zh-CN" altLang="en-US" sz="1300" kern="0" dirty="0">
                <a:solidFill>
                  <a:srgbClr val="000000">
                    <a:lumMod val="75000"/>
                    <a:lumOff val="25000"/>
                  </a:srgbClr>
                </a:solidFill>
                <a:latin typeface="微软雅黑" pitchFamily="34" charset="-122"/>
                <a:ea typeface="微软雅黑" pitchFamily="34" charset="-122"/>
              </a:rPr>
              <a:t>可靠</a:t>
            </a:r>
          </a:p>
          <a:p>
            <a:pPr marL="285750" indent="-285750" eaLnBrk="0" hangingPunct="0">
              <a:buClr>
                <a:srgbClr val="C0504D"/>
              </a:buClr>
              <a:buSzPct val="70000"/>
              <a:buFont typeface="Wingdings" panose="05000000000000000000" pitchFamily="2" charset="2"/>
              <a:buChar char="ü"/>
              <a:defRPr/>
            </a:pPr>
            <a:r>
              <a:rPr lang="zh-CN" altLang="en-US" sz="1300" kern="0" dirty="0" smtClean="0">
                <a:solidFill>
                  <a:srgbClr val="000000">
                    <a:lumMod val="75000"/>
                    <a:lumOff val="25000"/>
                  </a:srgbClr>
                </a:solidFill>
                <a:latin typeface="微软雅黑" pitchFamily="34" charset="-122"/>
                <a:ea typeface="微软雅黑" pitchFamily="34" charset="-122"/>
              </a:rPr>
              <a:t>按</a:t>
            </a:r>
            <a:r>
              <a:rPr lang="zh-CN" altLang="en-US" sz="1300" kern="0" dirty="0">
                <a:solidFill>
                  <a:srgbClr val="000000">
                    <a:lumMod val="75000"/>
                    <a:lumOff val="25000"/>
                  </a:srgbClr>
                </a:solidFill>
                <a:latin typeface="微软雅黑" pitchFamily="34" charset="-122"/>
                <a:ea typeface="微软雅黑" pitchFamily="34" charset="-122"/>
              </a:rPr>
              <a:t>需扩展</a:t>
            </a:r>
          </a:p>
        </p:txBody>
      </p:sp>
      <p:sp>
        <p:nvSpPr>
          <p:cNvPr id="35" name="标题 1"/>
          <p:cNvSpPr>
            <a:spLocks noGrp="1"/>
          </p:cNvSpPr>
          <p:nvPr>
            <p:ph type="title"/>
          </p:nvPr>
        </p:nvSpPr>
        <p:spPr bwMode="auto">
          <a:xfrm>
            <a:off x="222479" y="-62837"/>
            <a:ext cx="4418791" cy="793966"/>
          </a:xfrm>
          <a:prstGeom prst="rect">
            <a:avLst/>
          </a:prstGeom>
        </p:spPr>
        <p:txBody>
          <a:bodyPr vert="horz" lIns="91440" tIns="45720" rIns="91440" bIns="45720" rtlCol="0" anchor="ctr">
            <a:noAutofit/>
          </a:bodyPr>
          <a:lstStyle/>
          <a:p>
            <a:pPr>
              <a:defRPr/>
            </a:pPr>
            <a:r>
              <a:rPr lang="zh-CN" altLang="en-US" sz="2800" kern="0" dirty="0">
                <a:effectLst>
                  <a:outerShdw blurRad="38100" dist="38100" dir="2700000" algn="tl">
                    <a:srgbClr val="C0C0C0"/>
                  </a:outerShdw>
                </a:effectLst>
              </a:rPr>
              <a:t>云产品介绍 </a:t>
            </a:r>
            <a:r>
              <a:rPr lang="en-US" altLang="zh-CN" sz="2800" kern="0" dirty="0">
                <a:effectLst>
                  <a:outerShdw blurRad="38100" dist="38100" dir="2700000" algn="tl">
                    <a:srgbClr val="C0C0C0"/>
                  </a:outerShdw>
                </a:effectLst>
              </a:rPr>
              <a:t>– </a:t>
            </a:r>
            <a:r>
              <a:rPr lang="zh-CN" altLang="en-US" sz="2800" kern="0" dirty="0">
                <a:effectLst>
                  <a:outerShdw blurRad="38100" dist="38100" dir="2700000" algn="tl">
                    <a:srgbClr val="C0C0C0"/>
                  </a:outerShdw>
                </a:effectLst>
              </a:rPr>
              <a:t>弹性块存储</a:t>
            </a:r>
          </a:p>
        </p:txBody>
      </p:sp>
      <p:graphicFrame>
        <p:nvGraphicFramePr>
          <p:cNvPr id="33" name="表格 32"/>
          <p:cNvGraphicFramePr>
            <a:graphicFrameLocks noGrp="1"/>
          </p:cNvGraphicFramePr>
          <p:nvPr>
            <p:extLst/>
          </p:nvPr>
        </p:nvGraphicFramePr>
        <p:xfrm>
          <a:off x="1413056" y="5401580"/>
          <a:ext cx="3803691" cy="1123764"/>
        </p:xfrm>
        <a:graphic>
          <a:graphicData uri="http://schemas.openxmlformats.org/drawingml/2006/table">
            <a:tbl>
              <a:tblPr firstRow="1" bandRow="1">
                <a:tableStyleId>{5940675A-B579-460E-94D1-54222C63F5DA}</a:tableStyleId>
              </a:tblPr>
              <a:tblGrid>
                <a:gridCol w="982779"/>
                <a:gridCol w="457445"/>
                <a:gridCol w="477365"/>
                <a:gridCol w="471527"/>
                <a:gridCol w="471525"/>
                <a:gridCol w="471525"/>
                <a:gridCol w="471525"/>
              </a:tblGrid>
              <a:tr h="361764">
                <a:tc>
                  <a:txBody>
                    <a:bodyPr/>
                    <a:lstStyle/>
                    <a:p>
                      <a:pPr algn="ctr"/>
                      <a:r>
                        <a:rPr lang="zh-CN" altLang="en-US" sz="1100" b="1" dirty="0" smtClean="0">
                          <a:latin typeface="微软雅黑" panose="020B0503020204020204" pitchFamily="34" charset="-122"/>
                          <a:ea typeface="微软雅黑" panose="020B0503020204020204" pitchFamily="34" charset="-122"/>
                        </a:rPr>
                        <a:t>产品规格</a:t>
                      </a:r>
                      <a:endParaRPr lang="zh-CN" altLang="en-US" sz="1100" b="1" dirty="0">
                        <a:latin typeface="微软雅黑" panose="020B0503020204020204" pitchFamily="34" charset="-122"/>
                        <a:ea typeface="微软雅黑" panose="020B0503020204020204" pitchFamily="34" charset="-122"/>
                      </a:endParaRPr>
                    </a:p>
                  </a:txBody>
                  <a:tcPr/>
                </a:tc>
                <a:tc>
                  <a:txBody>
                    <a:bodyPr/>
                    <a:lstStyle/>
                    <a:p>
                      <a:pPr algn="ctr"/>
                      <a:r>
                        <a:rPr lang="en-US" altLang="zh-CN" sz="900" dirty="0" smtClean="0">
                          <a:latin typeface="微软雅黑" panose="020B0503020204020204" pitchFamily="34" charset="-122"/>
                          <a:ea typeface="微软雅黑" panose="020B0503020204020204" pitchFamily="34" charset="-122"/>
                        </a:rPr>
                        <a:t>50G</a:t>
                      </a:r>
                      <a:endParaRPr lang="zh-CN" altLang="en-US" sz="900" dirty="0">
                        <a:latin typeface="微软雅黑" panose="020B0503020204020204" pitchFamily="34" charset="-122"/>
                        <a:ea typeface="微软雅黑" panose="020B0503020204020204" pitchFamily="34" charset="-122"/>
                      </a:endParaRPr>
                    </a:p>
                  </a:txBody>
                  <a:tcPr/>
                </a:tc>
                <a:tc>
                  <a:txBody>
                    <a:bodyPr/>
                    <a:lstStyle/>
                    <a:p>
                      <a:pPr algn="ctr"/>
                      <a:r>
                        <a:rPr lang="en-US" altLang="zh-CN" sz="900" dirty="0" smtClean="0">
                          <a:latin typeface="微软雅黑" panose="020B0503020204020204" pitchFamily="34" charset="-122"/>
                          <a:ea typeface="微软雅黑" panose="020B0503020204020204" pitchFamily="34" charset="-122"/>
                        </a:rPr>
                        <a:t>100G</a:t>
                      </a:r>
                      <a:endParaRPr lang="zh-CN" altLang="en-US" sz="900" dirty="0">
                        <a:latin typeface="微软雅黑" panose="020B0503020204020204" pitchFamily="34" charset="-122"/>
                        <a:ea typeface="微软雅黑" panose="020B0503020204020204" pitchFamily="34" charset="-122"/>
                      </a:endParaRPr>
                    </a:p>
                  </a:txBody>
                  <a:tcPr/>
                </a:tc>
                <a:tc>
                  <a:txBody>
                    <a:bodyPr/>
                    <a:lstStyle/>
                    <a:p>
                      <a:pPr algn="ctr"/>
                      <a:r>
                        <a:rPr lang="en-US" altLang="zh-CN" sz="900" dirty="0" smtClean="0">
                          <a:latin typeface="微软雅黑" panose="020B0503020204020204" pitchFamily="34" charset="-122"/>
                          <a:ea typeface="微软雅黑" panose="020B0503020204020204" pitchFamily="34" charset="-122"/>
                        </a:rPr>
                        <a:t>200G</a:t>
                      </a:r>
                      <a:endParaRPr lang="zh-CN" altLang="en-US" sz="900" dirty="0">
                        <a:latin typeface="微软雅黑" panose="020B0503020204020204" pitchFamily="34" charset="-122"/>
                        <a:ea typeface="微软雅黑" panose="020B0503020204020204" pitchFamily="34" charset="-122"/>
                      </a:endParaRPr>
                    </a:p>
                  </a:txBody>
                  <a:tcPr/>
                </a:tc>
                <a:tc>
                  <a:txBody>
                    <a:bodyPr/>
                    <a:lstStyle/>
                    <a:p>
                      <a:pPr algn="ctr"/>
                      <a:r>
                        <a:rPr lang="en-US" altLang="zh-CN" sz="900" dirty="0" smtClean="0">
                          <a:latin typeface="微软雅黑" panose="020B0503020204020204" pitchFamily="34" charset="-122"/>
                          <a:ea typeface="微软雅黑" panose="020B0503020204020204" pitchFamily="34" charset="-122"/>
                        </a:rPr>
                        <a:t>500G</a:t>
                      </a:r>
                      <a:endParaRPr lang="zh-CN" altLang="en-US" sz="900" dirty="0">
                        <a:latin typeface="微软雅黑" panose="020B0503020204020204" pitchFamily="34" charset="-122"/>
                        <a:ea typeface="微软雅黑" panose="020B0503020204020204" pitchFamily="34" charset="-122"/>
                      </a:endParaRPr>
                    </a:p>
                  </a:txBody>
                  <a:tcPr/>
                </a:tc>
                <a:tc>
                  <a:txBody>
                    <a:bodyPr/>
                    <a:lstStyle/>
                    <a:p>
                      <a:pPr algn="ctr"/>
                      <a:r>
                        <a:rPr lang="en-US" altLang="zh-CN" sz="900" dirty="0" smtClean="0">
                          <a:latin typeface="微软雅黑" panose="020B0503020204020204" pitchFamily="34" charset="-122"/>
                          <a:ea typeface="微软雅黑" panose="020B0503020204020204" pitchFamily="34" charset="-122"/>
                        </a:rPr>
                        <a:t>1TB</a:t>
                      </a:r>
                      <a:endParaRPr lang="zh-CN" altLang="en-US" sz="900" dirty="0">
                        <a:latin typeface="微软雅黑" panose="020B0503020204020204" pitchFamily="34" charset="-122"/>
                        <a:ea typeface="微软雅黑" panose="020B0503020204020204" pitchFamily="34" charset="-122"/>
                      </a:endParaRPr>
                    </a:p>
                  </a:txBody>
                  <a:tcPr/>
                </a:tc>
                <a:tc>
                  <a:txBody>
                    <a:bodyPr/>
                    <a:lstStyle/>
                    <a:p>
                      <a:pPr algn="ctr"/>
                      <a:r>
                        <a:rPr lang="en-US" altLang="zh-CN" sz="900" dirty="0" smtClean="0">
                          <a:latin typeface="微软雅黑" panose="020B0503020204020204" pitchFamily="34" charset="-122"/>
                          <a:ea typeface="微软雅黑" panose="020B0503020204020204" pitchFamily="34" charset="-122"/>
                        </a:rPr>
                        <a:t>2TB</a:t>
                      </a:r>
                      <a:endParaRPr lang="zh-CN" altLang="en-US" sz="900" dirty="0">
                        <a:latin typeface="微软雅黑" panose="020B0503020204020204" pitchFamily="34" charset="-122"/>
                        <a:ea typeface="微软雅黑" panose="020B0503020204020204" pitchFamily="34" charset="-122"/>
                      </a:endParaRPr>
                    </a:p>
                  </a:txBody>
                  <a:tcPr/>
                </a:tc>
              </a:tr>
              <a:tr h="376837">
                <a:tc>
                  <a:txBody>
                    <a:bodyPr/>
                    <a:lstStyle/>
                    <a:p>
                      <a:pPr algn="ctr"/>
                      <a:r>
                        <a:rPr lang="zh-CN" altLang="en-US" sz="1100" b="1" dirty="0" smtClean="0">
                          <a:latin typeface="微软雅黑" panose="020B0503020204020204" pitchFamily="34" charset="-122"/>
                          <a:ea typeface="微软雅黑" panose="020B0503020204020204" pitchFamily="34" charset="-122"/>
                        </a:rPr>
                        <a:t>按时长</a:t>
                      </a:r>
                      <a:endParaRPr lang="en-US" altLang="zh-CN" sz="1100" b="1" dirty="0" smtClean="0">
                        <a:latin typeface="微软雅黑" panose="020B0503020204020204" pitchFamily="34" charset="-122"/>
                        <a:ea typeface="微软雅黑" panose="020B0503020204020204" pitchFamily="34" charset="-122"/>
                      </a:endParaRPr>
                    </a:p>
                    <a:p>
                      <a:pPr algn="ctr"/>
                      <a:r>
                        <a:rPr lang="zh-CN" altLang="en-US" sz="800" b="1" dirty="0" smtClean="0">
                          <a:latin typeface="微软雅黑" panose="020B0503020204020204" pitchFamily="34" charset="-122"/>
                          <a:ea typeface="微软雅黑" panose="020B0503020204020204" pitchFamily="34" charset="-122"/>
                        </a:rPr>
                        <a:t>（元</a:t>
                      </a:r>
                      <a:r>
                        <a:rPr lang="en-US" altLang="zh-CN" sz="800" b="1" dirty="0" smtClean="0">
                          <a:latin typeface="微软雅黑" panose="020B0503020204020204" pitchFamily="34" charset="-122"/>
                          <a:ea typeface="微软雅黑" panose="020B0503020204020204" pitchFamily="34" charset="-122"/>
                        </a:rPr>
                        <a:t>/</a:t>
                      </a:r>
                      <a:r>
                        <a:rPr lang="zh-CN" altLang="en-US" sz="800" b="1" dirty="0" smtClean="0">
                          <a:latin typeface="微软雅黑" panose="020B0503020204020204" pitchFamily="34" charset="-122"/>
                          <a:ea typeface="微软雅黑" panose="020B0503020204020204" pitchFamily="34" charset="-122"/>
                        </a:rPr>
                        <a:t>小时</a:t>
                      </a:r>
                      <a:r>
                        <a:rPr lang="en-US" altLang="zh-CN" sz="800" b="1" dirty="0" smtClean="0">
                          <a:latin typeface="微软雅黑" panose="020B0503020204020204" pitchFamily="34" charset="-122"/>
                          <a:ea typeface="微软雅黑" panose="020B0503020204020204" pitchFamily="34" charset="-122"/>
                        </a:rPr>
                        <a:t>)</a:t>
                      </a:r>
                      <a:endParaRPr lang="zh-CN" altLang="en-US" sz="800" b="1" dirty="0">
                        <a:latin typeface="微软雅黑" panose="020B0503020204020204" pitchFamily="34" charset="-122"/>
                        <a:ea typeface="微软雅黑" panose="020B0503020204020204" pitchFamily="34" charset="-122"/>
                      </a:endParaRPr>
                    </a:p>
                  </a:txBody>
                  <a:tcPr/>
                </a:tc>
                <a:tc>
                  <a:txBody>
                    <a:bodyPr/>
                    <a:lstStyle/>
                    <a:p>
                      <a:pPr algn="ctr"/>
                      <a:r>
                        <a:rPr lang="en-US" altLang="zh-CN" sz="900" dirty="0" smtClean="0">
                          <a:latin typeface="微软雅黑" panose="020B0503020204020204" pitchFamily="34" charset="-122"/>
                          <a:ea typeface="微软雅黑" panose="020B0503020204020204" pitchFamily="34" charset="-122"/>
                        </a:rPr>
                        <a:t>0.14</a:t>
                      </a:r>
                      <a:endParaRPr lang="zh-CN" altLang="en-US" sz="900" dirty="0">
                        <a:latin typeface="微软雅黑" panose="020B0503020204020204" pitchFamily="34" charset="-122"/>
                        <a:ea typeface="微软雅黑" panose="020B0503020204020204" pitchFamily="34" charset="-122"/>
                      </a:endParaRPr>
                    </a:p>
                  </a:txBody>
                  <a:tcPr/>
                </a:tc>
                <a:tc>
                  <a:txBody>
                    <a:bodyPr/>
                    <a:lstStyle/>
                    <a:p>
                      <a:pPr algn="ctr"/>
                      <a:r>
                        <a:rPr lang="en-US" altLang="zh-CN" sz="900" dirty="0" smtClean="0">
                          <a:latin typeface="微软雅黑" panose="020B0503020204020204" pitchFamily="34" charset="-122"/>
                          <a:ea typeface="微软雅黑" panose="020B0503020204020204" pitchFamily="34" charset="-122"/>
                        </a:rPr>
                        <a:t>0.26</a:t>
                      </a:r>
                      <a:endParaRPr lang="zh-CN" altLang="en-US" sz="900" dirty="0">
                        <a:latin typeface="微软雅黑" panose="020B0503020204020204" pitchFamily="34" charset="-122"/>
                        <a:ea typeface="微软雅黑" panose="020B0503020204020204" pitchFamily="34" charset="-122"/>
                      </a:endParaRPr>
                    </a:p>
                  </a:txBody>
                  <a:tcPr/>
                </a:tc>
                <a:tc>
                  <a:txBody>
                    <a:bodyPr/>
                    <a:lstStyle/>
                    <a:p>
                      <a:pPr algn="ctr"/>
                      <a:r>
                        <a:rPr lang="en-US" altLang="zh-CN" sz="900" dirty="0" smtClean="0">
                          <a:latin typeface="微软雅黑" panose="020B0503020204020204" pitchFamily="34" charset="-122"/>
                          <a:ea typeface="微软雅黑" panose="020B0503020204020204" pitchFamily="34" charset="-122"/>
                        </a:rPr>
                        <a:t>0.5</a:t>
                      </a:r>
                      <a:endParaRPr lang="zh-CN" altLang="en-US" sz="900" dirty="0">
                        <a:latin typeface="微软雅黑" panose="020B0503020204020204" pitchFamily="34" charset="-122"/>
                        <a:ea typeface="微软雅黑" panose="020B0503020204020204" pitchFamily="34" charset="-122"/>
                      </a:endParaRPr>
                    </a:p>
                  </a:txBody>
                  <a:tcPr/>
                </a:tc>
                <a:tc>
                  <a:txBody>
                    <a:bodyPr/>
                    <a:lstStyle/>
                    <a:p>
                      <a:pPr algn="ctr"/>
                      <a:r>
                        <a:rPr lang="en-US" altLang="zh-CN" sz="900" dirty="0" smtClean="0">
                          <a:latin typeface="微软雅黑" panose="020B0503020204020204" pitchFamily="34" charset="-122"/>
                          <a:ea typeface="微软雅黑" panose="020B0503020204020204" pitchFamily="34" charset="-122"/>
                        </a:rPr>
                        <a:t>1.2</a:t>
                      </a:r>
                      <a:endParaRPr lang="zh-CN" altLang="en-US" sz="900" dirty="0">
                        <a:latin typeface="微软雅黑" panose="020B0503020204020204" pitchFamily="34" charset="-122"/>
                        <a:ea typeface="微软雅黑" panose="020B0503020204020204" pitchFamily="34" charset="-122"/>
                      </a:endParaRPr>
                    </a:p>
                  </a:txBody>
                  <a:tcPr/>
                </a:tc>
                <a:tc>
                  <a:txBody>
                    <a:bodyPr/>
                    <a:lstStyle/>
                    <a:p>
                      <a:pPr algn="ctr"/>
                      <a:r>
                        <a:rPr lang="en-US" altLang="zh-CN" sz="900" dirty="0" smtClean="0">
                          <a:latin typeface="微软雅黑" panose="020B0503020204020204" pitchFamily="34" charset="-122"/>
                          <a:ea typeface="微软雅黑" panose="020B0503020204020204" pitchFamily="34" charset="-122"/>
                        </a:rPr>
                        <a:t>2.2</a:t>
                      </a:r>
                      <a:endParaRPr lang="zh-CN" altLang="en-US" sz="900" dirty="0">
                        <a:latin typeface="微软雅黑" panose="020B0503020204020204" pitchFamily="34" charset="-122"/>
                        <a:ea typeface="微软雅黑" panose="020B0503020204020204" pitchFamily="34" charset="-122"/>
                      </a:endParaRPr>
                    </a:p>
                  </a:txBody>
                  <a:tcPr/>
                </a:tc>
                <a:tc>
                  <a:txBody>
                    <a:bodyPr/>
                    <a:lstStyle/>
                    <a:p>
                      <a:pPr algn="ctr"/>
                      <a:r>
                        <a:rPr lang="en-US" altLang="zh-CN" sz="900" dirty="0" smtClean="0">
                          <a:latin typeface="微软雅黑" panose="020B0503020204020204" pitchFamily="34" charset="-122"/>
                          <a:ea typeface="微软雅黑" panose="020B0503020204020204" pitchFamily="34" charset="-122"/>
                        </a:rPr>
                        <a:t>4.0</a:t>
                      </a:r>
                      <a:endParaRPr lang="zh-CN" altLang="en-US" sz="900" dirty="0">
                        <a:latin typeface="微软雅黑" panose="020B0503020204020204" pitchFamily="34" charset="-122"/>
                        <a:ea typeface="微软雅黑" panose="020B0503020204020204" pitchFamily="34" charset="-122"/>
                      </a:endParaRPr>
                    </a:p>
                  </a:txBody>
                  <a:tcPr/>
                </a:tc>
              </a:tr>
              <a:tr h="376837">
                <a:tc>
                  <a:txBody>
                    <a:bodyPr/>
                    <a:lstStyle/>
                    <a:p>
                      <a:pPr algn="ctr"/>
                      <a:r>
                        <a:rPr lang="zh-CN" altLang="en-US" sz="1100" b="1" dirty="0" smtClean="0">
                          <a:latin typeface="微软雅黑" panose="020B0503020204020204" pitchFamily="34" charset="-122"/>
                          <a:ea typeface="微软雅黑" panose="020B0503020204020204" pitchFamily="34" charset="-122"/>
                        </a:rPr>
                        <a:t>包月</a:t>
                      </a:r>
                      <a:endParaRPr lang="en-US" altLang="zh-CN" sz="1100" b="1" dirty="0" smtClean="0">
                        <a:latin typeface="微软雅黑" panose="020B0503020204020204" pitchFamily="34" charset="-122"/>
                        <a:ea typeface="微软雅黑" panose="020B0503020204020204" pitchFamily="34" charset="-122"/>
                      </a:endParaRPr>
                    </a:p>
                    <a:p>
                      <a:pPr algn="ctr"/>
                      <a:r>
                        <a:rPr lang="zh-CN" altLang="en-US" sz="800" b="1" dirty="0" smtClean="0">
                          <a:latin typeface="微软雅黑" panose="020B0503020204020204" pitchFamily="34" charset="-122"/>
                          <a:ea typeface="微软雅黑" panose="020B0503020204020204" pitchFamily="34" charset="-122"/>
                        </a:rPr>
                        <a:t>（元</a:t>
                      </a:r>
                      <a:r>
                        <a:rPr lang="en-US" altLang="zh-CN" sz="800" b="1" dirty="0" smtClean="0">
                          <a:latin typeface="微软雅黑" panose="020B0503020204020204" pitchFamily="34" charset="-122"/>
                          <a:ea typeface="微软雅黑" panose="020B0503020204020204" pitchFamily="34" charset="-122"/>
                        </a:rPr>
                        <a:t>/</a:t>
                      </a:r>
                      <a:r>
                        <a:rPr lang="zh-CN" altLang="en-US" sz="800" b="1" dirty="0" smtClean="0">
                          <a:latin typeface="微软雅黑" panose="020B0503020204020204" pitchFamily="34" charset="-122"/>
                          <a:ea typeface="微软雅黑" panose="020B0503020204020204" pitchFamily="34" charset="-122"/>
                        </a:rPr>
                        <a:t>月）</a:t>
                      </a:r>
                      <a:endParaRPr lang="zh-CN" altLang="en-US" sz="800" b="1" dirty="0">
                        <a:latin typeface="微软雅黑" panose="020B0503020204020204" pitchFamily="34" charset="-122"/>
                        <a:ea typeface="微软雅黑" panose="020B0503020204020204" pitchFamily="34" charset="-122"/>
                      </a:endParaRPr>
                    </a:p>
                  </a:txBody>
                  <a:tcPr/>
                </a:tc>
                <a:tc>
                  <a:txBody>
                    <a:bodyPr/>
                    <a:lstStyle/>
                    <a:p>
                      <a:pPr algn="ctr"/>
                      <a:r>
                        <a:rPr lang="en-US" altLang="zh-CN" sz="900" dirty="0" smtClean="0">
                          <a:latin typeface="微软雅黑" panose="020B0503020204020204" pitchFamily="34" charset="-122"/>
                          <a:ea typeface="微软雅黑" panose="020B0503020204020204" pitchFamily="34" charset="-122"/>
                        </a:rPr>
                        <a:t>48</a:t>
                      </a:r>
                      <a:endParaRPr lang="zh-CN" altLang="en-US" sz="900" dirty="0">
                        <a:latin typeface="微软雅黑" panose="020B0503020204020204" pitchFamily="34" charset="-122"/>
                        <a:ea typeface="微软雅黑" panose="020B0503020204020204" pitchFamily="34" charset="-122"/>
                      </a:endParaRPr>
                    </a:p>
                  </a:txBody>
                  <a:tcPr/>
                </a:tc>
                <a:tc>
                  <a:txBody>
                    <a:bodyPr/>
                    <a:lstStyle/>
                    <a:p>
                      <a:pPr algn="ctr"/>
                      <a:r>
                        <a:rPr lang="en-US" altLang="zh-CN" sz="900" dirty="0" smtClean="0">
                          <a:latin typeface="微软雅黑" panose="020B0503020204020204" pitchFamily="34" charset="-122"/>
                          <a:ea typeface="微软雅黑" panose="020B0503020204020204" pitchFamily="34" charset="-122"/>
                        </a:rPr>
                        <a:t>88</a:t>
                      </a:r>
                      <a:endParaRPr lang="zh-CN" altLang="en-US" sz="900" dirty="0">
                        <a:latin typeface="微软雅黑" panose="020B0503020204020204" pitchFamily="34" charset="-122"/>
                        <a:ea typeface="微软雅黑" panose="020B0503020204020204" pitchFamily="34" charset="-122"/>
                      </a:endParaRPr>
                    </a:p>
                  </a:txBody>
                  <a:tcPr/>
                </a:tc>
                <a:tc>
                  <a:txBody>
                    <a:bodyPr/>
                    <a:lstStyle/>
                    <a:p>
                      <a:pPr algn="ctr"/>
                      <a:r>
                        <a:rPr lang="en-US" altLang="zh-CN" sz="900" dirty="0" smtClean="0">
                          <a:latin typeface="微软雅黑" panose="020B0503020204020204" pitchFamily="34" charset="-122"/>
                          <a:ea typeface="微软雅黑" panose="020B0503020204020204" pitchFamily="34" charset="-122"/>
                        </a:rPr>
                        <a:t>168</a:t>
                      </a:r>
                      <a:endParaRPr lang="zh-CN" altLang="en-US" sz="900" dirty="0">
                        <a:latin typeface="微软雅黑" panose="020B0503020204020204" pitchFamily="34" charset="-122"/>
                        <a:ea typeface="微软雅黑" panose="020B0503020204020204" pitchFamily="34" charset="-122"/>
                      </a:endParaRPr>
                    </a:p>
                  </a:txBody>
                  <a:tcPr/>
                </a:tc>
                <a:tc>
                  <a:txBody>
                    <a:bodyPr/>
                    <a:lstStyle/>
                    <a:p>
                      <a:pPr algn="ctr"/>
                      <a:r>
                        <a:rPr lang="en-US" altLang="zh-CN" sz="900" dirty="0" smtClean="0">
                          <a:latin typeface="微软雅黑" panose="020B0503020204020204" pitchFamily="34" charset="-122"/>
                          <a:ea typeface="微软雅黑" panose="020B0503020204020204" pitchFamily="34" charset="-122"/>
                        </a:rPr>
                        <a:t>408</a:t>
                      </a:r>
                      <a:endParaRPr lang="zh-CN" altLang="en-US" sz="900" dirty="0">
                        <a:latin typeface="微软雅黑" panose="020B0503020204020204" pitchFamily="34" charset="-122"/>
                        <a:ea typeface="微软雅黑" panose="020B0503020204020204" pitchFamily="34" charset="-122"/>
                      </a:endParaRPr>
                    </a:p>
                  </a:txBody>
                  <a:tcPr/>
                </a:tc>
                <a:tc>
                  <a:txBody>
                    <a:bodyPr/>
                    <a:lstStyle/>
                    <a:p>
                      <a:pPr algn="ctr"/>
                      <a:r>
                        <a:rPr lang="en-US" altLang="zh-CN" sz="900" dirty="0" smtClean="0">
                          <a:latin typeface="微软雅黑" panose="020B0503020204020204" pitchFamily="34" charset="-122"/>
                          <a:ea typeface="微软雅黑" panose="020B0503020204020204" pitchFamily="34" charset="-122"/>
                        </a:rPr>
                        <a:t>798</a:t>
                      </a:r>
                      <a:endParaRPr lang="zh-CN" altLang="en-US" sz="900" dirty="0">
                        <a:latin typeface="微软雅黑" panose="020B0503020204020204" pitchFamily="34" charset="-122"/>
                        <a:ea typeface="微软雅黑" panose="020B0503020204020204" pitchFamily="34" charset="-122"/>
                      </a:endParaRPr>
                    </a:p>
                  </a:txBody>
                  <a:tcPr/>
                </a:tc>
                <a:tc>
                  <a:txBody>
                    <a:bodyPr/>
                    <a:lstStyle/>
                    <a:p>
                      <a:pPr algn="ctr"/>
                      <a:r>
                        <a:rPr lang="en-US" altLang="zh-CN" sz="900" dirty="0" smtClean="0">
                          <a:latin typeface="微软雅黑" panose="020B0503020204020204" pitchFamily="34" charset="-122"/>
                          <a:ea typeface="微软雅黑" panose="020B0503020204020204" pitchFamily="34" charset="-122"/>
                        </a:rPr>
                        <a:t>1598</a:t>
                      </a:r>
                      <a:endParaRPr lang="zh-CN" altLang="en-US" sz="900" dirty="0">
                        <a:latin typeface="微软雅黑" panose="020B0503020204020204" pitchFamily="34" charset="-122"/>
                        <a:ea typeface="微软雅黑" panose="020B0503020204020204" pitchFamily="34" charset="-122"/>
                      </a:endParaRPr>
                    </a:p>
                  </a:txBody>
                  <a:tcPr/>
                </a:tc>
              </a:tr>
            </a:tbl>
          </a:graphicData>
        </a:graphic>
      </p:graphicFrame>
      <p:sp>
        <p:nvSpPr>
          <p:cNvPr id="36" name="矩形 35"/>
          <p:cNvSpPr/>
          <p:nvPr/>
        </p:nvSpPr>
        <p:spPr>
          <a:xfrm>
            <a:off x="5571785" y="5484033"/>
            <a:ext cx="2634733" cy="1041311"/>
          </a:xfrm>
          <a:prstGeom prst="rect">
            <a:avLst/>
          </a:prstGeom>
        </p:spPr>
        <p:txBody>
          <a:bodyPr wrap="square">
            <a:spAutoFit/>
          </a:bodyPr>
          <a:lstStyle/>
          <a:p>
            <a:pPr>
              <a:lnSpc>
                <a:spcPts val="1165"/>
              </a:lnSpc>
              <a:spcAft>
                <a:spcPts val="120"/>
              </a:spcAft>
              <a:defRPr/>
            </a:pPr>
            <a:r>
              <a:rPr lang="zh-CN" altLang="en-US" sz="1100" kern="100" dirty="0">
                <a:solidFill>
                  <a:srgbClr val="000000"/>
                </a:solidFill>
                <a:latin typeface="微软雅黑" pitchFamily="34" charset="-122"/>
                <a:ea typeface="微软雅黑" pitchFamily="34" charset="-122"/>
                <a:cs typeface="Times New Roman"/>
              </a:rPr>
              <a:t>注：</a:t>
            </a:r>
          </a:p>
          <a:p>
            <a:pPr>
              <a:lnSpc>
                <a:spcPts val="1165"/>
              </a:lnSpc>
              <a:spcAft>
                <a:spcPts val="120"/>
              </a:spcAft>
              <a:defRPr/>
            </a:pPr>
            <a:r>
              <a:rPr lang="en-US" altLang="zh-CN" sz="1100" kern="100" dirty="0">
                <a:solidFill>
                  <a:srgbClr val="000000"/>
                </a:solidFill>
                <a:latin typeface="微软雅黑" pitchFamily="34" charset="-122"/>
                <a:ea typeface="微软雅黑" pitchFamily="34" charset="-122"/>
                <a:cs typeface="Times New Roman"/>
              </a:rPr>
              <a:t>1</a:t>
            </a:r>
            <a:r>
              <a:rPr lang="zh-CN" altLang="en-US" sz="1100" kern="100" dirty="0">
                <a:solidFill>
                  <a:srgbClr val="000000"/>
                </a:solidFill>
                <a:latin typeface="微软雅黑" pitchFamily="34" charset="-122"/>
                <a:ea typeface="微软雅黑" pitchFamily="34" charset="-122"/>
                <a:cs typeface="Times New Roman"/>
              </a:rPr>
              <a:t>、订购弹性块存储前客户须先订一台或多台云主机</a:t>
            </a:r>
          </a:p>
          <a:p>
            <a:pPr>
              <a:lnSpc>
                <a:spcPts val="1165"/>
              </a:lnSpc>
              <a:spcAft>
                <a:spcPts val="120"/>
              </a:spcAft>
              <a:defRPr/>
            </a:pPr>
            <a:r>
              <a:rPr lang="en-US" altLang="zh-CN" sz="1100" kern="100" dirty="0">
                <a:solidFill>
                  <a:srgbClr val="000000"/>
                </a:solidFill>
                <a:latin typeface="微软雅黑" pitchFamily="34" charset="-122"/>
                <a:ea typeface="微软雅黑" pitchFamily="34" charset="-122"/>
                <a:cs typeface="Times New Roman"/>
              </a:rPr>
              <a:t>2</a:t>
            </a:r>
            <a:r>
              <a:rPr lang="zh-CN" altLang="en-US" sz="1100" kern="100" dirty="0">
                <a:solidFill>
                  <a:srgbClr val="000000"/>
                </a:solidFill>
                <a:latin typeface="微软雅黑" pitchFamily="34" charset="-122"/>
                <a:ea typeface="微软雅黑" pitchFamily="34" charset="-122"/>
                <a:cs typeface="Times New Roman"/>
              </a:rPr>
              <a:t>、</a:t>
            </a:r>
            <a:r>
              <a:rPr lang="zh-CN" altLang="en-US" sz="1100" kern="100" dirty="0" smtClean="0">
                <a:solidFill>
                  <a:srgbClr val="000000"/>
                </a:solidFill>
                <a:latin typeface="微软雅黑" pitchFamily="34" charset="-122"/>
                <a:ea typeface="微软雅黑" pitchFamily="34" charset="-122"/>
                <a:cs typeface="Times New Roman"/>
              </a:rPr>
              <a:t>每个客户可</a:t>
            </a:r>
            <a:r>
              <a:rPr lang="zh-CN" altLang="en-US" sz="1100" kern="100" dirty="0">
                <a:solidFill>
                  <a:srgbClr val="000000"/>
                </a:solidFill>
                <a:latin typeface="微软雅黑" pitchFamily="34" charset="-122"/>
                <a:ea typeface="微软雅黑" pitchFamily="34" charset="-122"/>
                <a:cs typeface="Times New Roman"/>
              </a:rPr>
              <a:t>订购多个同一规格的弹性块存储产品或多个不同规格的弹性块存储产品</a:t>
            </a:r>
          </a:p>
        </p:txBody>
      </p:sp>
    </p:spTree>
    <p:extLst>
      <p:ext uri="{BB962C8B-B14F-4D97-AF65-F5344CB8AC3E}">
        <p14:creationId xmlns:p14="http://schemas.microsoft.com/office/powerpoint/2010/main" xmlns="" val="14422202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11560" y="1052736"/>
            <a:ext cx="7776864" cy="3960441"/>
            <a:chOff x="1043608" y="1327329"/>
            <a:chExt cx="7191958" cy="3408821"/>
          </a:xfrm>
        </p:grpSpPr>
        <p:grpSp>
          <p:nvGrpSpPr>
            <p:cNvPr id="4" name="组合 3"/>
            <p:cNvGrpSpPr/>
            <p:nvPr/>
          </p:nvGrpSpPr>
          <p:grpSpPr>
            <a:xfrm>
              <a:off x="1077663" y="3616484"/>
              <a:ext cx="7157903" cy="1119666"/>
              <a:chOff x="1053582" y="4336548"/>
              <a:chExt cx="7157903" cy="1119666"/>
            </a:xfrm>
          </p:grpSpPr>
          <p:sp>
            <p:nvSpPr>
              <p:cNvPr id="5" name="矩形 4"/>
              <p:cNvSpPr/>
              <p:nvPr/>
            </p:nvSpPr>
            <p:spPr>
              <a:xfrm>
                <a:off x="1691680" y="4988162"/>
                <a:ext cx="648071" cy="144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altLang="zh-CN" sz="100" dirty="0">
                    <a:solidFill>
                      <a:srgbClr val="EEECE1">
                        <a:lumMod val="25000"/>
                      </a:srgbClr>
                    </a:solidFill>
                  </a:rPr>
                  <a:t>PPT</a:t>
                </a:r>
                <a:r>
                  <a:rPr lang="zh-CN" altLang="en-US" sz="100" dirty="0">
                    <a:solidFill>
                      <a:srgbClr val="EEECE1">
                        <a:lumMod val="25000"/>
                      </a:srgbClr>
                    </a:solidFill>
                  </a:rPr>
                  <a:t>模板下载：</a:t>
                </a:r>
                <a:r>
                  <a:rPr lang="en-US" altLang="zh-CN" sz="100" dirty="0">
                    <a:solidFill>
                      <a:srgbClr val="EEECE1">
                        <a:lumMod val="25000"/>
                      </a:srgbClr>
                    </a:solidFill>
                    <a:hlinkClick r:id="rId2"/>
                  </a:rPr>
                  <a:t>www.1ppt.com/moban/</a:t>
                </a:r>
                <a:r>
                  <a:rPr lang="en-US" altLang="zh-CN" sz="100" dirty="0">
                    <a:solidFill>
                      <a:srgbClr val="EEECE1">
                        <a:lumMod val="25000"/>
                      </a:srgbClr>
                    </a:solidFill>
                  </a:rPr>
                  <a:t>     </a:t>
                </a:r>
                <a:r>
                  <a:rPr lang="zh-CN" altLang="en-US" sz="100" dirty="0">
                    <a:solidFill>
                      <a:srgbClr val="EEECE1">
                        <a:lumMod val="25000"/>
                      </a:srgbClr>
                    </a:solidFill>
                  </a:rPr>
                  <a:t>行业</a:t>
                </a:r>
                <a:r>
                  <a:rPr lang="en-US" altLang="zh-CN" sz="100" dirty="0">
                    <a:solidFill>
                      <a:srgbClr val="EEECE1">
                        <a:lumMod val="25000"/>
                      </a:srgbClr>
                    </a:solidFill>
                  </a:rPr>
                  <a:t>PPT</a:t>
                </a:r>
                <a:r>
                  <a:rPr lang="zh-CN" altLang="en-US" sz="100" dirty="0">
                    <a:solidFill>
                      <a:srgbClr val="EEECE1">
                        <a:lumMod val="25000"/>
                      </a:srgbClr>
                    </a:solidFill>
                  </a:rPr>
                  <a:t>模板：</a:t>
                </a:r>
                <a:r>
                  <a:rPr lang="en-US" altLang="zh-CN" sz="100" dirty="0">
                    <a:solidFill>
                      <a:srgbClr val="EEECE1">
                        <a:lumMod val="25000"/>
                      </a:srgbClr>
                    </a:solidFill>
                    <a:hlinkClick r:id="rId3"/>
                  </a:rPr>
                  <a:t>www.1ppt.com/hangye/</a:t>
                </a:r>
                <a:r>
                  <a:rPr lang="en-US" altLang="zh-CN" sz="100" dirty="0">
                    <a:solidFill>
                      <a:srgbClr val="EEECE1">
                        <a:lumMod val="25000"/>
                      </a:srgbClr>
                    </a:solidFill>
                  </a:rPr>
                  <a:t> </a:t>
                </a:r>
              </a:p>
              <a:p>
                <a:pPr fontAlgn="base">
                  <a:spcBef>
                    <a:spcPct val="0"/>
                  </a:spcBef>
                  <a:spcAft>
                    <a:spcPct val="0"/>
                  </a:spcAft>
                </a:pPr>
                <a:r>
                  <a:rPr lang="zh-CN" altLang="en-US" sz="100" dirty="0">
                    <a:solidFill>
                      <a:srgbClr val="EEECE1">
                        <a:lumMod val="25000"/>
                      </a:srgbClr>
                    </a:solidFill>
                  </a:rPr>
                  <a:t>节日</a:t>
                </a:r>
                <a:r>
                  <a:rPr lang="en-US" altLang="zh-CN" sz="100" dirty="0">
                    <a:solidFill>
                      <a:srgbClr val="EEECE1">
                        <a:lumMod val="25000"/>
                      </a:srgbClr>
                    </a:solidFill>
                  </a:rPr>
                  <a:t>PPT</a:t>
                </a:r>
                <a:r>
                  <a:rPr lang="zh-CN" altLang="en-US" sz="100" dirty="0">
                    <a:solidFill>
                      <a:srgbClr val="EEECE1">
                        <a:lumMod val="25000"/>
                      </a:srgbClr>
                    </a:solidFill>
                  </a:rPr>
                  <a:t>模板：</a:t>
                </a:r>
                <a:r>
                  <a:rPr lang="en-US" altLang="zh-CN" sz="100" dirty="0">
                    <a:solidFill>
                      <a:srgbClr val="EEECE1">
                        <a:lumMod val="25000"/>
                      </a:srgbClr>
                    </a:solidFill>
                    <a:hlinkClick r:id="rId4"/>
                  </a:rPr>
                  <a:t>www.1ppt.com/jieri/</a:t>
                </a:r>
                <a:r>
                  <a:rPr lang="en-US" altLang="zh-CN" sz="100" dirty="0">
                    <a:solidFill>
                      <a:srgbClr val="EEECE1">
                        <a:lumMod val="25000"/>
                      </a:srgbClr>
                    </a:solidFill>
                  </a:rPr>
                  <a:t>           PPT</a:t>
                </a:r>
                <a:r>
                  <a:rPr lang="zh-CN" altLang="en-US" sz="100" dirty="0">
                    <a:solidFill>
                      <a:srgbClr val="EEECE1">
                        <a:lumMod val="25000"/>
                      </a:srgbClr>
                    </a:solidFill>
                  </a:rPr>
                  <a:t>素材下载：</a:t>
                </a:r>
                <a:r>
                  <a:rPr lang="en-US" altLang="zh-CN" sz="100" dirty="0">
                    <a:solidFill>
                      <a:srgbClr val="EEECE1">
                        <a:lumMod val="25000"/>
                      </a:srgbClr>
                    </a:solidFill>
                    <a:hlinkClick r:id="rId5"/>
                  </a:rPr>
                  <a:t>www.1ppt.com/sucai/</a:t>
                </a:r>
                <a:endParaRPr lang="en-US" altLang="zh-CN" sz="100" dirty="0">
                  <a:solidFill>
                    <a:srgbClr val="EEECE1">
                      <a:lumMod val="25000"/>
                    </a:srgbClr>
                  </a:solidFill>
                </a:endParaRPr>
              </a:p>
              <a:p>
                <a:pPr fontAlgn="base">
                  <a:spcBef>
                    <a:spcPct val="0"/>
                  </a:spcBef>
                  <a:spcAft>
                    <a:spcPct val="0"/>
                  </a:spcAft>
                </a:pPr>
                <a:r>
                  <a:rPr lang="en-US" altLang="zh-CN" sz="100" dirty="0">
                    <a:solidFill>
                      <a:srgbClr val="EEECE1">
                        <a:lumMod val="25000"/>
                      </a:srgbClr>
                    </a:solidFill>
                  </a:rPr>
                  <a:t>PPT</a:t>
                </a:r>
                <a:r>
                  <a:rPr lang="zh-CN" altLang="en-US" sz="100" dirty="0">
                    <a:solidFill>
                      <a:srgbClr val="EEECE1">
                        <a:lumMod val="25000"/>
                      </a:srgbClr>
                    </a:solidFill>
                  </a:rPr>
                  <a:t>背景图片：</a:t>
                </a:r>
                <a:r>
                  <a:rPr lang="en-US" altLang="zh-CN" sz="100" dirty="0">
                    <a:solidFill>
                      <a:srgbClr val="EEECE1">
                        <a:lumMod val="25000"/>
                      </a:srgbClr>
                    </a:solidFill>
                    <a:hlinkClick r:id="rId6"/>
                  </a:rPr>
                  <a:t>www.1ppt.com/beijing/</a:t>
                </a:r>
                <a:r>
                  <a:rPr lang="en-US" altLang="zh-CN" sz="100" dirty="0">
                    <a:solidFill>
                      <a:srgbClr val="EEECE1">
                        <a:lumMod val="25000"/>
                      </a:srgbClr>
                    </a:solidFill>
                  </a:rPr>
                  <a:t>      PPT</a:t>
                </a:r>
                <a:r>
                  <a:rPr lang="zh-CN" altLang="en-US" sz="100" dirty="0">
                    <a:solidFill>
                      <a:srgbClr val="EEECE1">
                        <a:lumMod val="25000"/>
                      </a:srgbClr>
                    </a:solidFill>
                  </a:rPr>
                  <a:t>图表下载：</a:t>
                </a:r>
                <a:r>
                  <a:rPr lang="en-US" altLang="zh-CN" sz="100" dirty="0">
                    <a:solidFill>
                      <a:srgbClr val="EEECE1">
                        <a:lumMod val="25000"/>
                      </a:srgbClr>
                    </a:solidFill>
                    <a:hlinkClick r:id="rId7"/>
                  </a:rPr>
                  <a:t>www.1ppt.com/tubiao/</a:t>
                </a:r>
                <a:r>
                  <a:rPr lang="en-US" altLang="zh-CN" sz="100" dirty="0">
                    <a:solidFill>
                      <a:srgbClr val="EEECE1">
                        <a:lumMod val="25000"/>
                      </a:srgbClr>
                    </a:solidFill>
                  </a:rPr>
                  <a:t>      </a:t>
                </a:r>
              </a:p>
              <a:p>
                <a:pPr fontAlgn="base">
                  <a:spcBef>
                    <a:spcPct val="0"/>
                  </a:spcBef>
                  <a:spcAft>
                    <a:spcPct val="0"/>
                  </a:spcAft>
                </a:pPr>
                <a:r>
                  <a:rPr lang="zh-CN" altLang="en-US" sz="100" dirty="0">
                    <a:solidFill>
                      <a:srgbClr val="EEECE1">
                        <a:lumMod val="25000"/>
                      </a:srgbClr>
                    </a:solidFill>
                  </a:rPr>
                  <a:t>优秀</a:t>
                </a:r>
                <a:r>
                  <a:rPr lang="en-US" altLang="zh-CN" sz="100" dirty="0">
                    <a:solidFill>
                      <a:srgbClr val="EEECE1">
                        <a:lumMod val="25000"/>
                      </a:srgbClr>
                    </a:solidFill>
                  </a:rPr>
                  <a:t>PPT</a:t>
                </a:r>
                <a:r>
                  <a:rPr lang="zh-CN" altLang="en-US" sz="100" dirty="0">
                    <a:solidFill>
                      <a:srgbClr val="EEECE1">
                        <a:lumMod val="25000"/>
                      </a:srgbClr>
                    </a:solidFill>
                  </a:rPr>
                  <a:t>下载：</a:t>
                </a:r>
                <a:r>
                  <a:rPr lang="en-US" altLang="zh-CN" sz="100" dirty="0">
                    <a:solidFill>
                      <a:srgbClr val="EEECE1">
                        <a:lumMod val="25000"/>
                      </a:srgbClr>
                    </a:solidFill>
                    <a:hlinkClick r:id="rId8"/>
                  </a:rPr>
                  <a:t>www.1ppt.com/xiazai/</a:t>
                </a:r>
                <a:r>
                  <a:rPr lang="en-US" altLang="zh-CN" sz="100" dirty="0">
                    <a:solidFill>
                      <a:srgbClr val="EEECE1">
                        <a:lumMod val="25000"/>
                      </a:srgbClr>
                    </a:solidFill>
                  </a:rPr>
                  <a:t>        PPT</a:t>
                </a:r>
                <a:r>
                  <a:rPr lang="zh-CN" altLang="en-US" sz="100" dirty="0">
                    <a:solidFill>
                      <a:srgbClr val="EEECE1">
                        <a:lumMod val="25000"/>
                      </a:srgbClr>
                    </a:solidFill>
                  </a:rPr>
                  <a:t>教程： </a:t>
                </a:r>
                <a:r>
                  <a:rPr lang="en-US" altLang="zh-CN" sz="100" dirty="0">
                    <a:solidFill>
                      <a:srgbClr val="EEECE1">
                        <a:lumMod val="25000"/>
                      </a:srgbClr>
                    </a:solidFill>
                    <a:hlinkClick r:id="rId9"/>
                  </a:rPr>
                  <a:t>www.1ppt.com/powerpoint/</a:t>
                </a:r>
                <a:r>
                  <a:rPr lang="en-US" altLang="zh-CN" sz="100" dirty="0">
                    <a:solidFill>
                      <a:srgbClr val="EEECE1">
                        <a:lumMod val="25000"/>
                      </a:srgbClr>
                    </a:solidFill>
                  </a:rPr>
                  <a:t>      </a:t>
                </a:r>
              </a:p>
              <a:p>
                <a:pPr fontAlgn="base">
                  <a:spcBef>
                    <a:spcPct val="0"/>
                  </a:spcBef>
                  <a:spcAft>
                    <a:spcPct val="0"/>
                  </a:spcAft>
                </a:pPr>
                <a:r>
                  <a:rPr lang="en-US" altLang="zh-CN" sz="100" dirty="0">
                    <a:solidFill>
                      <a:srgbClr val="EEECE1">
                        <a:lumMod val="25000"/>
                      </a:srgbClr>
                    </a:solidFill>
                  </a:rPr>
                  <a:t>Word</a:t>
                </a:r>
                <a:r>
                  <a:rPr lang="zh-CN" altLang="en-US" sz="100" dirty="0">
                    <a:solidFill>
                      <a:srgbClr val="EEECE1">
                        <a:lumMod val="25000"/>
                      </a:srgbClr>
                    </a:solidFill>
                  </a:rPr>
                  <a:t>教程： </a:t>
                </a:r>
                <a:r>
                  <a:rPr lang="en-US" altLang="zh-CN" sz="100" dirty="0">
                    <a:solidFill>
                      <a:srgbClr val="EEECE1">
                        <a:lumMod val="25000"/>
                      </a:srgbClr>
                    </a:solidFill>
                    <a:hlinkClick r:id="rId10"/>
                  </a:rPr>
                  <a:t>www.1ppt.com/word/</a:t>
                </a:r>
                <a:r>
                  <a:rPr lang="en-US" altLang="zh-CN" sz="100" dirty="0">
                    <a:solidFill>
                      <a:srgbClr val="EEECE1">
                        <a:lumMod val="25000"/>
                      </a:srgbClr>
                    </a:solidFill>
                  </a:rPr>
                  <a:t>              Excel</a:t>
                </a:r>
                <a:r>
                  <a:rPr lang="zh-CN" altLang="en-US" sz="100" dirty="0">
                    <a:solidFill>
                      <a:srgbClr val="EEECE1">
                        <a:lumMod val="25000"/>
                      </a:srgbClr>
                    </a:solidFill>
                  </a:rPr>
                  <a:t>教程：</a:t>
                </a:r>
                <a:r>
                  <a:rPr lang="en-US" altLang="zh-CN" sz="100" dirty="0">
                    <a:solidFill>
                      <a:srgbClr val="EEECE1">
                        <a:lumMod val="25000"/>
                      </a:srgbClr>
                    </a:solidFill>
                    <a:hlinkClick r:id="rId11"/>
                  </a:rPr>
                  <a:t>www.1ppt.com/excel/</a:t>
                </a:r>
                <a:r>
                  <a:rPr lang="en-US" altLang="zh-CN" sz="100" dirty="0">
                    <a:solidFill>
                      <a:srgbClr val="EEECE1">
                        <a:lumMod val="25000"/>
                      </a:srgbClr>
                    </a:solidFill>
                  </a:rPr>
                  <a:t>  </a:t>
                </a:r>
              </a:p>
              <a:p>
                <a:pPr fontAlgn="base">
                  <a:spcBef>
                    <a:spcPct val="0"/>
                  </a:spcBef>
                  <a:spcAft>
                    <a:spcPct val="0"/>
                  </a:spcAft>
                </a:pPr>
                <a:r>
                  <a:rPr lang="zh-CN" altLang="en-US" sz="100" dirty="0">
                    <a:solidFill>
                      <a:srgbClr val="EEECE1">
                        <a:lumMod val="25000"/>
                      </a:srgbClr>
                    </a:solidFill>
                  </a:rPr>
                  <a:t>资料下载：</a:t>
                </a:r>
                <a:r>
                  <a:rPr lang="en-US" altLang="zh-CN" sz="100" dirty="0">
                    <a:solidFill>
                      <a:srgbClr val="EEECE1">
                        <a:lumMod val="25000"/>
                      </a:srgbClr>
                    </a:solidFill>
                    <a:hlinkClick r:id="rId12"/>
                  </a:rPr>
                  <a:t>www.1ppt.com/ziliao/</a:t>
                </a:r>
                <a:r>
                  <a:rPr lang="en-US" altLang="zh-CN" sz="100" dirty="0">
                    <a:solidFill>
                      <a:srgbClr val="EEECE1">
                        <a:lumMod val="25000"/>
                      </a:srgbClr>
                    </a:solidFill>
                  </a:rPr>
                  <a:t>                PPT</a:t>
                </a:r>
                <a:r>
                  <a:rPr lang="zh-CN" altLang="en-US" sz="100" dirty="0">
                    <a:solidFill>
                      <a:srgbClr val="EEECE1">
                        <a:lumMod val="25000"/>
                      </a:srgbClr>
                    </a:solidFill>
                  </a:rPr>
                  <a:t>课件下载：</a:t>
                </a:r>
                <a:r>
                  <a:rPr lang="en-US" altLang="zh-CN" sz="100" dirty="0">
                    <a:solidFill>
                      <a:srgbClr val="EEECE1">
                        <a:lumMod val="25000"/>
                      </a:srgbClr>
                    </a:solidFill>
                    <a:hlinkClick r:id="rId13"/>
                  </a:rPr>
                  <a:t>www.1ppt.com/kejian/</a:t>
                </a:r>
                <a:r>
                  <a:rPr lang="en-US" altLang="zh-CN" sz="100" dirty="0">
                    <a:solidFill>
                      <a:srgbClr val="EEECE1">
                        <a:lumMod val="25000"/>
                      </a:srgbClr>
                    </a:solidFill>
                  </a:rPr>
                  <a:t> </a:t>
                </a:r>
              </a:p>
              <a:p>
                <a:pPr fontAlgn="base">
                  <a:spcBef>
                    <a:spcPct val="0"/>
                  </a:spcBef>
                  <a:spcAft>
                    <a:spcPct val="0"/>
                  </a:spcAft>
                </a:pPr>
                <a:r>
                  <a:rPr lang="zh-CN" altLang="en-US" sz="100" dirty="0">
                    <a:solidFill>
                      <a:srgbClr val="EEECE1">
                        <a:lumMod val="25000"/>
                      </a:srgbClr>
                    </a:solidFill>
                  </a:rPr>
                  <a:t>范文下载：</a:t>
                </a:r>
                <a:r>
                  <a:rPr lang="en-US" altLang="zh-CN" sz="100" dirty="0">
                    <a:solidFill>
                      <a:srgbClr val="EEECE1">
                        <a:lumMod val="25000"/>
                      </a:srgbClr>
                    </a:solidFill>
                    <a:hlinkClick r:id="rId14"/>
                  </a:rPr>
                  <a:t>www.1ppt.com/fanwen/</a:t>
                </a:r>
                <a:r>
                  <a:rPr lang="en-US" altLang="zh-CN" sz="100" dirty="0">
                    <a:solidFill>
                      <a:srgbClr val="EEECE1">
                        <a:lumMod val="25000"/>
                      </a:srgbClr>
                    </a:solidFill>
                  </a:rPr>
                  <a:t>             </a:t>
                </a:r>
                <a:r>
                  <a:rPr lang="zh-CN" altLang="en-US" sz="100" dirty="0">
                    <a:solidFill>
                      <a:srgbClr val="EEECE1">
                        <a:lumMod val="25000"/>
                      </a:srgbClr>
                    </a:solidFill>
                  </a:rPr>
                  <a:t>试卷下载：</a:t>
                </a:r>
                <a:r>
                  <a:rPr lang="en-US" altLang="zh-CN" sz="100" dirty="0">
                    <a:solidFill>
                      <a:srgbClr val="EEECE1">
                        <a:lumMod val="25000"/>
                      </a:srgbClr>
                    </a:solidFill>
                    <a:hlinkClick r:id="rId15"/>
                  </a:rPr>
                  <a:t>www.1ppt.com/shiti/</a:t>
                </a:r>
                <a:r>
                  <a:rPr lang="en-US" altLang="zh-CN" sz="100" dirty="0">
                    <a:solidFill>
                      <a:srgbClr val="EEECE1">
                        <a:lumMod val="25000"/>
                      </a:srgbClr>
                    </a:solidFill>
                  </a:rPr>
                  <a:t>  </a:t>
                </a:r>
              </a:p>
              <a:p>
                <a:pPr fontAlgn="base">
                  <a:spcBef>
                    <a:spcPct val="0"/>
                  </a:spcBef>
                  <a:spcAft>
                    <a:spcPct val="0"/>
                  </a:spcAft>
                </a:pPr>
                <a:r>
                  <a:rPr lang="zh-CN" altLang="en-US" sz="100" dirty="0">
                    <a:solidFill>
                      <a:srgbClr val="EEECE1">
                        <a:lumMod val="25000"/>
                      </a:srgbClr>
                    </a:solidFill>
                  </a:rPr>
                  <a:t>教案下载：</a:t>
                </a:r>
                <a:r>
                  <a:rPr lang="en-US" altLang="zh-CN" sz="100" dirty="0">
                    <a:solidFill>
                      <a:srgbClr val="EEECE1">
                        <a:lumMod val="25000"/>
                      </a:srgbClr>
                    </a:solidFill>
                    <a:hlinkClick r:id="rId16"/>
                  </a:rPr>
                  <a:t>www.1ppt.com/jiaoan/</a:t>
                </a:r>
                <a:r>
                  <a:rPr lang="en-US" altLang="zh-CN" sz="100" dirty="0">
                    <a:solidFill>
                      <a:srgbClr val="EEECE1">
                        <a:lumMod val="25000"/>
                      </a:srgbClr>
                    </a:solidFill>
                  </a:rPr>
                  <a:t>  </a:t>
                </a:r>
              </a:p>
              <a:p>
                <a:pPr fontAlgn="base">
                  <a:spcBef>
                    <a:spcPct val="0"/>
                  </a:spcBef>
                  <a:spcAft>
                    <a:spcPct val="0"/>
                  </a:spcAft>
                </a:pPr>
                <a:r>
                  <a:rPr lang="en-US" altLang="zh-CN" sz="100" dirty="0">
                    <a:solidFill>
                      <a:srgbClr val="EEECE1">
                        <a:lumMod val="25000"/>
                      </a:srgbClr>
                    </a:solidFill>
                  </a:rPr>
                  <a:t>  </a:t>
                </a:r>
                <a:endParaRPr lang="zh-CN" altLang="en-US" sz="100" dirty="0">
                  <a:solidFill>
                    <a:srgbClr val="EEECE1">
                      <a:lumMod val="25000"/>
                    </a:srgbClr>
                  </a:solidFill>
                </a:endParaRPr>
              </a:p>
            </p:txBody>
          </p:sp>
          <p:grpSp>
            <p:nvGrpSpPr>
              <p:cNvPr id="6" name="组合 5"/>
              <p:cNvGrpSpPr/>
              <p:nvPr/>
            </p:nvGrpSpPr>
            <p:grpSpPr>
              <a:xfrm>
                <a:off x="1053582" y="4336548"/>
                <a:ext cx="7157903" cy="1119666"/>
                <a:chOff x="981574" y="4469574"/>
                <a:chExt cx="7157903" cy="1119666"/>
              </a:xfrm>
              <a:effectLst>
                <a:outerShdw blurRad="50800" dist="38100" dir="5400000" algn="t" rotWithShape="0">
                  <a:prstClr val="black">
                    <a:alpha val="40000"/>
                  </a:prstClr>
                </a:outerShdw>
              </a:effectLst>
            </p:grpSpPr>
            <p:sp>
              <p:nvSpPr>
                <p:cNvPr id="7" name="矩形 26"/>
                <p:cNvSpPr/>
                <p:nvPr/>
              </p:nvSpPr>
              <p:spPr>
                <a:xfrm>
                  <a:off x="995015" y="4469574"/>
                  <a:ext cx="7107343" cy="491737"/>
                </a:xfrm>
                <a:custGeom>
                  <a:avLst/>
                  <a:gdLst>
                    <a:gd name="connsiteX0" fmla="*/ 0 w 7006450"/>
                    <a:gd name="connsiteY0" fmla="*/ 0 h 452377"/>
                    <a:gd name="connsiteX1" fmla="*/ 7006450 w 7006450"/>
                    <a:gd name="connsiteY1" fmla="*/ 0 h 452377"/>
                    <a:gd name="connsiteX2" fmla="*/ 7006450 w 7006450"/>
                    <a:gd name="connsiteY2" fmla="*/ 452377 h 452377"/>
                    <a:gd name="connsiteX3" fmla="*/ 0 w 7006450"/>
                    <a:gd name="connsiteY3" fmla="*/ 452377 h 452377"/>
                    <a:gd name="connsiteX4" fmla="*/ 0 w 7006450"/>
                    <a:gd name="connsiteY4" fmla="*/ 0 h 452377"/>
                    <a:gd name="connsiteX0" fmla="*/ 240632 w 7006450"/>
                    <a:gd name="connsiteY0" fmla="*/ 12031 h 452377"/>
                    <a:gd name="connsiteX1" fmla="*/ 7006450 w 7006450"/>
                    <a:gd name="connsiteY1" fmla="*/ 0 h 452377"/>
                    <a:gd name="connsiteX2" fmla="*/ 7006450 w 7006450"/>
                    <a:gd name="connsiteY2" fmla="*/ 452377 h 452377"/>
                    <a:gd name="connsiteX3" fmla="*/ 0 w 7006450"/>
                    <a:gd name="connsiteY3" fmla="*/ 452377 h 452377"/>
                    <a:gd name="connsiteX4" fmla="*/ 240632 w 7006450"/>
                    <a:gd name="connsiteY4" fmla="*/ 12031 h 452377"/>
                    <a:gd name="connsiteX0" fmla="*/ 240632 w 7162860"/>
                    <a:gd name="connsiteY0" fmla="*/ 36094 h 476440"/>
                    <a:gd name="connsiteX1" fmla="*/ 7162860 w 7162860"/>
                    <a:gd name="connsiteY1" fmla="*/ 0 h 476440"/>
                    <a:gd name="connsiteX2" fmla="*/ 7006450 w 7162860"/>
                    <a:gd name="connsiteY2" fmla="*/ 476440 h 476440"/>
                    <a:gd name="connsiteX3" fmla="*/ 0 w 7162860"/>
                    <a:gd name="connsiteY3" fmla="*/ 476440 h 476440"/>
                    <a:gd name="connsiteX4" fmla="*/ 240632 w 7162860"/>
                    <a:gd name="connsiteY4" fmla="*/ 36094 h 476440"/>
                    <a:gd name="connsiteX0" fmla="*/ 240632 w 7162860"/>
                    <a:gd name="connsiteY0" fmla="*/ 36094 h 488471"/>
                    <a:gd name="connsiteX1" fmla="*/ 7162860 w 7162860"/>
                    <a:gd name="connsiteY1" fmla="*/ 0 h 488471"/>
                    <a:gd name="connsiteX2" fmla="*/ 7042545 w 7162860"/>
                    <a:gd name="connsiteY2" fmla="*/ 488471 h 488471"/>
                    <a:gd name="connsiteX3" fmla="*/ 0 w 7162860"/>
                    <a:gd name="connsiteY3" fmla="*/ 476440 h 488471"/>
                    <a:gd name="connsiteX4" fmla="*/ 240632 w 7162860"/>
                    <a:gd name="connsiteY4" fmla="*/ 36094 h 488471"/>
                    <a:gd name="connsiteX0" fmla="*/ 240632 w 7107343"/>
                    <a:gd name="connsiteY0" fmla="*/ 39360 h 491737"/>
                    <a:gd name="connsiteX1" fmla="*/ 7107343 w 7107343"/>
                    <a:gd name="connsiteY1" fmla="*/ 0 h 491737"/>
                    <a:gd name="connsiteX2" fmla="*/ 7042545 w 7107343"/>
                    <a:gd name="connsiteY2" fmla="*/ 491737 h 491737"/>
                    <a:gd name="connsiteX3" fmla="*/ 0 w 7107343"/>
                    <a:gd name="connsiteY3" fmla="*/ 479706 h 491737"/>
                    <a:gd name="connsiteX4" fmla="*/ 240632 w 7107343"/>
                    <a:gd name="connsiteY4" fmla="*/ 39360 h 4917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7343" h="491737">
                      <a:moveTo>
                        <a:pt x="240632" y="39360"/>
                      </a:moveTo>
                      <a:lnTo>
                        <a:pt x="7107343" y="0"/>
                      </a:lnTo>
                      <a:lnTo>
                        <a:pt x="7042545" y="491737"/>
                      </a:lnTo>
                      <a:lnTo>
                        <a:pt x="0" y="479706"/>
                      </a:lnTo>
                      <a:lnTo>
                        <a:pt x="240632" y="39360"/>
                      </a:lnTo>
                      <a:close/>
                    </a:path>
                  </a:pathLst>
                </a:custGeom>
                <a:solidFill>
                  <a:srgbClr val="B19A4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sp>
              <p:nvSpPr>
                <p:cNvPr id="8" name="矩形 27"/>
                <p:cNvSpPr/>
                <p:nvPr/>
              </p:nvSpPr>
              <p:spPr>
                <a:xfrm>
                  <a:off x="7997275" y="4515110"/>
                  <a:ext cx="142202" cy="1069177"/>
                </a:xfrm>
                <a:custGeom>
                  <a:avLst/>
                  <a:gdLst>
                    <a:gd name="connsiteX0" fmla="*/ 0 w 864096"/>
                    <a:gd name="connsiteY0" fmla="*/ 0 h 648072"/>
                    <a:gd name="connsiteX1" fmla="*/ 864096 w 864096"/>
                    <a:gd name="connsiteY1" fmla="*/ 0 h 648072"/>
                    <a:gd name="connsiteX2" fmla="*/ 864096 w 864096"/>
                    <a:gd name="connsiteY2" fmla="*/ 648072 h 648072"/>
                    <a:gd name="connsiteX3" fmla="*/ 0 w 864096"/>
                    <a:gd name="connsiteY3" fmla="*/ 648072 h 648072"/>
                    <a:gd name="connsiteX4" fmla="*/ 0 w 864096"/>
                    <a:gd name="connsiteY4" fmla="*/ 0 h 648072"/>
                    <a:gd name="connsiteX0" fmla="*/ 0 w 864096"/>
                    <a:gd name="connsiteY0" fmla="*/ 421105 h 1069177"/>
                    <a:gd name="connsiteX1" fmla="*/ 130169 w 864096"/>
                    <a:gd name="connsiteY1" fmla="*/ 0 h 1069177"/>
                    <a:gd name="connsiteX2" fmla="*/ 864096 w 864096"/>
                    <a:gd name="connsiteY2" fmla="*/ 1069177 h 1069177"/>
                    <a:gd name="connsiteX3" fmla="*/ 0 w 864096"/>
                    <a:gd name="connsiteY3" fmla="*/ 1069177 h 1069177"/>
                    <a:gd name="connsiteX4" fmla="*/ 0 w 864096"/>
                    <a:gd name="connsiteY4" fmla="*/ 421105 h 1069177"/>
                    <a:gd name="connsiteX0" fmla="*/ 0 w 166265"/>
                    <a:gd name="connsiteY0" fmla="*/ 421105 h 1069177"/>
                    <a:gd name="connsiteX1" fmla="*/ 130169 w 166265"/>
                    <a:gd name="connsiteY1" fmla="*/ 0 h 1069177"/>
                    <a:gd name="connsiteX2" fmla="*/ 166265 w 166265"/>
                    <a:gd name="connsiteY2" fmla="*/ 660103 h 1069177"/>
                    <a:gd name="connsiteX3" fmla="*/ 0 w 166265"/>
                    <a:gd name="connsiteY3" fmla="*/ 1069177 h 1069177"/>
                    <a:gd name="connsiteX4" fmla="*/ 0 w 166265"/>
                    <a:gd name="connsiteY4" fmla="*/ 421105 h 1069177"/>
                    <a:gd name="connsiteX0" fmla="*/ 0 w 166265"/>
                    <a:gd name="connsiteY0" fmla="*/ 445168 h 1069177"/>
                    <a:gd name="connsiteX1" fmla="*/ 130169 w 166265"/>
                    <a:gd name="connsiteY1" fmla="*/ 0 h 1069177"/>
                    <a:gd name="connsiteX2" fmla="*/ 166265 w 166265"/>
                    <a:gd name="connsiteY2" fmla="*/ 660103 h 1069177"/>
                    <a:gd name="connsiteX3" fmla="*/ 0 w 166265"/>
                    <a:gd name="connsiteY3" fmla="*/ 1069177 h 1069177"/>
                    <a:gd name="connsiteX4" fmla="*/ 0 w 166265"/>
                    <a:gd name="connsiteY4" fmla="*/ 445168 h 1069177"/>
                    <a:gd name="connsiteX0" fmla="*/ 0 w 142202"/>
                    <a:gd name="connsiteY0" fmla="*/ 445168 h 1069177"/>
                    <a:gd name="connsiteX1" fmla="*/ 130169 w 142202"/>
                    <a:gd name="connsiteY1" fmla="*/ 0 h 1069177"/>
                    <a:gd name="connsiteX2" fmla="*/ 142202 w 142202"/>
                    <a:gd name="connsiteY2" fmla="*/ 587914 h 1069177"/>
                    <a:gd name="connsiteX3" fmla="*/ 0 w 142202"/>
                    <a:gd name="connsiteY3" fmla="*/ 1069177 h 1069177"/>
                    <a:gd name="connsiteX4" fmla="*/ 0 w 142202"/>
                    <a:gd name="connsiteY4" fmla="*/ 445168 h 1069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02" h="1069177">
                      <a:moveTo>
                        <a:pt x="0" y="445168"/>
                      </a:moveTo>
                      <a:lnTo>
                        <a:pt x="130169" y="0"/>
                      </a:lnTo>
                      <a:lnTo>
                        <a:pt x="142202" y="587914"/>
                      </a:lnTo>
                      <a:lnTo>
                        <a:pt x="0" y="1069177"/>
                      </a:lnTo>
                      <a:lnTo>
                        <a:pt x="0" y="445168"/>
                      </a:lnTo>
                      <a:close/>
                    </a:path>
                  </a:pathLst>
                </a:custGeom>
                <a:gradFill flip="none" rotWithShape="1">
                  <a:gsLst>
                    <a:gs pos="0">
                      <a:srgbClr val="E6AF00">
                        <a:shade val="30000"/>
                        <a:satMod val="115000"/>
                      </a:srgbClr>
                    </a:gs>
                    <a:gs pos="50000">
                      <a:srgbClr val="E6AF00">
                        <a:shade val="67500"/>
                        <a:satMod val="115000"/>
                      </a:srgbClr>
                    </a:gs>
                    <a:gs pos="100000">
                      <a:srgbClr val="E6AF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sp>
              <p:nvSpPr>
                <p:cNvPr id="9" name="矩形 8"/>
                <p:cNvSpPr/>
                <p:nvPr/>
              </p:nvSpPr>
              <p:spPr>
                <a:xfrm>
                  <a:off x="981574" y="4941168"/>
                  <a:ext cx="7006450" cy="648072"/>
                </a:xfrm>
                <a:prstGeom prst="rect">
                  <a:avLst/>
                </a:prstGeom>
                <a:gradFill flip="none" rotWithShape="1">
                  <a:gsLst>
                    <a:gs pos="0">
                      <a:srgbClr val="8F771D">
                        <a:shade val="30000"/>
                        <a:satMod val="115000"/>
                      </a:srgbClr>
                    </a:gs>
                    <a:gs pos="50000">
                      <a:srgbClr val="8F771D">
                        <a:shade val="67500"/>
                        <a:satMod val="115000"/>
                      </a:srgbClr>
                    </a:gs>
                    <a:gs pos="100000">
                      <a:srgbClr val="8F771D">
                        <a:shade val="100000"/>
                        <a:satMod val="115000"/>
                      </a:srgbClr>
                    </a:gs>
                  </a:gsLst>
                  <a:lin ang="16200000" scaled="1"/>
                  <a:tileRect/>
                </a:gradFill>
                <a:ln w="9525">
                  <a:solidFill>
                    <a:srgbClr val="D1C28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grpSp>
        </p:grpSp>
        <p:grpSp>
          <p:nvGrpSpPr>
            <p:cNvPr id="10" name="组合 9"/>
            <p:cNvGrpSpPr/>
            <p:nvPr/>
          </p:nvGrpSpPr>
          <p:grpSpPr>
            <a:xfrm>
              <a:off x="1043608" y="1346397"/>
              <a:ext cx="3589533" cy="2567690"/>
              <a:chOff x="958712" y="2180212"/>
              <a:chExt cx="3589533" cy="2567690"/>
            </a:xfrm>
            <a:effectLst>
              <a:outerShdw blurRad="50800" dist="38100" dir="5400000" algn="t" rotWithShape="0">
                <a:prstClr val="black">
                  <a:alpha val="40000"/>
                </a:prstClr>
              </a:outerShdw>
            </a:effectLst>
          </p:grpSpPr>
          <p:sp>
            <p:nvSpPr>
              <p:cNvPr id="11" name="直角三角形 2"/>
              <p:cNvSpPr/>
              <p:nvPr/>
            </p:nvSpPr>
            <p:spPr>
              <a:xfrm rot="5400000">
                <a:off x="2591542" y="2787222"/>
                <a:ext cx="2563713" cy="1349693"/>
              </a:xfrm>
              <a:custGeom>
                <a:avLst/>
                <a:gdLst>
                  <a:gd name="connsiteX0" fmla="*/ 0 w 2425988"/>
                  <a:gd name="connsiteY0" fmla="*/ 2346096 h 2346096"/>
                  <a:gd name="connsiteX1" fmla="*/ 0 w 2425988"/>
                  <a:gd name="connsiteY1" fmla="*/ 0 h 2346096"/>
                  <a:gd name="connsiteX2" fmla="*/ 2425988 w 2425988"/>
                  <a:gd name="connsiteY2" fmla="*/ 2346096 h 2346096"/>
                  <a:gd name="connsiteX3" fmla="*/ 0 w 2425988"/>
                  <a:gd name="connsiteY3" fmla="*/ 2346096 h 2346096"/>
                  <a:gd name="connsiteX0" fmla="*/ 529389 w 2955377"/>
                  <a:gd name="connsiteY0" fmla="*/ 914338 h 914338"/>
                  <a:gd name="connsiteX1" fmla="*/ 0 w 2955377"/>
                  <a:gd name="connsiteY1" fmla="*/ 0 h 914338"/>
                  <a:gd name="connsiteX2" fmla="*/ 2955377 w 2955377"/>
                  <a:gd name="connsiteY2" fmla="*/ 914338 h 914338"/>
                  <a:gd name="connsiteX3" fmla="*/ 529389 w 2955377"/>
                  <a:gd name="connsiteY3" fmla="*/ 914338 h 914338"/>
                  <a:gd name="connsiteX0" fmla="*/ 616925 w 3042913"/>
                  <a:gd name="connsiteY0" fmla="*/ 457138 h 457138"/>
                  <a:gd name="connsiteX1" fmla="*/ 0 w 3042913"/>
                  <a:gd name="connsiteY1" fmla="*/ 0 h 457138"/>
                  <a:gd name="connsiteX2" fmla="*/ 3042913 w 3042913"/>
                  <a:gd name="connsiteY2" fmla="*/ 457138 h 457138"/>
                  <a:gd name="connsiteX3" fmla="*/ 616925 w 3042913"/>
                  <a:gd name="connsiteY3" fmla="*/ 457138 h 457138"/>
                  <a:gd name="connsiteX0" fmla="*/ 690752 w 3116740"/>
                  <a:gd name="connsiteY0" fmla="*/ 1323697 h 1323697"/>
                  <a:gd name="connsiteX1" fmla="*/ 0 w 3116740"/>
                  <a:gd name="connsiteY1" fmla="*/ 0 h 1323697"/>
                  <a:gd name="connsiteX2" fmla="*/ 3116740 w 3116740"/>
                  <a:gd name="connsiteY2" fmla="*/ 1323697 h 1323697"/>
                  <a:gd name="connsiteX3" fmla="*/ 690752 w 3116740"/>
                  <a:gd name="connsiteY3" fmla="*/ 1323697 h 1323697"/>
                  <a:gd name="connsiteX0" fmla="*/ 690750 w 3116738"/>
                  <a:gd name="connsiteY0" fmla="*/ 1408929 h 1408929"/>
                  <a:gd name="connsiteX1" fmla="*/ 1 w 3116738"/>
                  <a:gd name="connsiteY1" fmla="*/ 0 h 1408929"/>
                  <a:gd name="connsiteX2" fmla="*/ 3116738 w 3116738"/>
                  <a:gd name="connsiteY2" fmla="*/ 1408929 h 1408929"/>
                  <a:gd name="connsiteX3" fmla="*/ 690750 w 3116738"/>
                  <a:gd name="connsiteY3" fmla="*/ 1408929 h 1408929"/>
                  <a:gd name="connsiteX0" fmla="*/ 720280 w 3146268"/>
                  <a:gd name="connsiteY0" fmla="*/ 1593605 h 1593605"/>
                  <a:gd name="connsiteX1" fmla="*/ 0 w 3146268"/>
                  <a:gd name="connsiteY1" fmla="*/ 0 h 1593605"/>
                  <a:gd name="connsiteX2" fmla="*/ 3146268 w 3146268"/>
                  <a:gd name="connsiteY2" fmla="*/ 1593605 h 1593605"/>
                  <a:gd name="connsiteX3" fmla="*/ 720280 w 3146268"/>
                  <a:gd name="connsiteY3" fmla="*/ 1593605 h 1593605"/>
                </a:gdLst>
                <a:ahLst/>
                <a:cxnLst>
                  <a:cxn ang="0">
                    <a:pos x="connsiteX0" y="connsiteY0"/>
                  </a:cxn>
                  <a:cxn ang="0">
                    <a:pos x="connsiteX1" y="connsiteY1"/>
                  </a:cxn>
                  <a:cxn ang="0">
                    <a:pos x="connsiteX2" y="connsiteY2"/>
                  </a:cxn>
                  <a:cxn ang="0">
                    <a:pos x="connsiteX3" y="connsiteY3"/>
                  </a:cxn>
                </a:cxnLst>
                <a:rect l="l" t="t" r="r" b="b"/>
                <a:pathLst>
                  <a:path w="3146268" h="1593605">
                    <a:moveTo>
                      <a:pt x="720280" y="1593605"/>
                    </a:moveTo>
                    <a:lnTo>
                      <a:pt x="0" y="0"/>
                    </a:lnTo>
                    <a:lnTo>
                      <a:pt x="3146268" y="1593605"/>
                    </a:lnTo>
                    <a:lnTo>
                      <a:pt x="720280" y="1593605"/>
                    </a:lnTo>
                    <a:close/>
                  </a:path>
                </a:pathLst>
              </a:custGeom>
              <a:gradFill flip="none" rotWithShape="1">
                <a:gsLst>
                  <a:gs pos="0">
                    <a:srgbClr val="C99921"/>
                  </a:gs>
                  <a:gs pos="42000">
                    <a:srgbClr val="8F771D"/>
                  </a:gs>
                  <a:gs pos="75000">
                    <a:srgbClr val="9E7800"/>
                  </a:gs>
                </a:gsLst>
                <a:path path="circle">
                  <a:fillToRect l="100000" t="100000"/>
                </a:path>
                <a:tileRect r="-100000" b="-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sp>
            <p:nvSpPr>
              <p:cNvPr id="12" name="矩形 11"/>
              <p:cNvSpPr/>
              <p:nvPr/>
            </p:nvSpPr>
            <p:spPr>
              <a:xfrm>
                <a:off x="986496" y="2764066"/>
                <a:ext cx="2208012" cy="1983836"/>
              </a:xfrm>
              <a:prstGeom prst="rect">
                <a:avLst/>
              </a:prstGeom>
              <a:gradFill flip="none" rotWithShape="1">
                <a:gsLst>
                  <a:gs pos="0">
                    <a:srgbClr val="FFFF00"/>
                  </a:gs>
                  <a:gs pos="47000">
                    <a:srgbClr val="E6AF00"/>
                  </a:gs>
                  <a:gs pos="82000">
                    <a:srgbClr val="B1871F"/>
                  </a:gs>
                </a:gsLst>
                <a:path path="circle">
                  <a:fillToRect l="100000" b="100000"/>
                </a:path>
                <a:tileRect t="-100000" r="-100000"/>
              </a:gradFill>
              <a:ln w="6350">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sp>
            <p:nvSpPr>
              <p:cNvPr id="13" name="矩形 12"/>
              <p:cNvSpPr/>
              <p:nvPr/>
            </p:nvSpPr>
            <p:spPr>
              <a:xfrm>
                <a:off x="1033977" y="2820351"/>
                <a:ext cx="2113050" cy="1896155"/>
              </a:xfrm>
              <a:prstGeom prst="rect">
                <a:avLst/>
              </a:prstGeom>
              <a:solidFill>
                <a:schemeClr val="bg1"/>
              </a:solidFill>
              <a:ln>
                <a:noFill/>
              </a:ln>
              <a:effectLst>
                <a:innerShdw blurRad="1143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sp>
            <p:nvSpPr>
              <p:cNvPr id="14" name="直角三角形 9"/>
              <p:cNvSpPr/>
              <p:nvPr/>
            </p:nvSpPr>
            <p:spPr>
              <a:xfrm flipH="1">
                <a:off x="958712" y="2192832"/>
                <a:ext cx="3554695" cy="584853"/>
              </a:xfrm>
              <a:custGeom>
                <a:avLst/>
                <a:gdLst>
                  <a:gd name="connsiteX0" fmla="*/ 0 w 2448272"/>
                  <a:gd name="connsiteY0" fmla="*/ 1656184 h 1656184"/>
                  <a:gd name="connsiteX1" fmla="*/ 0 w 2448272"/>
                  <a:gd name="connsiteY1" fmla="*/ 0 h 1656184"/>
                  <a:gd name="connsiteX2" fmla="*/ 2448272 w 2448272"/>
                  <a:gd name="connsiteY2" fmla="*/ 1656184 h 1656184"/>
                  <a:gd name="connsiteX3" fmla="*/ 0 w 2448272"/>
                  <a:gd name="connsiteY3" fmla="*/ 1656184 h 1656184"/>
                  <a:gd name="connsiteX0" fmla="*/ 0 w 2448272"/>
                  <a:gd name="connsiteY0" fmla="*/ 1559932 h 1559932"/>
                  <a:gd name="connsiteX1" fmla="*/ 12031 w 2448272"/>
                  <a:gd name="connsiteY1" fmla="*/ 0 h 1559932"/>
                  <a:gd name="connsiteX2" fmla="*/ 2448272 w 2448272"/>
                  <a:gd name="connsiteY2" fmla="*/ 1559932 h 1559932"/>
                  <a:gd name="connsiteX3" fmla="*/ 0 w 2448272"/>
                  <a:gd name="connsiteY3" fmla="*/ 1559932 h 1559932"/>
                  <a:gd name="connsiteX0" fmla="*/ 84348 w 2532620"/>
                  <a:gd name="connsiteY0" fmla="*/ 1607802 h 1607802"/>
                  <a:gd name="connsiteX1" fmla="*/ 127 w 2532620"/>
                  <a:gd name="connsiteY1" fmla="*/ 0 h 1607802"/>
                  <a:gd name="connsiteX2" fmla="*/ 2532620 w 2532620"/>
                  <a:gd name="connsiteY2" fmla="*/ 1607802 h 1607802"/>
                  <a:gd name="connsiteX3" fmla="*/ 84348 w 2532620"/>
                  <a:gd name="connsiteY3" fmla="*/ 1607802 h 1607802"/>
                  <a:gd name="connsiteX0" fmla="*/ 0 w 2532493"/>
                  <a:gd name="connsiteY0" fmla="*/ 0 h 1607802"/>
                  <a:gd name="connsiteX1" fmla="*/ 2532493 w 2532493"/>
                  <a:gd name="connsiteY1" fmla="*/ 1607802 h 1607802"/>
                  <a:gd name="connsiteX2" fmla="*/ 84221 w 2532493"/>
                  <a:gd name="connsiteY2" fmla="*/ 1607802 h 1607802"/>
                  <a:gd name="connsiteX3" fmla="*/ 91440 w 2532493"/>
                  <a:gd name="connsiteY3" fmla="*/ 121273 h 1607802"/>
                  <a:gd name="connsiteX0" fmla="*/ 0 w 2532493"/>
                  <a:gd name="connsiteY0" fmla="*/ 0 h 1607802"/>
                  <a:gd name="connsiteX1" fmla="*/ 2532493 w 2532493"/>
                  <a:gd name="connsiteY1" fmla="*/ 1607802 h 1607802"/>
                  <a:gd name="connsiteX2" fmla="*/ 84221 w 2532493"/>
                  <a:gd name="connsiteY2" fmla="*/ 1607802 h 1607802"/>
                  <a:gd name="connsiteX0" fmla="*/ 0 w 2464399"/>
                  <a:gd name="connsiteY0" fmla="*/ 0 h 1582000"/>
                  <a:gd name="connsiteX1" fmla="*/ 2464399 w 2464399"/>
                  <a:gd name="connsiteY1" fmla="*/ 1582000 h 1582000"/>
                  <a:gd name="connsiteX2" fmla="*/ 16127 w 2464399"/>
                  <a:gd name="connsiteY2" fmla="*/ 1582000 h 1582000"/>
                  <a:gd name="connsiteX0" fmla="*/ 0 w 2454672"/>
                  <a:gd name="connsiteY0" fmla="*/ 0 h 1620704"/>
                  <a:gd name="connsiteX1" fmla="*/ 2454672 w 2454672"/>
                  <a:gd name="connsiteY1" fmla="*/ 1620704 h 1620704"/>
                  <a:gd name="connsiteX2" fmla="*/ 6400 w 2454672"/>
                  <a:gd name="connsiteY2" fmla="*/ 1620704 h 1620704"/>
                  <a:gd name="connsiteX0" fmla="*/ 0 w 2454672"/>
                  <a:gd name="connsiteY0" fmla="*/ 0 h 1620704"/>
                  <a:gd name="connsiteX1" fmla="*/ 2454672 w 2454672"/>
                  <a:gd name="connsiteY1" fmla="*/ 1620704 h 1620704"/>
                  <a:gd name="connsiteX2" fmla="*/ 6400 w 2454672"/>
                  <a:gd name="connsiteY2" fmla="*/ 1620704 h 1620704"/>
                  <a:gd name="connsiteX3" fmla="*/ 0 w 2454672"/>
                  <a:gd name="connsiteY3" fmla="*/ 0 h 1620704"/>
                  <a:gd name="connsiteX0" fmla="*/ 0 w 3203665"/>
                  <a:gd name="connsiteY0" fmla="*/ 0 h 1289585"/>
                  <a:gd name="connsiteX1" fmla="*/ 3203665 w 3203665"/>
                  <a:gd name="connsiteY1" fmla="*/ 1289585 h 1289585"/>
                  <a:gd name="connsiteX2" fmla="*/ 755393 w 3203665"/>
                  <a:gd name="connsiteY2" fmla="*/ 1289585 h 1289585"/>
                  <a:gd name="connsiteX3" fmla="*/ 0 w 3203665"/>
                  <a:gd name="connsiteY3" fmla="*/ 0 h 1289585"/>
                  <a:gd name="connsiteX0" fmla="*/ 0 w 4312607"/>
                  <a:gd name="connsiteY0" fmla="*/ 0 h 1289585"/>
                  <a:gd name="connsiteX1" fmla="*/ 4312607 w 4312607"/>
                  <a:gd name="connsiteY1" fmla="*/ 1266959 h 1289585"/>
                  <a:gd name="connsiteX2" fmla="*/ 755393 w 4312607"/>
                  <a:gd name="connsiteY2" fmla="*/ 1289585 h 1289585"/>
                  <a:gd name="connsiteX3" fmla="*/ 0 w 4312607"/>
                  <a:gd name="connsiteY3" fmla="*/ 0 h 1289585"/>
                  <a:gd name="connsiteX0" fmla="*/ 0 w 5570345"/>
                  <a:gd name="connsiteY0" fmla="*/ 0 h 1237456"/>
                  <a:gd name="connsiteX1" fmla="*/ 5570345 w 5570345"/>
                  <a:gd name="connsiteY1" fmla="*/ 1214830 h 1237456"/>
                  <a:gd name="connsiteX2" fmla="*/ 2013131 w 5570345"/>
                  <a:gd name="connsiteY2" fmla="*/ 1237456 h 1237456"/>
                  <a:gd name="connsiteX3" fmla="*/ 0 w 5570345"/>
                  <a:gd name="connsiteY3" fmla="*/ 0 h 1237456"/>
                  <a:gd name="connsiteX0" fmla="*/ 0 w 5727563"/>
                  <a:gd name="connsiteY0" fmla="*/ 0 h 1237456"/>
                  <a:gd name="connsiteX1" fmla="*/ 5727563 w 5727563"/>
                  <a:gd name="connsiteY1" fmla="*/ 1214830 h 1237456"/>
                  <a:gd name="connsiteX2" fmla="*/ 2170349 w 5727563"/>
                  <a:gd name="connsiteY2" fmla="*/ 1237456 h 1237456"/>
                  <a:gd name="connsiteX3" fmla="*/ 0 w 5727563"/>
                  <a:gd name="connsiteY3" fmla="*/ 0 h 1237456"/>
                  <a:gd name="connsiteX0" fmla="*/ 0 w 5806173"/>
                  <a:gd name="connsiteY0" fmla="*/ 0 h 1266959"/>
                  <a:gd name="connsiteX1" fmla="*/ 5806173 w 5806173"/>
                  <a:gd name="connsiteY1" fmla="*/ 1266959 h 1266959"/>
                  <a:gd name="connsiteX2" fmla="*/ 2170349 w 5806173"/>
                  <a:gd name="connsiteY2" fmla="*/ 1237456 h 1266959"/>
                  <a:gd name="connsiteX3" fmla="*/ 0 w 5806173"/>
                  <a:gd name="connsiteY3" fmla="*/ 0 h 1266959"/>
                </a:gdLst>
                <a:ahLst/>
                <a:cxnLst>
                  <a:cxn ang="0">
                    <a:pos x="connsiteX0" y="connsiteY0"/>
                  </a:cxn>
                  <a:cxn ang="0">
                    <a:pos x="connsiteX1" y="connsiteY1"/>
                  </a:cxn>
                  <a:cxn ang="0">
                    <a:pos x="connsiteX2" y="connsiteY2"/>
                  </a:cxn>
                  <a:cxn ang="0">
                    <a:pos x="connsiteX3" y="connsiteY3"/>
                  </a:cxn>
                </a:cxnLst>
                <a:rect l="l" t="t" r="r" b="b"/>
                <a:pathLst>
                  <a:path w="5806173" h="1266959">
                    <a:moveTo>
                      <a:pt x="0" y="0"/>
                    </a:moveTo>
                    <a:lnTo>
                      <a:pt x="5806173" y="1266959"/>
                    </a:lnTo>
                    <a:lnTo>
                      <a:pt x="2170349" y="1237456"/>
                    </a:lnTo>
                    <a:lnTo>
                      <a:pt x="0" y="0"/>
                    </a:lnTo>
                    <a:close/>
                  </a:path>
                </a:pathLst>
              </a:custGeom>
              <a:gradFill flip="none" rotWithShape="1">
                <a:gsLst>
                  <a:gs pos="0">
                    <a:srgbClr val="896817"/>
                  </a:gs>
                  <a:gs pos="42000">
                    <a:srgbClr val="E6AF00"/>
                  </a:gs>
                  <a:gs pos="67000">
                    <a:srgbClr val="C99921"/>
                  </a:gs>
                </a:gsLst>
                <a:path path="circle">
                  <a:fillToRect r="100000" b="100000"/>
                </a:path>
                <a:tileRect l="-100000" t="-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grpSp>
        <p:grpSp>
          <p:nvGrpSpPr>
            <p:cNvPr id="15" name="组合 14"/>
            <p:cNvGrpSpPr/>
            <p:nvPr/>
          </p:nvGrpSpPr>
          <p:grpSpPr>
            <a:xfrm>
              <a:off x="4611453" y="1327329"/>
              <a:ext cx="3573835" cy="2579721"/>
              <a:chOff x="4526557" y="2161144"/>
              <a:chExt cx="3573835" cy="2579721"/>
            </a:xfrm>
            <a:effectLst>
              <a:outerShdw blurRad="50800" dist="38100" dir="5400000" algn="t" rotWithShape="0">
                <a:prstClr val="black">
                  <a:alpha val="40000"/>
                </a:prstClr>
              </a:outerShdw>
            </a:effectLst>
          </p:grpSpPr>
          <p:sp>
            <p:nvSpPr>
              <p:cNvPr id="16" name="直角三角形 2"/>
              <p:cNvSpPr/>
              <p:nvPr/>
            </p:nvSpPr>
            <p:spPr>
              <a:xfrm rot="16200000" flipH="1">
                <a:off x="3919602" y="2768153"/>
                <a:ext cx="2575744" cy="1361725"/>
              </a:xfrm>
              <a:custGeom>
                <a:avLst/>
                <a:gdLst>
                  <a:gd name="connsiteX0" fmla="*/ 0 w 2425988"/>
                  <a:gd name="connsiteY0" fmla="*/ 2346096 h 2346096"/>
                  <a:gd name="connsiteX1" fmla="*/ 0 w 2425988"/>
                  <a:gd name="connsiteY1" fmla="*/ 0 h 2346096"/>
                  <a:gd name="connsiteX2" fmla="*/ 2425988 w 2425988"/>
                  <a:gd name="connsiteY2" fmla="*/ 2346096 h 2346096"/>
                  <a:gd name="connsiteX3" fmla="*/ 0 w 2425988"/>
                  <a:gd name="connsiteY3" fmla="*/ 2346096 h 2346096"/>
                  <a:gd name="connsiteX0" fmla="*/ 529389 w 2955377"/>
                  <a:gd name="connsiteY0" fmla="*/ 914338 h 914338"/>
                  <a:gd name="connsiteX1" fmla="*/ 0 w 2955377"/>
                  <a:gd name="connsiteY1" fmla="*/ 0 h 914338"/>
                  <a:gd name="connsiteX2" fmla="*/ 2955377 w 2955377"/>
                  <a:gd name="connsiteY2" fmla="*/ 914338 h 914338"/>
                  <a:gd name="connsiteX3" fmla="*/ 529389 w 2955377"/>
                  <a:gd name="connsiteY3" fmla="*/ 914338 h 914338"/>
                  <a:gd name="connsiteX0" fmla="*/ 616925 w 3042913"/>
                  <a:gd name="connsiteY0" fmla="*/ 457138 h 457138"/>
                  <a:gd name="connsiteX1" fmla="*/ 0 w 3042913"/>
                  <a:gd name="connsiteY1" fmla="*/ 0 h 457138"/>
                  <a:gd name="connsiteX2" fmla="*/ 3042913 w 3042913"/>
                  <a:gd name="connsiteY2" fmla="*/ 457138 h 457138"/>
                  <a:gd name="connsiteX3" fmla="*/ 616925 w 3042913"/>
                  <a:gd name="connsiteY3" fmla="*/ 457138 h 457138"/>
                  <a:gd name="connsiteX0" fmla="*/ 690752 w 3116740"/>
                  <a:gd name="connsiteY0" fmla="*/ 1323697 h 1323697"/>
                  <a:gd name="connsiteX1" fmla="*/ 0 w 3116740"/>
                  <a:gd name="connsiteY1" fmla="*/ 0 h 1323697"/>
                  <a:gd name="connsiteX2" fmla="*/ 3116740 w 3116740"/>
                  <a:gd name="connsiteY2" fmla="*/ 1323697 h 1323697"/>
                  <a:gd name="connsiteX3" fmla="*/ 690752 w 3116740"/>
                  <a:gd name="connsiteY3" fmla="*/ 1323697 h 1323697"/>
                  <a:gd name="connsiteX0" fmla="*/ 690750 w 3116738"/>
                  <a:gd name="connsiteY0" fmla="*/ 1408929 h 1408929"/>
                  <a:gd name="connsiteX1" fmla="*/ 1 w 3116738"/>
                  <a:gd name="connsiteY1" fmla="*/ 0 h 1408929"/>
                  <a:gd name="connsiteX2" fmla="*/ 3116738 w 3116738"/>
                  <a:gd name="connsiteY2" fmla="*/ 1408929 h 1408929"/>
                  <a:gd name="connsiteX3" fmla="*/ 690750 w 3116738"/>
                  <a:gd name="connsiteY3" fmla="*/ 1408929 h 1408929"/>
                  <a:gd name="connsiteX0" fmla="*/ 735044 w 3161032"/>
                  <a:gd name="connsiteY0" fmla="*/ 1607811 h 1607811"/>
                  <a:gd name="connsiteX1" fmla="*/ 0 w 3161032"/>
                  <a:gd name="connsiteY1" fmla="*/ 0 h 1607811"/>
                  <a:gd name="connsiteX2" fmla="*/ 3161032 w 3161032"/>
                  <a:gd name="connsiteY2" fmla="*/ 1607811 h 1607811"/>
                  <a:gd name="connsiteX3" fmla="*/ 735044 w 3161032"/>
                  <a:gd name="connsiteY3" fmla="*/ 1607811 h 1607811"/>
                </a:gdLst>
                <a:ahLst/>
                <a:cxnLst>
                  <a:cxn ang="0">
                    <a:pos x="connsiteX0" y="connsiteY0"/>
                  </a:cxn>
                  <a:cxn ang="0">
                    <a:pos x="connsiteX1" y="connsiteY1"/>
                  </a:cxn>
                  <a:cxn ang="0">
                    <a:pos x="connsiteX2" y="connsiteY2"/>
                  </a:cxn>
                  <a:cxn ang="0">
                    <a:pos x="connsiteX3" y="connsiteY3"/>
                  </a:cxn>
                </a:cxnLst>
                <a:rect l="l" t="t" r="r" b="b"/>
                <a:pathLst>
                  <a:path w="3161032" h="1607811">
                    <a:moveTo>
                      <a:pt x="735044" y="1607811"/>
                    </a:moveTo>
                    <a:lnTo>
                      <a:pt x="0" y="0"/>
                    </a:lnTo>
                    <a:lnTo>
                      <a:pt x="3161032" y="1607811"/>
                    </a:lnTo>
                    <a:lnTo>
                      <a:pt x="735044" y="1607811"/>
                    </a:lnTo>
                    <a:close/>
                  </a:path>
                </a:pathLst>
              </a:custGeom>
              <a:gradFill flip="none" rotWithShape="1">
                <a:gsLst>
                  <a:gs pos="28000">
                    <a:srgbClr val="4C680E"/>
                  </a:gs>
                  <a:gs pos="75000">
                    <a:srgbClr val="B5C519"/>
                  </a:gs>
                  <a:gs pos="100000">
                    <a:srgbClr val="809B1D"/>
                  </a:gs>
                </a:gsLst>
                <a:path path="circle">
                  <a:fillToRect l="100000" t="100000"/>
                </a:path>
                <a:tileRect r="-100000" b="-100000"/>
              </a:gra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sp>
            <p:nvSpPr>
              <p:cNvPr id="17" name="矩形 16"/>
              <p:cNvSpPr/>
              <p:nvPr/>
            </p:nvSpPr>
            <p:spPr>
              <a:xfrm flipH="1">
                <a:off x="5892380" y="2757029"/>
                <a:ext cx="2208012" cy="1983836"/>
              </a:xfrm>
              <a:prstGeom prst="rect">
                <a:avLst/>
              </a:prstGeom>
              <a:gradFill flip="none" rotWithShape="1">
                <a:gsLst>
                  <a:gs pos="0">
                    <a:srgbClr val="DAED23"/>
                  </a:gs>
                  <a:gs pos="47000">
                    <a:srgbClr val="C1D31B"/>
                  </a:gs>
                  <a:gs pos="82000">
                    <a:srgbClr val="809B1D"/>
                  </a:gs>
                </a:gsLst>
                <a:path path="circle">
                  <a:fillToRect r="100000" b="100000"/>
                </a:path>
                <a:tileRect l="-100000" t="-100000"/>
              </a:gradFill>
              <a:ln w="6350">
                <a:solidFill>
                  <a:srgbClr val="B3E21E"/>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sp>
            <p:nvSpPr>
              <p:cNvPr id="18" name="矩形 17"/>
              <p:cNvSpPr/>
              <p:nvPr/>
            </p:nvSpPr>
            <p:spPr>
              <a:xfrm flipH="1">
                <a:off x="5949989" y="2829302"/>
                <a:ext cx="2113050" cy="1880168"/>
              </a:xfrm>
              <a:prstGeom prst="rect">
                <a:avLst/>
              </a:prstGeom>
              <a:solidFill>
                <a:schemeClr val="bg1"/>
              </a:solidFill>
              <a:ln>
                <a:noFill/>
              </a:ln>
              <a:effectLst>
                <a:innerShdw blurRad="1143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sp>
            <p:nvSpPr>
              <p:cNvPr id="19" name="直角三角形 9"/>
              <p:cNvSpPr/>
              <p:nvPr/>
            </p:nvSpPr>
            <p:spPr>
              <a:xfrm>
                <a:off x="4526557" y="2209858"/>
                <a:ext cx="3530630" cy="547171"/>
              </a:xfrm>
              <a:custGeom>
                <a:avLst/>
                <a:gdLst>
                  <a:gd name="connsiteX0" fmla="*/ 0 w 2448272"/>
                  <a:gd name="connsiteY0" fmla="*/ 1656184 h 1656184"/>
                  <a:gd name="connsiteX1" fmla="*/ 0 w 2448272"/>
                  <a:gd name="connsiteY1" fmla="*/ 0 h 1656184"/>
                  <a:gd name="connsiteX2" fmla="*/ 2448272 w 2448272"/>
                  <a:gd name="connsiteY2" fmla="*/ 1656184 h 1656184"/>
                  <a:gd name="connsiteX3" fmla="*/ 0 w 2448272"/>
                  <a:gd name="connsiteY3" fmla="*/ 1656184 h 1656184"/>
                  <a:gd name="connsiteX0" fmla="*/ 0 w 2448272"/>
                  <a:gd name="connsiteY0" fmla="*/ 1559932 h 1559932"/>
                  <a:gd name="connsiteX1" fmla="*/ 12031 w 2448272"/>
                  <a:gd name="connsiteY1" fmla="*/ 0 h 1559932"/>
                  <a:gd name="connsiteX2" fmla="*/ 2448272 w 2448272"/>
                  <a:gd name="connsiteY2" fmla="*/ 1559932 h 1559932"/>
                  <a:gd name="connsiteX3" fmla="*/ 0 w 2448272"/>
                  <a:gd name="connsiteY3" fmla="*/ 1559932 h 1559932"/>
                  <a:gd name="connsiteX0" fmla="*/ 84348 w 2532620"/>
                  <a:gd name="connsiteY0" fmla="*/ 1607802 h 1607802"/>
                  <a:gd name="connsiteX1" fmla="*/ 127 w 2532620"/>
                  <a:gd name="connsiteY1" fmla="*/ 0 h 1607802"/>
                  <a:gd name="connsiteX2" fmla="*/ 2532620 w 2532620"/>
                  <a:gd name="connsiteY2" fmla="*/ 1607802 h 1607802"/>
                  <a:gd name="connsiteX3" fmla="*/ 84348 w 2532620"/>
                  <a:gd name="connsiteY3" fmla="*/ 1607802 h 1607802"/>
                  <a:gd name="connsiteX0" fmla="*/ 0 w 2532493"/>
                  <a:gd name="connsiteY0" fmla="*/ 0 h 1607802"/>
                  <a:gd name="connsiteX1" fmla="*/ 2532493 w 2532493"/>
                  <a:gd name="connsiteY1" fmla="*/ 1607802 h 1607802"/>
                  <a:gd name="connsiteX2" fmla="*/ 84221 w 2532493"/>
                  <a:gd name="connsiteY2" fmla="*/ 1607802 h 1607802"/>
                  <a:gd name="connsiteX3" fmla="*/ 91440 w 2532493"/>
                  <a:gd name="connsiteY3" fmla="*/ 121273 h 1607802"/>
                  <a:gd name="connsiteX0" fmla="*/ 0 w 2532493"/>
                  <a:gd name="connsiteY0" fmla="*/ 0 h 1607802"/>
                  <a:gd name="connsiteX1" fmla="*/ 2532493 w 2532493"/>
                  <a:gd name="connsiteY1" fmla="*/ 1607802 h 1607802"/>
                  <a:gd name="connsiteX2" fmla="*/ 84221 w 2532493"/>
                  <a:gd name="connsiteY2" fmla="*/ 1607802 h 1607802"/>
                  <a:gd name="connsiteX0" fmla="*/ 0 w 2464399"/>
                  <a:gd name="connsiteY0" fmla="*/ 0 h 1582000"/>
                  <a:gd name="connsiteX1" fmla="*/ 2464399 w 2464399"/>
                  <a:gd name="connsiteY1" fmla="*/ 1582000 h 1582000"/>
                  <a:gd name="connsiteX2" fmla="*/ 16127 w 2464399"/>
                  <a:gd name="connsiteY2" fmla="*/ 1582000 h 1582000"/>
                  <a:gd name="connsiteX0" fmla="*/ 0 w 2454672"/>
                  <a:gd name="connsiteY0" fmla="*/ 0 h 1620704"/>
                  <a:gd name="connsiteX1" fmla="*/ 2454672 w 2454672"/>
                  <a:gd name="connsiteY1" fmla="*/ 1620704 h 1620704"/>
                  <a:gd name="connsiteX2" fmla="*/ 6400 w 2454672"/>
                  <a:gd name="connsiteY2" fmla="*/ 1620704 h 1620704"/>
                  <a:gd name="connsiteX0" fmla="*/ 0 w 2454672"/>
                  <a:gd name="connsiteY0" fmla="*/ 0 h 1620704"/>
                  <a:gd name="connsiteX1" fmla="*/ 2454672 w 2454672"/>
                  <a:gd name="connsiteY1" fmla="*/ 1620704 h 1620704"/>
                  <a:gd name="connsiteX2" fmla="*/ 6400 w 2454672"/>
                  <a:gd name="connsiteY2" fmla="*/ 1620704 h 1620704"/>
                  <a:gd name="connsiteX3" fmla="*/ 0 w 2454672"/>
                  <a:gd name="connsiteY3" fmla="*/ 0 h 1620704"/>
                  <a:gd name="connsiteX0" fmla="*/ 0 w 3203665"/>
                  <a:gd name="connsiteY0" fmla="*/ 0 h 1289585"/>
                  <a:gd name="connsiteX1" fmla="*/ 3203665 w 3203665"/>
                  <a:gd name="connsiteY1" fmla="*/ 1289585 h 1289585"/>
                  <a:gd name="connsiteX2" fmla="*/ 755393 w 3203665"/>
                  <a:gd name="connsiteY2" fmla="*/ 1289585 h 1289585"/>
                  <a:gd name="connsiteX3" fmla="*/ 0 w 3203665"/>
                  <a:gd name="connsiteY3" fmla="*/ 0 h 1289585"/>
                  <a:gd name="connsiteX0" fmla="*/ 0 w 4312607"/>
                  <a:gd name="connsiteY0" fmla="*/ 0 h 1289585"/>
                  <a:gd name="connsiteX1" fmla="*/ 4312607 w 4312607"/>
                  <a:gd name="connsiteY1" fmla="*/ 1266959 h 1289585"/>
                  <a:gd name="connsiteX2" fmla="*/ 755393 w 4312607"/>
                  <a:gd name="connsiteY2" fmla="*/ 1289585 h 1289585"/>
                  <a:gd name="connsiteX3" fmla="*/ 0 w 4312607"/>
                  <a:gd name="connsiteY3" fmla="*/ 0 h 1289585"/>
                  <a:gd name="connsiteX0" fmla="*/ 0 w 5570345"/>
                  <a:gd name="connsiteY0" fmla="*/ 0 h 1237456"/>
                  <a:gd name="connsiteX1" fmla="*/ 5570345 w 5570345"/>
                  <a:gd name="connsiteY1" fmla="*/ 1214830 h 1237456"/>
                  <a:gd name="connsiteX2" fmla="*/ 2013131 w 5570345"/>
                  <a:gd name="connsiteY2" fmla="*/ 1237456 h 1237456"/>
                  <a:gd name="connsiteX3" fmla="*/ 0 w 5570345"/>
                  <a:gd name="connsiteY3" fmla="*/ 0 h 1237456"/>
                  <a:gd name="connsiteX0" fmla="*/ 0 w 5766865"/>
                  <a:gd name="connsiteY0" fmla="*/ 0 h 1185329"/>
                  <a:gd name="connsiteX1" fmla="*/ 5766865 w 5766865"/>
                  <a:gd name="connsiteY1" fmla="*/ 1162703 h 1185329"/>
                  <a:gd name="connsiteX2" fmla="*/ 2209651 w 5766865"/>
                  <a:gd name="connsiteY2" fmla="*/ 1185329 h 1185329"/>
                  <a:gd name="connsiteX3" fmla="*/ 0 w 5766865"/>
                  <a:gd name="connsiteY3" fmla="*/ 0 h 1185329"/>
                </a:gdLst>
                <a:ahLst/>
                <a:cxnLst>
                  <a:cxn ang="0">
                    <a:pos x="connsiteX0" y="connsiteY0"/>
                  </a:cxn>
                  <a:cxn ang="0">
                    <a:pos x="connsiteX1" y="connsiteY1"/>
                  </a:cxn>
                  <a:cxn ang="0">
                    <a:pos x="connsiteX2" y="connsiteY2"/>
                  </a:cxn>
                  <a:cxn ang="0">
                    <a:pos x="connsiteX3" y="connsiteY3"/>
                  </a:cxn>
                </a:cxnLst>
                <a:rect l="l" t="t" r="r" b="b"/>
                <a:pathLst>
                  <a:path w="5766865" h="1185329">
                    <a:moveTo>
                      <a:pt x="0" y="0"/>
                    </a:moveTo>
                    <a:lnTo>
                      <a:pt x="5766865" y="1162703"/>
                    </a:lnTo>
                    <a:lnTo>
                      <a:pt x="2209651" y="1185329"/>
                    </a:lnTo>
                    <a:lnTo>
                      <a:pt x="0" y="0"/>
                    </a:lnTo>
                    <a:close/>
                  </a:path>
                </a:pathLst>
              </a:custGeom>
              <a:gradFill flip="none" rotWithShape="1">
                <a:gsLst>
                  <a:gs pos="0">
                    <a:srgbClr val="4C680E"/>
                  </a:gs>
                  <a:gs pos="42000">
                    <a:srgbClr val="93A014"/>
                  </a:gs>
                  <a:gs pos="67000">
                    <a:srgbClr val="809B1D"/>
                  </a:gs>
                </a:gsLst>
                <a:path path="circle">
                  <a:fillToRect r="100000" b="100000"/>
                </a:path>
                <a:tileRect l="-100000" t="-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grpSp>
        <p:grpSp>
          <p:nvGrpSpPr>
            <p:cNvPr id="20" name="组合 19"/>
            <p:cNvGrpSpPr/>
            <p:nvPr/>
          </p:nvGrpSpPr>
          <p:grpSpPr>
            <a:xfrm>
              <a:off x="3523990" y="1363503"/>
              <a:ext cx="2198712" cy="2567104"/>
              <a:chOff x="3439094" y="2197318"/>
              <a:chExt cx="2198712" cy="2567104"/>
            </a:xfrm>
            <a:effectLst>
              <a:outerShdw blurRad="50800" dist="38100" dir="5400000" algn="t" rotWithShape="0">
                <a:prstClr val="black">
                  <a:alpha val="40000"/>
                </a:prstClr>
              </a:outerShdw>
            </a:effectLst>
          </p:grpSpPr>
          <p:sp>
            <p:nvSpPr>
              <p:cNvPr id="21" name="矩形 20"/>
              <p:cNvSpPr/>
              <p:nvPr/>
            </p:nvSpPr>
            <p:spPr>
              <a:xfrm>
                <a:off x="3444398" y="2780586"/>
                <a:ext cx="2186534" cy="1983836"/>
              </a:xfrm>
              <a:prstGeom prst="rect">
                <a:avLst/>
              </a:prstGeom>
              <a:gradFill flip="none" rotWithShape="1">
                <a:gsLst>
                  <a:gs pos="0">
                    <a:schemeClr val="tx2">
                      <a:lumMod val="20000"/>
                      <a:lumOff val="80000"/>
                    </a:schemeClr>
                  </a:gs>
                  <a:gs pos="47000">
                    <a:schemeClr val="tx2">
                      <a:lumMod val="60000"/>
                      <a:lumOff val="40000"/>
                    </a:schemeClr>
                  </a:gs>
                  <a:gs pos="82000">
                    <a:schemeClr val="accent1">
                      <a:lumMod val="75000"/>
                    </a:schemeClr>
                  </a:gs>
                </a:gsLst>
                <a:path path="circle">
                  <a:fillToRect l="100000" b="100000"/>
                </a:path>
                <a:tileRect t="-100000" r="-100000"/>
              </a:gradFill>
              <a:ln w="9525">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sp>
            <p:nvSpPr>
              <p:cNvPr id="22" name="矩形 21"/>
              <p:cNvSpPr/>
              <p:nvPr/>
            </p:nvSpPr>
            <p:spPr>
              <a:xfrm>
                <a:off x="3496465" y="2829301"/>
                <a:ext cx="2087302" cy="1903726"/>
              </a:xfrm>
              <a:prstGeom prst="rect">
                <a:avLst/>
              </a:prstGeom>
              <a:solidFill>
                <a:schemeClr val="bg1"/>
              </a:solidFill>
              <a:ln>
                <a:noFill/>
              </a:ln>
              <a:effectLst>
                <a:innerShdw blurRad="1143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sp>
            <p:nvSpPr>
              <p:cNvPr id="23" name="直角三角形 9"/>
              <p:cNvSpPr/>
              <p:nvPr/>
            </p:nvSpPr>
            <p:spPr>
              <a:xfrm flipH="1">
                <a:off x="3439094" y="2197318"/>
                <a:ext cx="2198712" cy="583267"/>
              </a:xfrm>
              <a:custGeom>
                <a:avLst/>
                <a:gdLst>
                  <a:gd name="connsiteX0" fmla="*/ 0 w 2448272"/>
                  <a:gd name="connsiteY0" fmla="*/ 1656184 h 1656184"/>
                  <a:gd name="connsiteX1" fmla="*/ 0 w 2448272"/>
                  <a:gd name="connsiteY1" fmla="*/ 0 h 1656184"/>
                  <a:gd name="connsiteX2" fmla="*/ 2448272 w 2448272"/>
                  <a:gd name="connsiteY2" fmla="*/ 1656184 h 1656184"/>
                  <a:gd name="connsiteX3" fmla="*/ 0 w 2448272"/>
                  <a:gd name="connsiteY3" fmla="*/ 1656184 h 1656184"/>
                  <a:gd name="connsiteX0" fmla="*/ 0 w 2448272"/>
                  <a:gd name="connsiteY0" fmla="*/ 1559932 h 1559932"/>
                  <a:gd name="connsiteX1" fmla="*/ 12031 w 2448272"/>
                  <a:gd name="connsiteY1" fmla="*/ 0 h 1559932"/>
                  <a:gd name="connsiteX2" fmla="*/ 2448272 w 2448272"/>
                  <a:gd name="connsiteY2" fmla="*/ 1559932 h 1559932"/>
                  <a:gd name="connsiteX3" fmla="*/ 0 w 2448272"/>
                  <a:gd name="connsiteY3" fmla="*/ 1559932 h 1559932"/>
                  <a:gd name="connsiteX0" fmla="*/ 84348 w 2532620"/>
                  <a:gd name="connsiteY0" fmla="*/ 1607802 h 1607802"/>
                  <a:gd name="connsiteX1" fmla="*/ 127 w 2532620"/>
                  <a:gd name="connsiteY1" fmla="*/ 0 h 1607802"/>
                  <a:gd name="connsiteX2" fmla="*/ 2532620 w 2532620"/>
                  <a:gd name="connsiteY2" fmla="*/ 1607802 h 1607802"/>
                  <a:gd name="connsiteX3" fmla="*/ 84348 w 2532620"/>
                  <a:gd name="connsiteY3" fmla="*/ 1607802 h 1607802"/>
                  <a:gd name="connsiteX0" fmla="*/ 0 w 2532493"/>
                  <a:gd name="connsiteY0" fmla="*/ 0 h 1607802"/>
                  <a:gd name="connsiteX1" fmla="*/ 2532493 w 2532493"/>
                  <a:gd name="connsiteY1" fmla="*/ 1607802 h 1607802"/>
                  <a:gd name="connsiteX2" fmla="*/ 84221 w 2532493"/>
                  <a:gd name="connsiteY2" fmla="*/ 1607802 h 1607802"/>
                  <a:gd name="connsiteX3" fmla="*/ 91440 w 2532493"/>
                  <a:gd name="connsiteY3" fmla="*/ 121273 h 1607802"/>
                  <a:gd name="connsiteX0" fmla="*/ 0 w 2532493"/>
                  <a:gd name="connsiteY0" fmla="*/ 0 h 1607802"/>
                  <a:gd name="connsiteX1" fmla="*/ 2532493 w 2532493"/>
                  <a:gd name="connsiteY1" fmla="*/ 1607802 h 1607802"/>
                  <a:gd name="connsiteX2" fmla="*/ 84221 w 2532493"/>
                  <a:gd name="connsiteY2" fmla="*/ 1607802 h 1607802"/>
                  <a:gd name="connsiteX0" fmla="*/ 0 w 2464399"/>
                  <a:gd name="connsiteY0" fmla="*/ 0 h 1582000"/>
                  <a:gd name="connsiteX1" fmla="*/ 2464399 w 2464399"/>
                  <a:gd name="connsiteY1" fmla="*/ 1582000 h 1582000"/>
                  <a:gd name="connsiteX2" fmla="*/ 16127 w 2464399"/>
                  <a:gd name="connsiteY2" fmla="*/ 1582000 h 1582000"/>
                  <a:gd name="connsiteX0" fmla="*/ 0 w 2454672"/>
                  <a:gd name="connsiteY0" fmla="*/ 0 h 1620704"/>
                  <a:gd name="connsiteX1" fmla="*/ 2454672 w 2454672"/>
                  <a:gd name="connsiteY1" fmla="*/ 1620704 h 1620704"/>
                  <a:gd name="connsiteX2" fmla="*/ 6400 w 2454672"/>
                  <a:gd name="connsiteY2" fmla="*/ 1620704 h 1620704"/>
                  <a:gd name="connsiteX0" fmla="*/ 0 w 2454672"/>
                  <a:gd name="connsiteY0" fmla="*/ 0 h 1620704"/>
                  <a:gd name="connsiteX1" fmla="*/ 2454672 w 2454672"/>
                  <a:gd name="connsiteY1" fmla="*/ 1620704 h 1620704"/>
                  <a:gd name="connsiteX2" fmla="*/ 6400 w 2454672"/>
                  <a:gd name="connsiteY2" fmla="*/ 1620704 h 1620704"/>
                  <a:gd name="connsiteX3" fmla="*/ 0 w 2454672"/>
                  <a:gd name="connsiteY3" fmla="*/ 0 h 1620704"/>
                  <a:gd name="connsiteX0" fmla="*/ 0 w 3203665"/>
                  <a:gd name="connsiteY0" fmla="*/ 0 h 1289585"/>
                  <a:gd name="connsiteX1" fmla="*/ 3203665 w 3203665"/>
                  <a:gd name="connsiteY1" fmla="*/ 1289585 h 1289585"/>
                  <a:gd name="connsiteX2" fmla="*/ 755393 w 3203665"/>
                  <a:gd name="connsiteY2" fmla="*/ 1289585 h 1289585"/>
                  <a:gd name="connsiteX3" fmla="*/ 0 w 3203665"/>
                  <a:gd name="connsiteY3" fmla="*/ 0 h 1289585"/>
                  <a:gd name="connsiteX0" fmla="*/ 0 w 4346730"/>
                  <a:gd name="connsiteY0" fmla="*/ 0 h 1289585"/>
                  <a:gd name="connsiteX1" fmla="*/ 4346730 w 4346730"/>
                  <a:gd name="connsiteY1" fmla="*/ 1289585 h 1289585"/>
                  <a:gd name="connsiteX2" fmla="*/ 755393 w 4346730"/>
                  <a:gd name="connsiteY2" fmla="*/ 1289585 h 1289585"/>
                  <a:gd name="connsiteX3" fmla="*/ 0 w 4346730"/>
                  <a:gd name="connsiteY3" fmla="*/ 0 h 1289585"/>
                  <a:gd name="connsiteX0" fmla="*/ 1583213 w 3591337"/>
                  <a:gd name="connsiteY0" fmla="*/ 0 h 1315650"/>
                  <a:gd name="connsiteX1" fmla="*/ 3591337 w 3591337"/>
                  <a:gd name="connsiteY1" fmla="*/ 1315650 h 1315650"/>
                  <a:gd name="connsiteX2" fmla="*/ 0 w 3591337"/>
                  <a:gd name="connsiteY2" fmla="*/ 1315650 h 1315650"/>
                  <a:gd name="connsiteX3" fmla="*/ 1583213 w 3591337"/>
                  <a:gd name="connsiteY3" fmla="*/ 0 h 1315650"/>
                  <a:gd name="connsiteX0" fmla="*/ 1819039 w 3591337"/>
                  <a:gd name="connsiteY0" fmla="*/ 0 h 1315650"/>
                  <a:gd name="connsiteX1" fmla="*/ 3591337 w 3591337"/>
                  <a:gd name="connsiteY1" fmla="*/ 1315650 h 1315650"/>
                  <a:gd name="connsiteX2" fmla="*/ 0 w 3591337"/>
                  <a:gd name="connsiteY2" fmla="*/ 1315650 h 1315650"/>
                  <a:gd name="connsiteX3" fmla="*/ 1819039 w 3591337"/>
                  <a:gd name="connsiteY3" fmla="*/ 0 h 1315650"/>
                  <a:gd name="connsiteX0" fmla="*/ 1838692 w 3591337"/>
                  <a:gd name="connsiteY0" fmla="*/ 0 h 1185331"/>
                  <a:gd name="connsiteX1" fmla="*/ 3591337 w 3591337"/>
                  <a:gd name="connsiteY1" fmla="*/ 1185331 h 1185331"/>
                  <a:gd name="connsiteX2" fmla="*/ 0 w 3591337"/>
                  <a:gd name="connsiteY2" fmla="*/ 1185331 h 1185331"/>
                  <a:gd name="connsiteX3" fmla="*/ 1838692 w 3591337"/>
                  <a:gd name="connsiteY3" fmla="*/ 0 h 1185331"/>
                  <a:gd name="connsiteX0" fmla="*/ 1838692 w 3591337"/>
                  <a:gd name="connsiteY0" fmla="*/ 0 h 1263523"/>
                  <a:gd name="connsiteX1" fmla="*/ 3591337 w 3591337"/>
                  <a:gd name="connsiteY1" fmla="*/ 1263523 h 1263523"/>
                  <a:gd name="connsiteX2" fmla="*/ 0 w 3591337"/>
                  <a:gd name="connsiteY2" fmla="*/ 1263523 h 1263523"/>
                  <a:gd name="connsiteX3" fmla="*/ 1838692 w 3591337"/>
                  <a:gd name="connsiteY3" fmla="*/ 0 h 1263523"/>
                </a:gdLst>
                <a:ahLst/>
                <a:cxnLst>
                  <a:cxn ang="0">
                    <a:pos x="connsiteX0" y="connsiteY0"/>
                  </a:cxn>
                  <a:cxn ang="0">
                    <a:pos x="connsiteX1" y="connsiteY1"/>
                  </a:cxn>
                  <a:cxn ang="0">
                    <a:pos x="connsiteX2" y="connsiteY2"/>
                  </a:cxn>
                  <a:cxn ang="0">
                    <a:pos x="connsiteX3" y="connsiteY3"/>
                  </a:cxn>
                </a:cxnLst>
                <a:rect l="l" t="t" r="r" b="b"/>
                <a:pathLst>
                  <a:path w="3591337" h="1263523">
                    <a:moveTo>
                      <a:pt x="1838692" y="0"/>
                    </a:moveTo>
                    <a:lnTo>
                      <a:pt x="3591337" y="1263523"/>
                    </a:lnTo>
                    <a:lnTo>
                      <a:pt x="0" y="1263523"/>
                    </a:lnTo>
                    <a:lnTo>
                      <a:pt x="1838692" y="0"/>
                    </a:lnTo>
                    <a:close/>
                  </a:path>
                </a:pathLst>
              </a:custGeom>
              <a:gradFill flip="none" rotWithShape="1">
                <a:gsLst>
                  <a:gs pos="24000">
                    <a:schemeClr val="tx2">
                      <a:lumMod val="60000"/>
                      <a:lumOff val="40000"/>
                    </a:schemeClr>
                  </a:gs>
                  <a:gs pos="5000">
                    <a:srgbClr val="3379CD"/>
                  </a:gs>
                  <a:gs pos="82000">
                    <a:srgbClr val="1E344E"/>
                  </a:gs>
                </a:gsLst>
                <a:path path="circle">
                  <a:fillToRect r="100000" b="100000"/>
                </a:path>
                <a:tileRect l="-100000" t="-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grpSp>
        <p:sp>
          <p:nvSpPr>
            <p:cNvPr id="24" name="TextBox 34"/>
            <p:cNvSpPr txBox="1"/>
            <p:nvPr/>
          </p:nvSpPr>
          <p:spPr>
            <a:xfrm>
              <a:off x="1166636" y="2048891"/>
              <a:ext cx="2078491" cy="957456"/>
            </a:xfrm>
            <a:prstGeom prst="rect">
              <a:avLst/>
            </a:prstGeom>
            <a:noFill/>
          </p:spPr>
          <p:txBody>
            <a:bodyPr wrap="square" rtlCol="0">
              <a:spAutoFit/>
            </a:bodyPr>
            <a:lstStyle/>
            <a:p>
              <a:pPr fontAlgn="base">
                <a:lnSpc>
                  <a:spcPct val="130000"/>
                </a:lnSpc>
                <a:spcBef>
                  <a:spcPct val="0"/>
                </a:spcBef>
                <a:spcAft>
                  <a:spcPct val="0"/>
                </a:spcAft>
              </a:pPr>
              <a:r>
                <a:rPr lang="zh-CN" altLang="en-US" sz="1300" dirty="0">
                  <a:solidFill>
                    <a:prstClr val="black">
                      <a:lumMod val="65000"/>
                      <a:lumOff val="35000"/>
                    </a:prstClr>
                  </a:solidFill>
                  <a:latin typeface="微软雅黑" pitchFamily="34" charset="-122"/>
                  <a:ea typeface="微软雅黑" pitchFamily="34" charset="-122"/>
                </a:rPr>
                <a:t>弹性公网</a:t>
              </a:r>
              <a:r>
                <a:rPr lang="en-US" altLang="zh-CN" sz="1300" dirty="0">
                  <a:solidFill>
                    <a:prstClr val="black">
                      <a:lumMod val="65000"/>
                      <a:lumOff val="35000"/>
                    </a:prstClr>
                  </a:solidFill>
                  <a:latin typeface="微软雅黑" pitchFamily="34" charset="-122"/>
                  <a:ea typeface="微软雅黑" pitchFamily="34" charset="-122"/>
                </a:rPr>
                <a:t>IP</a:t>
              </a:r>
              <a:r>
                <a:rPr lang="zh-CN" altLang="en-US" sz="1300" dirty="0">
                  <a:solidFill>
                    <a:prstClr val="black">
                      <a:lumMod val="65000"/>
                      <a:lumOff val="35000"/>
                    </a:prstClr>
                  </a:solidFill>
                  <a:latin typeface="微软雅黑" pitchFamily="34" charset="-122"/>
                  <a:ea typeface="微软雅黑" pitchFamily="34" charset="-122"/>
                </a:rPr>
                <a:t>指为客户提供静态公网</a:t>
              </a:r>
              <a:r>
                <a:rPr lang="en-US" altLang="zh-CN" sz="1300" dirty="0">
                  <a:solidFill>
                    <a:prstClr val="black">
                      <a:lumMod val="65000"/>
                      <a:lumOff val="35000"/>
                    </a:prstClr>
                  </a:solidFill>
                  <a:latin typeface="微软雅黑" pitchFamily="34" charset="-122"/>
                  <a:ea typeface="微软雅黑" pitchFamily="34" charset="-122"/>
                </a:rPr>
                <a:t>IP</a:t>
              </a:r>
              <a:r>
                <a:rPr lang="zh-CN" altLang="en-US" sz="1300" dirty="0">
                  <a:solidFill>
                    <a:prstClr val="black">
                      <a:lumMod val="65000"/>
                      <a:lumOff val="35000"/>
                    </a:prstClr>
                  </a:solidFill>
                  <a:latin typeface="微软雅黑" pitchFamily="34" charset="-122"/>
                  <a:ea typeface="微软雅黑" pitchFamily="34" charset="-122"/>
                </a:rPr>
                <a:t>地址服务</a:t>
              </a:r>
              <a:r>
                <a:rPr lang="en-US" altLang="zh-CN" sz="1300" dirty="0">
                  <a:solidFill>
                    <a:prstClr val="black">
                      <a:lumMod val="65000"/>
                      <a:lumOff val="35000"/>
                    </a:prstClr>
                  </a:solidFill>
                  <a:latin typeface="微软雅黑" pitchFamily="34" charset="-122"/>
                  <a:ea typeface="微软雅黑" pitchFamily="34" charset="-122"/>
                </a:rPr>
                <a:t>,</a:t>
              </a:r>
              <a:r>
                <a:rPr lang="zh-CN" altLang="en-US" sz="1300" dirty="0">
                  <a:solidFill>
                    <a:prstClr val="black">
                      <a:lumMod val="65000"/>
                      <a:lumOff val="35000"/>
                    </a:prstClr>
                  </a:solidFill>
                  <a:latin typeface="微软雅黑" pitchFamily="34" charset="-122"/>
                  <a:ea typeface="微软雅黑" pitchFamily="34" charset="-122"/>
                </a:rPr>
                <a:t>其允许客户方便灵活地将</a:t>
              </a:r>
              <a:r>
                <a:rPr lang="en-US" altLang="zh-CN" sz="1300" dirty="0">
                  <a:solidFill>
                    <a:prstClr val="black">
                      <a:lumMod val="65000"/>
                      <a:lumOff val="35000"/>
                    </a:prstClr>
                  </a:solidFill>
                  <a:latin typeface="微软雅黑" pitchFamily="34" charset="-122"/>
                  <a:ea typeface="微软雅黑" pitchFamily="34" charset="-122"/>
                </a:rPr>
                <a:t>IP</a:t>
              </a:r>
              <a:r>
                <a:rPr lang="zh-CN" altLang="en-US" sz="1300" dirty="0">
                  <a:solidFill>
                    <a:prstClr val="black">
                      <a:lumMod val="65000"/>
                      <a:lumOff val="35000"/>
                    </a:prstClr>
                  </a:solidFill>
                  <a:latin typeface="微软雅黑" pitchFamily="34" charset="-122"/>
                  <a:ea typeface="微软雅黑" pitchFamily="34" charset="-122"/>
                </a:rPr>
                <a:t>地址分配到云主机上。</a:t>
              </a:r>
            </a:p>
          </p:txBody>
        </p:sp>
        <p:sp>
          <p:nvSpPr>
            <p:cNvPr id="25" name="TextBox 36"/>
            <p:cNvSpPr txBox="1"/>
            <p:nvPr/>
          </p:nvSpPr>
          <p:spPr>
            <a:xfrm>
              <a:off x="3563888" y="1988840"/>
              <a:ext cx="2152091" cy="1870256"/>
            </a:xfrm>
            <a:prstGeom prst="rect">
              <a:avLst/>
            </a:prstGeom>
            <a:noFill/>
          </p:spPr>
          <p:txBody>
            <a:bodyPr wrap="square" rtlCol="0">
              <a:spAutoFit/>
            </a:bodyPr>
            <a:lstStyle/>
            <a:p>
              <a:pPr fontAlgn="base">
                <a:lnSpc>
                  <a:spcPct val="130000"/>
                </a:lnSpc>
                <a:spcBef>
                  <a:spcPct val="0"/>
                </a:spcBef>
                <a:spcAft>
                  <a:spcPct val="0"/>
                </a:spcAft>
              </a:pPr>
              <a:r>
                <a:rPr lang="zh-CN" altLang="en-US" sz="1300" dirty="0">
                  <a:solidFill>
                    <a:prstClr val="black">
                      <a:lumMod val="65000"/>
                      <a:lumOff val="35000"/>
                    </a:prstClr>
                  </a:solidFill>
                  <a:latin typeface="微软雅黑" pitchFamily="34" charset="-122"/>
                  <a:ea typeface="微软雅黑" pitchFamily="34" charset="-122"/>
                </a:rPr>
                <a:t>弹性公网</a:t>
              </a:r>
              <a:r>
                <a:rPr lang="en-US" altLang="zh-CN" sz="1300" dirty="0">
                  <a:solidFill>
                    <a:prstClr val="black">
                      <a:lumMod val="65000"/>
                      <a:lumOff val="35000"/>
                    </a:prstClr>
                  </a:solidFill>
                  <a:latin typeface="微软雅黑" pitchFamily="34" charset="-122"/>
                  <a:ea typeface="微软雅黑" pitchFamily="34" charset="-122"/>
                </a:rPr>
                <a:t>IP</a:t>
              </a:r>
              <a:r>
                <a:rPr lang="zh-CN" altLang="en-US" sz="1300" dirty="0" smtClean="0">
                  <a:solidFill>
                    <a:prstClr val="black">
                      <a:lumMod val="65000"/>
                      <a:lumOff val="35000"/>
                    </a:prstClr>
                  </a:solidFill>
                  <a:latin typeface="微软雅黑" pitchFamily="34" charset="-122"/>
                  <a:ea typeface="微软雅黑" pitchFamily="34" charset="-122"/>
                </a:rPr>
                <a:t>为客户提供</a:t>
              </a:r>
              <a:r>
                <a:rPr lang="zh-CN" altLang="en-US" sz="1300" dirty="0">
                  <a:solidFill>
                    <a:prstClr val="black">
                      <a:lumMod val="65000"/>
                      <a:lumOff val="35000"/>
                    </a:prstClr>
                  </a:solidFill>
                  <a:latin typeface="微软雅黑" pitchFamily="34" charset="-122"/>
                  <a:ea typeface="微软雅黑" pitchFamily="34" charset="-122"/>
                </a:rPr>
                <a:t>可灵活使用的公网</a:t>
              </a:r>
              <a:r>
                <a:rPr lang="en-US" altLang="zh-CN" sz="1300" dirty="0">
                  <a:solidFill>
                    <a:prstClr val="black">
                      <a:lumMod val="65000"/>
                      <a:lumOff val="35000"/>
                    </a:prstClr>
                  </a:solidFill>
                  <a:latin typeface="微软雅黑" pitchFamily="34" charset="-122"/>
                  <a:ea typeface="微软雅黑" pitchFamily="34" charset="-122"/>
                </a:rPr>
                <a:t>IP</a:t>
              </a:r>
              <a:r>
                <a:rPr lang="zh-CN" altLang="en-US" sz="1300" dirty="0">
                  <a:solidFill>
                    <a:prstClr val="black">
                      <a:lumMod val="65000"/>
                      <a:lumOff val="35000"/>
                    </a:prstClr>
                  </a:solidFill>
                  <a:latin typeface="微软雅黑" pitchFamily="34" charset="-122"/>
                  <a:ea typeface="微软雅黑" pitchFamily="34" charset="-122"/>
                </a:rPr>
                <a:t>地址服务</a:t>
              </a:r>
              <a:r>
                <a:rPr lang="zh-CN" altLang="en-US" sz="1300" dirty="0" smtClean="0">
                  <a:solidFill>
                    <a:prstClr val="black">
                      <a:lumMod val="65000"/>
                      <a:lumOff val="35000"/>
                    </a:prstClr>
                  </a:solidFill>
                  <a:latin typeface="微软雅黑" pitchFamily="34" charset="-122"/>
                  <a:ea typeface="微软雅黑" pitchFamily="34" charset="-122"/>
                </a:rPr>
                <a:t>。使用弹性公网</a:t>
              </a:r>
              <a:r>
                <a:rPr lang="en-US" altLang="zh-CN" sz="1300" dirty="0" smtClean="0">
                  <a:solidFill>
                    <a:prstClr val="black">
                      <a:lumMod val="65000"/>
                      <a:lumOff val="35000"/>
                    </a:prstClr>
                  </a:solidFill>
                  <a:latin typeface="微软雅黑" pitchFamily="34" charset="-122"/>
                  <a:ea typeface="微软雅黑" pitchFamily="34" charset="-122"/>
                </a:rPr>
                <a:t>IP</a:t>
              </a:r>
              <a:r>
                <a:rPr lang="zh-CN" altLang="en-US" sz="1300" dirty="0" smtClean="0">
                  <a:solidFill>
                    <a:prstClr val="black">
                      <a:lumMod val="65000"/>
                      <a:lumOff val="35000"/>
                    </a:prstClr>
                  </a:solidFill>
                  <a:latin typeface="微软雅黑" pitchFamily="34" charset="-122"/>
                  <a:ea typeface="微软雅黑" pitchFamily="34" charset="-122"/>
                </a:rPr>
                <a:t>，客户可以</a:t>
              </a:r>
              <a:r>
                <a:rPr lang="zh-CN" altLang="en-US" sz="1300" dirty="0">
                  <a:solidFill>
                    <a:prstClr val="black">
                      <a:lumMod val="65000"/>
                      <a:lumOff val="35000"/>
                    </a:prstClr>
                  </a:solidFill>
                  <a:latin typeface="微软雅黑" pitchFamily="34" charset="-122"/>
                  <a:ea typeface="微软雅黑" pitchFamily="34" charset="-122"/>
                </a:rPr>
                <a:t>将其绑定到指定的一台云主机上，也可以与云主机解绑定，再绑定到其他云主机上，解绑定后的弹性</a:t>
              </a:r>
              <a:r>
                <a:rPr lang="en-US" altLang="zh-CN" sz="1300" dirty="0">
                  <a:solidFill>
                    <a:prstClr val="black">
                      <a:lumMod val="65000"/>
                      <a:lumOff val="35000"/>
                    </a:prstClr>
                  </a:solidFill>
                  <a:latin typeface="微软雅黑" pitchFamily="34" charset="-122"/>
                  <a:ea typeface="微软雅黑" pitchFamily="34" charset="-122"/>
                </a:rPr>
                <a:t>IP</a:t>
              </a:r>
              <a:r>
                <a:rPr lang="zh-CN" altLang="en-US" sz="1300" dirty="0">
                  <a:solidFill>
                    <a:prstClr val="black">
                      <a:lumMod val="65000"/>
                      <a:lumOff val="35000"/>
                    </a:prstClr>
                  </a:solidFill>
                  <a:latin typeface="微软雅黑" pitchFamily="34" charset="-122"/>
                  <a:ea typeface="微软雅黑" pitchFamily="34" charset="-122"/>
                </a:rPr>
                <a:t>地址不会释放，仍然</a:t>
              </a:r>
              <a:r>
                <a:rPr lang="zh-CN" altLang="en-US" sz="1300" dirty="0" smtClean="0">
                  <a:solidFill>
                    <a:prstClr val="black">
                      <a:lumMod val="65000"/>
                      <a:lumOff val="35000"/>
                    </a:prstClr>
                  </a:solidFill>
                  <a:latin typeface="微软雅黑" pitchFamily="34" charset="-122"/>
                  <a:ea typeface="微软雅黑" pitchFamily="34" charset="-122"/>
                </a:rPr>
                <a:t>属于客户管理</a:t>
              </a:r>
              <a:r>
                <a:rPr lang="zh-CN" altLang="en-US" sz="1300" dirty="0">
                  <a:solidFill>
                    <a:prstClr val="black">
                      <a:lumMod val="65000"/>
                      <a:lumOff val="35000"/>
                    </a:prstClr>
                  </a:solidFill>
                  <a:latin typeface="微软雅黑" pitchFamily="34" charset="-122"/>
                  <a:ea typeface="微软雅黑" pitchFamily="34" charset="-122"/>
                </a:rPr>
                <a:t>之下</a:t>
              </a:r>
              <a:r>
                <a:rPr lang="zh-CN" altLang="en-US" sz="1200" dirty="0">
                  <a:solidFill>
                    <a:prstClr val="black">
                      <a:lumMod val="65000"/>
                      <a:lumOff val="35000"/>
                    </a:prstClr>
                  </a:solidFill>
                  <a:latin typeface="微软雅黑" pitchFamily="34" charset="-122"/>
                  <a:ea typeface="微软雅黑" pitchFamily="34" charset="-122"/>
                </a:rPr>
                <a:t>。</a:t>
              </a:r>
            </a:p>
          </p:txBody>
        </p:sp>
        <p:sp>
          <p:nvSpPr>
            <p:cNvPr id="27" name="Text Box 39"/>
            <p:cNvSpPr txBox="1">
              <a:spLocks noChangeArrowheads="1"/>
            </p:cNvSpPr>
            <p:nvPr/>
          </p:nvSpPr>
          <p:spPr bwMode="auto">
            <a:xfrm>
              <a:off x="2357667" y="1647060"/>
              <a:ext cx="1957529" cy="312261"/>
            </a:xfrm>
            <a:prstGeom prst="rect">
              <a:avLst/>
            </a:prstGeom>
            <a:noFill/>
            <a:ln w="9525">
              <a:noFill/>
              <a:miter lim="800000"/>
              <a:headEnd/>
              <a:tailEnd/>
            </a:ln>
          </p:spPr>
          <p:txBody>
            <a:bodyPr wrap="square">
              <a:spAutoFit/>
            </a:bodyPr>
            <a:lstStyle/>
            <a:p>
              <a:pPr>
                <a:lnSpc>
                  <a:spcPct val="120000"/>
                </a:lnSpc>
                <a:defRPr/>
              </a:pPr>
              <a:r>
                <a:rPr lang="zh-CN" altLang="en-US" sz="1600" b="1" dirty="0" smtClean="0">
                  <a:solidFill>
                    <a:prstClr val="white"/>
                  </a:solidFill>
                  <a:latin typeface="微软雅黑" pitchFamily="34" charset="-122"/>
                  <a:ea typeface="微软雅黑" pitchFamily="34" charset="-122"/>
                </a:rPr>
                <a:t>业务概述</a:t>
              </a:r>
              <a:endParaRPr lang="zh-CN" altLang="en-US" sz="1600" b="1" dirty="0">
                <a:solidFill>
                  <a:prstClr val="white"/>
                </a:solidFill>
                <a:latin typeface="微软雅黑" pitchFamily="34" charset="-122"/>
                <a:ea typeface="微软雅黑" pitchFamily="34" charset="-122"/>
              </a:endParaRPr>
            </a:p>
          </p:txBody>
        </p:sp>
        <p:sp>
          <p:nvSpPr>
            <p:cNvPr id="28" name="Text Box 39"/>
            <p:cNvSpPr txBox="1">
              <a:spLocks noChangeArrowheads="1"/>
            </p:cNvSpPr>
            <p:nvPr/>
          </p:nvSpPr>
          <p:spPr bwMode="auto">
            <a:xfrm>
              <a:off x="4129758" y="1634854"/>
              <a:ext cx="1957529" cy="312261"/>
            </a:xfrm>
            <a:prstGeom prst="rect">
              <a:avLst/>
            </a:prstGeom>
            <a:noFill/>
            <a:ln w="9525">
              <a:noFill/>
              <a:miter lim="800000"/>
              <a:headEnd/>
              <a:tailEnd/>
            </a:ln>
          </p:spPr>
          <p:txBody>
            <a:bodyPr wrap="square">
              <a:spAutoFit/>
            </a:bodyPr>
            <a:lstStyle/>
            <a:p>
              <a:pPr>
                <a:lnSpc>
                  <a:spcPct val="120000"/>
                </a:lnSpc>
                <a:defRPr/>
              </a:pPr>
              <a:r>
                <a:rPr lang="zh-CN" altLang="en-US" sz="1600" b="1" dirty="0" smtClean="0">
                  <a:solidFill>
                    <a:prstClr val="white"/>
                  </a:solidFill>
                  <a:latin typeface="微软雅黑" pitchFamily="34" charset="-122"/>
                  <a:ea typeface="微软雅黑" pitchFamily="34" charset="-122"/>
                </a:rPr>
                <a:t>服务介绍</a:t>
              </a:r>
              <a:endParaRPr lang="zh-CN" altLang="en-US" sz="1600" b="1" dirty="0">
                <a:solidFill>
                  <a:prstClr val="white"/>
                </a:solidFill>
                <a:latin typeface="微软雅黑" pitchFamily="34" charset="-122"/>
                <a:ea typeface="微软雅黑" pitchFamily="34" charset="-122"/>
              </a:endParaRPr>
            </a:p>
          </p:txBody>
        </p:sp>
        <p:sp>
          <p:nvSpPr>
            <p:cNvPr id="29" name="Text Box 39"/>
            <p:cNvSpPr txBox="1">
              <a:spLocks noChangeArrowheads="1"/>
            </p:cNvSpPr>
            <p:nvPr/>
          </p:nvSpPr>
          <p:spPr bwMode="auto">
            <a:xfrm>
              <a:off x="5910388" y="1634854"/>
              <a:ext cx="1957529" cy="312261"/>
            </a:xfrm>
            <a:prstGeom prst="rect">
              <a:avLst/>
            </a:prstGeom>
            <a:noFill/>
            <a:ln w="9525">
              <a:noFill/>
              <a:miter lim="800000"/>
              <a:headEnd/>
              <a:tailEnd/>
            </a:ln>
          </p:spPr>
          <p:txBody>
            <a:bodyPr wrap="square">
              <a:spAutoFit/>
            </a:bodyPr>
            <a:lstStyle/>
            <a:p>
              <a:pPr>
                <a:lnSpc>
                  <a:spcPct val="120000"/>
                </a:lnSpc>
                <a:defRPr/>
              </a:pPr>
              <a:r>
                <a:rPr lang="zh-CN" altLang="en-US" sz="1600" b="1" dirty="0" smtClean="0">
                  <a:solidFill>
                    <a:prstClr val="white"/>
                  </a:solidFill>
                  <a:latin typeface="微软雅黑" pitchFamily="34" charset="-122"/>
                  <a:ea typeface="微软雅黑" pitchFamily="34" charset="-122"/>
                </a:rPr>
                <a:t>产品特点</a:t>
              </a:r>
              <a:endParaRPr lang="zh-CN" altLang="en-US" sz="1600" b="1" dirty="0">
                <a:solidFill>
                  <a:prstClr val="white"/>
                </a:solidFill>
                <a:latin typeface="微软雅黑" pitchFamily="34" charset="-122"/>
                <a:ea typeface="微软雅黑" pitchFamily="34" charset="-122"/>
              </a:endParaRPr>
            </a:p>
          </p:txBody>
        </p:sp>
        <p:sp>
          <p:nvSpPr>
            <p:cNvPr id="30" name="TextBox 39"/>
            <p:cNvSpPr txBox="1"/>
            <p:nvPr/>
          </p:nvSpPr>
          <p:spPr>
            <a:xfrm>
              <a:off x="4006159" y="4219654"/>
              <a:ext cx="1210588" cy="400110"/>
            </a:xfrm>
            <a:prstGeom prst="rect">
              <a:avLst/>
            </a:prstGeom>
            <a:noFill/>
          </p:spPr>
          <p:txBody>
            <a:bodyPr wrap="square" rtlCol="0">
              <a:spAutoFit/>
            </a:bodyPr>
            <a:lstStyle/>
            <a:p>
              <a:pPr fontAlgn="base">
                <a:spcBef>
                  <a:spcPct val="0"/>
                </a:spcBef>
                <a:spcAft>
                  <a:spcPct val="0"/>
                </a:spcAft>
              </a:pPr>
              <a:r>
                <a:rPr lang="zh-CN" altLang="en-US" sz="2000" b="1" dirty="0" smtClean="0">
                  <a:solidFill>
                    <a:prstClr val="white"/>
                  </a:solidFill>
                  <a:latin typeface="微软雅黑" pitchFamily="34" charset="-122"/>
                  <a:ea typeface="微软雅黑" pitchFamily="34" charset="-122"/>
                </a:rPr>
                <a:t>产品资费</a:t>
              </a:r>
              <a:endParaRPr lang="zh-CN" altLang="en-US" sz="2000" b="1" dirty="0">
                <a:solidFill>
                  <a:prstClr val="white"/>
                </a:solidFill>
                <a:latin typeface="微软雅黑" pitchFamily="34" charset="-122"/>
                <a:ea typeface="微软雅黑" pitchFamily="34" charset="-122"/>
              </a:endParaRPr>
            </a:p>
          </p:txBody>
        </p:sp>
      </p:grpSp>
      <p:sp>
        <p:nvSpPr>
          <p:cNvPr id="26" name="矩形 25"/>
          <p:cNvSpPr/>
          <p:nvPr/>
        </p:nvSpPr>
        <p:spPr>
          <a:xfrm>
            <a:off x="6120339" y="1988840"/>
            <a:ext cx="3233699" cy="692497"/>
          </a:xfrm>
          <a:prstGeom prst="rect">
            <a:avLst/>
          </a:prstGeom>
        </p:spPr>
        <p:txBody>
          <a:bodyPr wrap="square">
            <a:spAutoFit/>
          </a:bodyPr>
          <a:lstStyle/>
          <a:p>
            <a:pPr marL="285750" indent="-285750" eaLnBrk="0" hangingPunct="0">
              <a:buClr>
                <a:srgbClr val="C0504D"/>
              </a:buClr>
              <a:buSzPct val="70000"/>
              <a:buFont typeface="Wingdings" panose="05000000000000000000" pitchFamily="2" charset="2"/>
              <a:buChar char="ü"/>
              <a:defRPr/>
            </a:pPr>
            <a:r>
              <a:rPr lang="zh-CN" altLang="en-US" sz="1300" kern="0" dirty="0" smtClean="0">
                <a:solidFill>
                  <a:srgbClr val="000000">
                    <a:lumMod val="75000"/>
                    <a:lumOff val="25000"/>
                  </a:srgbClr>
                </a:solidFill>
                <a:latin typeface="微软雅黑" pitchFamily="34" charset="-122"/>
                <a:ea typeface="微软雅黑" pitchFamily="34" charset="-122"/>
              </a:rPr>
              <a:t>使用</a:t>
            </a:r>
            <a:r>
              <a:rPr lang="zh-CN" altLang="en-US" sz="1300" kern="0" dirty="0">
                <a:solidFill>
                  <a:srgbClr val="000000">
                    <a:lumMod val="75000"/>
                    <a:lumOff val="25000"/>
                  </a:srgbClr>
                </a:solidFill>
                <a:latin typeface="微软雅黑" pitchFamily="34" charset="-122"/>
                <a:ea typeface="微软雅黑" pitchFamily="34" charset="-122"/>
              </a:rPr>
              <a:t>灵活      </a:t>
            </a:r>
            <a:endParaRPr lang="en-US" altLang="zh-CN" sz="1300" kern="0" dirty="0">
              <a:solidFill>
                <a:srgbClr val="000000">
                  <a:lumMod val="75000"/>
                  <a:lumOff val="25000"/>
                </a:srgbClr>
              </a:solidFill>
              <a:latin typeface="微软雅黑" pitchFamily="34" charset="-122"/>
              <a:ea typeface="微软雅黑" pitchFamily="34" charset="-122"/>
            </a:endParaRPr>
          </a:p>
          <a:p>
            <a:pPr marL="285750" indent="-285750" eaLnBrk="0" hangingPunct="0">
              <a:buClr>
                <a:srgbClr val="C0504D"/>
              </a:buClr>
              <a:buSzPct val="70000"/>
              <a:buFont typeface="Wingdings" panose="05000000000000000000" pitchFamily="2" charset="2"/>
              <a:buChar char="ü"/>
              <a:defRPr/>
            </a:pPr>
            <a:r>
              <a:rPr lang="zh-CN" altLang="en-US" sz="1300" kern="0" dirty="0" smtClean="0">
                <a:solidFill>
                  <a:srgbClr val="000000">
                    <a:lumMod val="75000"/>
                    <a:lumOff val="25000"/>
                  </a:srgbClr>
                </a:solidFill>
                <a:latin typeface="微软雅黑" pitchFamily="34" charset="-122"/>
                <a:ea typeface="微软雅黑" pitchFamily="34" charset="-122"/>
              </a:rPr>
              <a:t>按</a:t>
            </a:r>
            <a:r>
              <a:rPr lang="zh-CN" altLang="en-US" sz="1300" kern="0" dirty="0">
                <a:solidFill>
                  <a:srgbClr val="000000">
                    <a:lumMod val="75000"/>
                    <a:lumOff val="25000"/>
                  </a:srgbClr>
                </a:solidFill>
                <a:latin typeface="微软雅黑" pitchFamily="34" charset="-122"/>
                <a:ea typeface="微软雅黑" pitchFamily="34" charset="-122"/>
              </a:rPr>
              <a:t>需扩展</a:t>
            </a:r>
          </a:p>
          <a:p>
            <a:pPr marL="285750" indent="-285750" eaLnBrk="0" hangingPunct="0">
              <a:buClr>
                <a:srgbClr val="C0504D"/>
              </a:buClr>
              <a:buSzPct val="70000"/>
              <a:buFont typeface="Wingdings" panose="05000000000000000000" pitchFamily="2" charset="2"/>
              <a:buChar char="ü"/>
              <a:defRPr/>
            </a:pPr>
            <a:r>
              <a:rPr lang="zh-CN" altLang="en-US" sz="1300" kern="0" dirty="0" smtClean="0">
                <a:solidFill>
                  <a:srgbClr val="000000">
                    <a:lumMod val="75000"/>
                    <a:lumOff val="25000"/>
                  </a:srgbClr>
                </a:solidFill>
                <a:latin typeface="微软雅黑" pitchFamily="34" charset="-122"/>
                <a:ea typeface="微软雅黑" pitchFamily="34" charset="-122"/>
              </a:rPr>
              <a:t>操作</a:t>
            </a:r>
            <a:r>
              <a:rPr lang="zh-CN" altLang="en-US" sz="1300" kern="0" dirty="0">
                <a:solidFill>
                  <a:srgbClr val="000000">
                    <a:lumMod val="75000"/>
                    <a:lumOff val="25000"/>
                  </a:srgbClr>
                </a:solidFill>
                <a:latin typeface="微软雅黑" pitchFamily="34" charset="-122"/>
                <a:ea typeface="微软雅黑" pitchFamily="34" charset="-122"/>
              </a:rPr>
              <a:t>方便</a:t>
            </a:r>
          </a:p>
        </p:txBody>
      </p:sp>
      <p:sp>
        <p:nvSpPr>
          <p:cNvPr id="35" name="标题 1"/>
          <p:cNvSpPr>
            <a:spLocks noGrp="1"/>
          </p:cNvSpPr>
          <p:nvPr>
            <p:ph type="title"/>
          </p:nvPr>
        </p:nvSpPr>
        <p:spPr bwMode="auto">
          <a:xfrm>
            <a:off x="222479" y="-62837"/>
            <a:ext cx="4418791" cy="793966"/>
          </a:xfrm>
          <a:prstGeom prst="rect">
            <a:avLst/>
          </a:prstGeom>
        </p:spPr>
        <p:txBody>
          <a:bodyPr vert="horz" lIns="91440" tIns="45720" rIns="91440" bIns="45720" rtlCol="0" anchor="ctr">
            <a:noAutofit/>
          </a:bodyPr>
          <a:lstStyle/>
          <a:p>
            <a:pPr>
              <a:defRPr/>
            </a:pPr>
            <a:r>
              <a:rPr lang="zh-CN" altLang="en-US" sz="2800" kern="0" dirty="0">
                <a:effectLst>
                  <a:outerShdw blurRad="38100" dist="38100" dir="2700000" algn="tl">
                    <a:srgbClr val="C0C0C0"/>
                  </a:outerShdw>
                </a:effectLst>
              </a:rPr>
              <a:t>云产品介绍 </a:t>
            </a:r>
            <a:r>
              <a:rPr lang="en-US" altLang="zh-CN" sz="2800" kern="0" dirty="0">
                <a:effectLst>
                  <a:outerShdw blurRad="38100" dist="38100" dir="2700000" algn="tl">
                    <a:srgbClr val="C0C0C0"/>
                  </a:outerShdw>
                </a:effectLst>
              </a:rPr>
              <a:t>– </a:t>
            </a:r>
            <a:r>
              <a:rPr lang="zh-CN" altLang="en-US" sz="2800" kern="0" dirty="0">
                <a:effectLst>
                  <a:outerShdw blurRad="38100" dist="38100" dir="2700000" algn="tl">
                    <a:srgbClr val="C0C0C0"/>
                  </a:outerShdw>
                </a:effectLst>
              </a:rPr>
              <a:t>弹性公网</a:t>
            </a:r>
            <a:r>
              <a:rPr lang="en-US" altLang="zh-CN" sz="2800" kern="0" dirty="0">
                <a:effectLst>
                  <a:outerShdw blurRad="38100" dist="38100" dir="2700000" algn="tl">
                    <a:srgbClr val="C0C0C0"/>
                  </a:outerShdw>
                </a:effectLst>
              </a:rPr>
              <a:t>IP</a:t>
            </a:r>
            <a:endParaRPr lang="zh-CN" altLang="en-US" sz="2800" kern="0" dirty="0">
              <a:effectLst>
                <a:outerShdw blurRad="38100" dist="38100" dir="2700000" algn="tl">
                  <a:srgbClr val="C0C0C0"/>
                </a:outerShdw>
              </a:effectLst>
            </a:endParaRPr>
          </a:p>
        </p:txBody>
      </p:sp>
      <p:graphicFrame>
        <p:nvGraphicFramePr>
          <p:cNvPr id="36" name="表格 35"/>
          <p:cNvGraphicFramePr>
            <a:graphicFrameLocks noGrp="1"/>
          </p:cNvGraphicFramePr>
          <p:nvPr>
            <p:extLst/>
          </p:nvPr>
        </p:nvGraphicFramePr>
        <p:xfrm>
          <a:off x="1835696" y="5714333"/>
          <a:ext cx="2803976" cy="666995"/>
        </p:xfrm>
        <a:graphic>
          <a:graphicData uri="http://schemas.openxmlformats.org/drawingml/2006/table">
            <a:tbl>
              <a:tblPr firstRow="1" bandRow="1"/>
              <a:tblGrid>
                <a:gridCol w="856770"/>
                <a:gridCol w="727408"/>
                <a:gridCol w="576064"/>
                <a:gridCol w="643734"/>
              </a:tblGrid>
              <a:tr h="205348">
                <a:tc>
                  <a:txBody>
                    <a:bodyPr/>
                    <a:lstStyle>
                      <a:lvl1pPr marL="0" algn="l" defTabSz="960120" rtl="0" eaLnBrk="1" latinLnBrk="0" hangingPunct="1">
                        <a:defRPr sz="1890" kern="1200">
                          <a:solidFill>
                            <a:schemeClr val="tx1"/>
                          </a:solidFill>
                          <a:latin typeface="Arial"/>
                          <a:ea typeface="宋体"/>
                          <a:cs typeface=""/>
                        </a:defRPr>
                      </a:lvl1pPr>
                      <a:lvl2pPr marL="480060" algn="l" defTabSz="960120" rtl="0" eaLnBrk="1" latinLnBrk="0" hangingPunct="1">
                        <a:defRPr sz="1890" kern="1200">
                          <a:solidFill>
                            <a:schemeClr val="tx1"/>
                          </a:solidFill>
                          <a:latin typeface="Arial"/>
                          <a:ea typeface="宋体"/>
                          <a:cs typeface=""/>
                        </a:defRPr>
                      </a:lvl2pPr>
                      <a:lvl3pPr marL="960120" algn="l" defTabSz="960120" rtl="0" eaLnBrk="1" latinLnBrk="0" hangingPunct="1">
                        <a:defRPr sz="1890" kern="1200">
                          <a:solidFill>
                            <a:schemeClr val="tx1"/>
                          </a:solidFill>
                          <a:latin typeface="Arial"/>
                          <a:ea typeface="宋体"/>
                          <a:cs typeface=""/>
                        </a:defRPr>
                      </a:lvl3pPr>
                      <a:lvl4pPr marL="1440180" algn="l" defTabSz="960120" rtl="0" eaLnBrk="1" latinLnBrk="0" hangingPunct="1">
                        <a:defRPr sz="1890" kern="1200">
                          <a:solidFill>
                            <a:schemeClr val="tx1"/>
                          </a:solidFill>
                          <a:latin typeface="Arial"/>
                          <a:ea typeface="宋体"/>
                          <a:cs typeface=""/>
                        </a:defRPr>
                      </a:lvl4pPr>
                      <a:lvl5pPr marL="1920240" algn="l" defTabSz="960120" rtl="0" eaLnBrk="1" latinLnBrk="0" hangingPunct="1">
                        <a:defRPr sz="1890" kern="1200">
                          <a:solidFill>
                            <a:schemeClr val="tx1"/>
                          </a:solidFill>
                          <a:latin typeface="Arial"/>
                          <a:ea typeface="宋体"/>
                          <a:cs typeface=""/>
                        </a:defRPr>
                      </a:lvl5pPr>
                      <a:lvl6pPr marL="2400300" algn="l" defTabSz="960120" rtl="0" eaLnBrk="1" latinLnBrk="0" hangingPunct="1">
                        <a:defRPr sz="1890" kern="1200">
                          <a:solidFill>
                            <a:schemeClr val="tx1"/>
                          </a:solidFill>
                          <a:latin typeface="Arial"/>
                          <a:ea typeface="宋体"/>
                          <a:cs typeface=""/>
                        </a:defRPr>
                      </a:lvl6pPr>
                      <a:lvl7pPr marL="2880360" algn="l" defTabSz="960120" rtl="0" eaLnBrk="1" latinLnBrk="0" hangingPunct="1">
                        <a:defRPr sz="1890" kern="1200">
                          <a:solidFill>
                            <a:schemeClr val="tx1"/>
                          </a:solidFill>
                          <a:latin typeface="Arial"/>
                          <a:ea typeface="宋体"/>
                          <a:cs typeface=""/>
                        </a:defRPr>
                      </a:lvl7pPr>
                      <a:lvl8pPr marL="3360420" algn="l" defTabSz="960120" rtl="0" eaLnBrk="1" latinLnBrk="0" hangingPunct="1">
                        <a:defRPr sz="1890" kern="1200">
                          <a:solidFill>
                            <a:schemeClr val="tx1"/>
                          </a:solidFill>
                          <a:latin typeface="Arial"/>
                          <a:ea typeface="宋体"/>
                          <a:cs typeface=""/>
                        </a:defRPr>
                      </a:lvl8pPr>
                      <a:lvl9pPr marL="3840480" algn="l" defTabSz="960120" rtl="0" eaLnBrk="1" latinLnBrk="0" hangingPunct="1">
                        <a:defRPr sz="1890" kern="1200">
                          <a:solidFill>
                            <a:schemeClr val="tx1"/>
                          </a:solidFill>
                          <a:latin typeface="Arial"/>
                          <a:ea typeface="宋体"/>
                          <a:cs typeface=""/>
                        </a:defRPr>
                      </a:lvl9pPr>
                    </a:lstStyle>
                    <a:p>
                      <a:pPr algn="ctr" fontAlgn="ctr"/>
                      <a:r>
                        <a:rPr lang="zh-CN" altLang="en-US" sz="1100" b="1" i="0" u="none" strike="noStrike" dirty="0" smtClean="0">
                          <a:solidFill>
                            <a:srgbClr val="000000"/>
                          </a:solidFill>
                          <a:effectLst/>
                          <a:latin typeface="微软雅黑" pitchFamily="34" charset="-122"/>
                          <a:ea typeface="微软雅黑" pitchFamily="34" charset="-122"/>
                        </a:rPr>
                        <a:t>产品类型</a:t>
                      </a:r>
                      <a:endParaRPr lang="zh-CN" altLang="en-US" sz="1100" b="1" i="0" u="none" strike="noStrike" dirty="0">
                        <a:solidFill>
                          <a:srgbClr val="000000"/>
                        </a:solidFill>
                        <a:effectLst/>
                        <a:latin typeface="微软雅黑" pitchFamily="34" charset="-122"/>
                        <a:ea typeface="微软雅黑" pitchFamily="34" charset="-122"/>
                      </a:endParaRPr>
                    </a:p>
                  </a:txBody>
                  <a:tcPr marL="9525" marR="9525" marT="9518"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60120" rtl="0" eaLnBrk="1" latinLnBrk="0" hangingPunct="1">
                        <a:defRPr sz="1890" kern="1200">
                          <a:solidFill>
                            <a:schemeClr val="tx1"/>
                          </a:solidFill>
                          <a:latin typeface="Arial"/>
                          <a:ea typeface="宋体"/>
                          <a:cs typeface=""/>
                        </a:defRPr>
                      </a:lvl1pPr>
                      <a:lvl2pPr marL="480060" algn="l" defTabSz="960120" rtl="0" eaLnBrk="1" latinLnBrk="0" hangingPunct="1">
                        <a:defRPr sz="1890" kern="1200">
                          <a:solidFill>
                            <a:schemeClr val="tx1"/>
                          </a:solidFill>
                          <a:latin typeface="Arial"/>
                          <a:ea typeface="宋体"/>
                          <a:cs typeface=""/>
                        </a:defRPr>
                      </a:lvl2pPr>
                      <a:lvl3pPr marL="960120" algn="l" defTabSz="960120" rtl="0" eaLnBrk="1" latinLnBrk="0" hangingPunct="1">
                        <a:defRPr sz="1890" kern="1200">
                          <a:solidFill>
                            <a:schemeClr val="tx1"/>
                          </a:solidFill>
                          <a:latin typeface="Arial"/>
                          <a:ea typeface="宋体"/>
                          <a:cs typeface=""/>
                        </a:defRPr>
                      </a:lvl3pPr>
                      <a:lvl4pPr marL="1440180" algn="l" defTabSz="960120" rtl="0" eaLnBrk="1" latinLnBrk="0" hangingPunct="1">
                        <a:defRPr sz="1890" kern="1200">
                          <a:solidFill>
                            <a:schemeClr val="tx1"/>
                          </a:solidFill>
                          <a:latin typeface="Arial"/>
                          <a:ea typeface="宋体"/>
                          <a:cs typeface=""/>
                        </a:defRPr>
                      </a:lvl4pPr>
                      <a:lvl5pPr marL="1920240" algn="l" defTabSz="960120" rtl="0" eaLnBrk="1" latinLnBrk="0" hangingPunct="1">
                        <a:defRPr sz="1890" kern="1200">
                          <a:solidFill>
                            <a:schemeClr val="tx1"/>
                          </a:solidFill>
                          <a:latin typeface="Arial"/>
                          <a:ea typeface="宋体"/>
                          <a:cs typeface=""/>
                        </a:defRPr>
                      </a:lvl5pPr>
                      <a:lvl6pPr marL="2400300" algn="l" defTabSz="960120" rtl="0" eaLnBrk="1" latinLnBrk="0" hangingPunct="1">
                        <a:defRPr sz="1890" kern="1200">
                          <a:solidFill>
                            <a:schemeClr val="tx1"/>
                          </a:solidFill>
                          <a:latin typeface="Arial"/>
                          <a:ea typeface="宋体"/>
                          <a:cs typeface=""/>
                        </a:defRPr>
                      </a:lvl6pPr>
                      <a:lvl7pPr marL="2880360" algn="l" defTabSz="960120" rtl="0" eaLnBrk="1" latinLnBrk="0" hangingPunct="1">
                        <a:defRPr sz="1890" kern="1200">
                          <a:solidFill>
                            <a:schemeClr val="tx1"/>
                          </a:solidFill>
                          <a:latin typeface="Arial"/>
                          <a:ea typeface="宋体"/>
                          <a:cs typeface=""/>
                        </a:defRPr>
                      </a:lvl7pPr>
                      <a:lvl8pPr marL="3360420" algn="l" defTabSz="960120" rtl="0" eaLnBrk="1" latinLnBrk="0" hangingPunct="1">
                        <a:defRPr sz="1890" kern="1200">
                          <a:solidFill>
                            <a:schemeClr val="tx1"/>
                          </a:solidFill>
                          <a:latin typeface="Arial"/>
                          <a:ea typeface="宋体"/>
                          <a:cs typeface=""/>
                        </a:defRPr>
                      </a:lvl8pPr>
                      <a:lvl9pPr marL="3840480" algn="l" defTabSz="960120" rtl="0" eaLnBrk="1" latinLnBrk="0" hangingPunct="1">
                        <a:defRPr sz="1890" kern="1200">
                          <a:solidFill>
                            <a:schemeClr val="tx1"/>
                          </a:solidFill>
                          <a:latin typeface="Arial"/>
                          <a:ea typeface="宋体"/>
                          <a:cs typeface=""/>
                        </a:defRPr>
                      </a:lvl9pPr>
                    </a:lstStyle>
                    <a:p>
                      <a:pPr algn="ctr" rtl="0" fontAlgn="ctr"/>
                      <a:r>
                        <a:rPr lang="zh-CN" altLang="en-US" sz="1100" b="1" i="0" u="none" strike="noStrike" dirty="0" smtClean="0">
                          <a:solidFill>
                            <a:srgbClr val="000000"/>
                          </a:solidFill>
                          <a:effectLst/>
                          <a:latin typeface="微软雅黑" panose="020B0503020204020204" pitchFamily="34" charset="-122"/>
                          <a:ea typeface="微软雅黑" panose="020B0503020204020204" pitchFamily="34" charset="-122"/>
                        </a:rPr>
                        <a:t>产品规格</a:t>
                      </a:r>
                      <a:endParaRPr lang="zh-CN" altLang="en-US" sz="1100" b="1"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zh-CN" altLang="en-US" sz="1100" b="1" i="0" u="none" strike="noStrike" dirty="0" smtClean="0">
                          <a:solidFill>
                            <a:srgbClr val="000000"/>
                          </a:solidFill>
                          <a:effectLst/>
                          <a:latin typeface="微软雅黑" panose="020B0503020204020204" pitchFamily="34" charset="-122"/>
                          <a:ea typeface="微软雅黑" panose="020B0503020204020204" pitchFamily="34" charset="-122"/>
                        </a:rPr>
                        <a:t>按时长</a:t>
                      </a:r>
                      <a:endParaRPr lang="en-US" altLang="zh-CN" sz="1100" b="1" i="0" u="none" strike="noStrike" dirty="0" smtClean="0">
                        <a:solidFill>
                          <a:srgbClr val="000000"/>
                        </a:solidFill>
                        <a:effectLst/>
                        <a:latin typeface="微软雅黑" panose="020B0503020204020204" pitchFamily="34" charset="-122"/>
                        <a:ea typeface="微软雅黑" panose="020B0503020204020204" pitchFamily="34" charset="-122"/>
                      </a:endParaRPr>
                    </a:p>
                    <a:p>
                      <a:pPr algn="ctr" rtl="0" fontAlgn="ctr"/>
                      <a:r>
                        <a:rPr lang="zh-CN" altLang="en-US" sz="800" b="1" i="0" u="none" strike="noStrike" dirty="0" smtClean="0">
                          <a:solidFill>
                            <a:srgbClr val="000000"/>
                          </a:solidFill>
                          <a:effectLst/>
                          <a:latin typeface="微软雅黑" panose="020B0503020204020204" pitchFamily="34" charset="-122"/>
                          <a:ea typeface="微软雅黑" panose="020B0503020204020204" pitchFamily="34" charset="-122"/>
                        </a:rPr>
                        <a:t>（元</a:t>
                      </a:r>
                      <a:r>
                        <a:rPr lang="en-US" altLang="zh-CN" sz="800" b="1" i="0" u="none" strike="noStrike" dirty="0" smtClean="0">
                          <a:solidFill>
                            <a:srgbClr val="000000"/>
                          </a:solidFill>
                          <a:effectLst/>
                          <a:latin typeface="微软雅黑" panose="020B0503020204020204" pitchFamily="34" charset="-122"/>
                          <a:ea typeface="微软雅黑" panose="020B0503020204020204" pitchFamily="34" charset="-122"/>
                        </a:rPr>
                        <a:t>/</a:t>
                      </a:r>
                      <a:r>
                        <a:rPr lang="zh-CN" altLang="en-US" sz="800" b="1" i="0" u="none" strike="noStrike" dirty="0" smtClean="0">
                          <a:solidFill>
                            <a:srgbClr val="000000"/>
                          </a:solidFill>
                          <a:effectLst/>
                          <a:latin typeface="微软雅黑" panose="020B0503020204020204" pitchFamily="34" charset="-122"/>
                          <a:ea typeface="微软雅黑" panose="020B0503020204020204" pitchFamily="34" charset="-122"/>
                        </a:rPr>
                        <a:t>小时）</a:t>
                      </a:r>
                      <a:endParaRPr lang="zh-CN" altLang="en-US" sz="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zh-CN" altLang="en-US" sz="1100" b="1" i="0" u="none" strike="noStrike" dirty="0" smtClean="0">
                          <a:solidFill>
                            <a:srgbClr val="000000"/>
                          </a:solidFill>
                          <a:effectLst/>
                          <a:latin typeface="微软雅黑" panose="020B0503020204020204" pitchFamily="34" charset="-122"/>
                          <a:ea typeface="微软雅黑" panose="020B0503020204020204" pitchFamily="34" charset="-122"/>
                        </a:rPr>
                        <a:t>包月</a:t>
                      </a:r>
                      <a:endParaRPr lang="en-US" altLang="zh-CN" sz="1100" b="1" i="0" u="none" strike="noStrike" dirty="0" smtClean="0">
                        <a:solidFill>
                          <a:srgbClr val="000000"/>
                        </a:solidFill>
                        <a:effectLst/>
                        <a:latin typeface="微软雅黑" panose="020B0503020204020204" pitchFamily="34" charset="-122"/>
                        <a:ea typeface="微软雅黑" panose="020B0503020204020204" pitchFamily="34" charset="-122"/>
                      </a:endParaRPr>
                    </a:p>
                    <a:p>
                      <a:pPr algn="ctr" rtl="0" fontAlgn="ctr"/>
                      <a:r>
                        <a:rPr lang="zh-CN" altLang="en-US" sz="800" b="1" i="0" u="none" strike="noStrike" dirty="0" smtClean="0">
                          <a:solidFill>
                            <a:srgbClr val="000000"/>
                          </a:solidFill>
                          <a:effectLst/>
                          <a:latin typeface="微软雅黑" panose="020B0503020204020204" pitchFamily="34" charset="-122"/>
                          <a:ea typeface="微软雅黑" panose="020B0503020204020204" pitchFamily="34" charset="-122"/>
                        </a:rPr>
                        <a:t>（元</a:t>
                      </a:r>
                      <a:r>
                        <a:rPr lang="en-US" altLang="zh-CN" sz="800" b="1" i="0" u="none" strike="noStrike" dirty="0" smtClean="0">
                          <a:solidFill>
                            <a:srgbClr val="000000"/>
                          </a:solidFill>
                          <a:effectLst/>
                          <a:latin typeface="微软雅黑" panose="020B0503020204020204" pitchFamily="34" charset="-122"/>
                          <a:ea typeface="微软雅黑" panose="020B0503020204020204" pitchFamily="34" charset="-122"/>
                        </a:rPr>
                        <a:t>/</a:t>
                      </a:r>
                      <a:r>
                        <a:rPr lang="zh-CN" altLang="en-US" sz="800" b="1" i="0" u="none" strike="noStrike" dirty="0" smtClean="0">
                          <a:solidFill>
                            <a:srgbClr val="000000"/>
                          </a:solidFill>
                          <a:effectLst/>
                          <a:latin typeface="微软雅黑" panose="020B0503020204020204" pitchFamily="34" charset="-122"/>
                          <a:ea typeface="微软雅黑" panose="020B0503020204020204" pitchFamily="34" charset="-122"/>
                        </a:rPr>
                        <a:t>月）</a:t>
                      </a:r>
                      <a:endParaRPr lang="zh-CN" altLang="en-US" sz="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77435">
                <a:tc>
                  <a:txBody>
                    <a:bodyPr/>
                    <a:lstStyle>
                      <a:lvl1pPr marL="0" algn="l" defTabSz="960120" rtl="0" eaLnBrk="1" latinLnBrk="0" hangingPunct="1">
                        <a:defRPr sz="1890" kern="1200">
                          <a:solidFill>
                            <a:schemeClr val="tx1"/>
                          </a:solidFill>
                          <a:latin typeface="Arial"/>
                          <a:ea typeface="宋体"/>
                          <a:cs typeface=""/>
                        </a:defRPr>
                      </a:lvl1pPr>
                      <a:lvl2pPr marL="480060" algn="l" defTabSz="960120" rtl="0" eaLnBrk="1" latinLnBrk="0" hangingPunct="1">
                        <a:defRPr sz="1890" kern="1200">
                          <a:solidFill>
                            <a:schemeClr val="tx1"/>
                          </a:solidFill>
                          <a:latin typeface="Arial"/>
                          <a:ea typeface="宋体"/>
                          <a:cs typeface=""/>
                        </a:defRPr>
                      </a:lvl2pPr>
                      <a:lvl3pPr marL="960120" algn="l" defTabSz="960120" rtl="0" eaLnBrk="1" latinLnBrk="0" hangingPunct="1">
                        <a:defRPr sz="1890" kern="1200">
                          <a:solidFill>
                            <a:schemeClr val="tx1"/>
                          </a:solidFill>
                          <a:latin typeface="Arial"/>
                          <a:ea typeface="宋体"/>
                          <a:cs typeface=""/>
                        </a:defRPr>
                      </a:lvl3pPr>
                      <a:lvl4pPr marL="1440180" algn="l" defTabSz="960120" rtl="0" eaLnBrk="1" latinLnBrk="0" hangingPunct="1">
                        <a:defRPr sz="1890" kern="1200">
                          <a:solidFill>
                            <a:schemeClr val="tx1"/>
                          </a:solidFill>
                          <a:latin typeface="Arial"/>
                          <a:ea typeface="宋体"/>
                          <a:cs typeface=""/>
                        </a:defRPr>
                      </a:lvl4pPr>
                      <a:lvl5pPr marL="1920240" algn="l" defTabSz="960120" rtl="0" eaLnBrk="1" latinLnBrk="0" hangingPunct="1">
                        <a:defRPr sz="1890" kern="1200">
                          <a:solidFill>
                            <a:schemeClr val="tx1"/>
                          </a:solidFill>
                          <a:latin typeface="Arial"/>
                          <a:ea typeface="宋体"/>
                          <a:cs typeface=""/>
                        </a:defRPr>
                      </a:lvl5pPr>
                      <a:lvl6pPr marL="2400300" algn="l" defTabSz="960120" rtl="0" eaLnBrk="1" latinLnBrk="0" hangingPunct="1">
                        <a:defRPr sz="1890" kern="1200">
                          <a:solidFill>
                            <a:schemeClr val="tx1"/>
                          </a:solidFill>
                          <a:latin typeface="Arial"/>
                          <a:ea typeface="宋体"/>
                          <a:cs typeface=""/>
                        </a:defRPr>
                      </a:lvl6pPr>
                      <a:lvl7pPr marL="2880360" algn="l" defTabSz="960120" rtl="0" eaLnBrk="1" latinLnBrk="0" hangingPunct="1">
                        <a:defRPr sz="1890" kern="1200">
                          <a:solidFill>
                            <a:schemeClr val="tx1"/>
                          </a:solidFill>
                          <a:latin typeface="Arial"/>
                          <a:ea typeface="宋体"/>
                          <a:cs typeface=""/>
                        </a:defRPr>
                      </a:lvl7pPr>
                      <a:lvl8pPr marL="3360420" algn="l" defTabSz="960120" rtl="0" eaLnBrk="1" latinLnBrk="0" hangingPunct="1">
                        <a:defRPr sz="1890" kern="1200">
                          <a:solidFill>
                            <a:schemeClr val="tx1"/>
                          </a:solidFill>
                          <a:latin typeface="Arial"/>
                          <a:ea typeface="宋体"/>
                          <a:cs typeface=""/>
                        </a:defRPr>
                      </a:lvl8pPr>
                      <a:lvl9pPr marL="3840480" algn="l" defTabSz="960120" rtl="0" eaLnBrk="1" latinLnBrk="0" hangingPunct="1">
                        <a:defRPr sz="1890" kern="1200">
                          <a:solidFill>
                            <a:schemeClr val="tx1"/>
                          </a:solidFill>
                          <a:latin typeface="Arial"/>
                          <a:ea typeface="宋体"/>
                          <a:cs typeface=""/>
                        </a:defRPr>
                      </a:lvl9pPr>
                    </a:lstStyle>
                    <a:p>
                      <a:pPr algn="ctr" fontAlgn="ctr"/>
                      <a:r>
                        <a:rPr lang="zh-CN" altLang="en-US" sz="1100" b="1" i="0" u="none" strike="noStrike" dirty="0" smtClean="0">
                          <a:solidFill>
                            <a:srgbClr val="000000"/>
                          </a:solidFill>
                          <a:effectLst/>
                          <a:latin typeface="微软雅黑" pitchFamily="34" charset="-122"/>
                          <a:ea typeface="微软雅黑" pitchFamily="34" charset="-122"/>
                        </a:rPr>
                        <a:t>弹性公网</a:t>
                      </a:r>
                      <a:r>
                        <a:rPr lang="en-US" altLang="zh-CN" sz="1100" b="1" i="0" u="none" strike="noStrike" dirty="0" smtClean="0">
                          <a:solidFill>
                            <a:srgbClr val="000000"/>
                          </a:solidFill>
                          <a:effectLst/>
                          <a:latin typeface="微软雅黑" pitchFamily="34" charset="-122"/>
                          <a:ea typeface="微软雅黑" pitchFamily="34" charset="-122"/>
                        </a:rPr>
                        <a:t>IP</a:t>
                      </a:r>
                      <a:endParaRPr lang="zh-CN" altLang="en-US" sz="1100" b="1" i="0" u="none" strike="noStrike" dirty="0">
                        <a:solidFill>
                          <a:srgbClr val="000000"/>
                        </a:solidFill>
                        <a:effectLst/>
                        <a:latin typeface="微软雅黑" pitchFamily="34" charset="-122"/>
                        <a:ea typeface="微软雅黑" pitchFamily="34" charset="-122"/>
                      </a:endParaRPr>
                    </a:p>
                  </a:txBody>
                  <a:tcPr marL="9525" marR="9525" marT="9518"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algn="ctr">
                        <a:spcAft>
                          <a:spcPts val="0"/>
                        </a:spcAft>
                      </a:pPr>
                      <a:r>
                        <a:rPr lang="zh-CN" altLang="en-US" sz="1100" b="1" kern="100" dirty="0" smtClean="0">
                          <a:solidFill>
                            <a:schemeClr val="tx1"/>
                          </a:solidFill>
                          <a:latin typeface="微软雅黑" pitchFamily="34" charset="-122"/>
                          <a:ea typeface="微软雅黑" pitchFamily="34" charset="-122"/>
                          <a:cs typeface="Times New Roman"/>
                        </a:rPr>
                        <a:t>个</a:t>
                      </a:r>
                      <a:endParaRPr lang="zh-CN" sz="1100" b="1" kern="100" dirty="0">
                        <a:solidFill>
                          <a:schemeClr val="tx1"/>
                        </a:solidFill>
                        <a:latin typeface="微软雅黑" pitchFamily="34" charset="-122"/>
                        <a:ea typeface="微软雅黑" pitchFamily="34" charset="-122"/>
                        <a:cs typeface="Times New Roman"/>
                      </a:endParaRPr>
                    </a:p>
                  </a:txBody>
                  <a:tcPr marL="91416" marR="91416" marT="45732" marB="45732"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1100" b="1" kern="100" dirty="0" smtClean="0">
                          <a:solidFill>
                            <a:schemeClr val="tx1"/>
                          </a:solidFill>
                          <a:latin typeface="微软雅黑" pitchFamily="34" charset="-122"/>
                          <a:ea typeface="微软雅黑" pitchFamily="34" charset="-122"/>
                          <a:cs typeface="Times New Roman"/>
                        </a:rPr>
                        <a:t>0.1</a:t>
                      </a:r>
                      <a:endParaRPr lang="zh-CN" sz="1100" b="1" kern="100" dirty="0">
                        <a:solidFill>
                          <a:schemeClr val="tx1"/>
                        </a:solidFill>
                        <a:latin typeface="微软雅黑" pitchFamily="34" charset="-122"/>
                        <a:ea typeface="微软雅黑" pitchFamily="34" charset="-122"/>
                        <a:cs typeface="Times New Roman"/>
                      </a:endParaRPr>
                    </a:p>
                  </a:txBody>
                  <a:tcPr marL="91416" marR="91416" marT="45732" marB="45732"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1100" b="1" kern="100" dirty="0" smtClean="0">
                          <a:solidFill>
                            <a:schemeClr val="tx1"/>
                          </a:solidFill>
                          <a:latin typeface="微软雅黑" pitchFamily="34" charset="-122"/>
                          <a:ea typeface="微软雅黑" pitchFamily="34" charset="-122"/>
                          <a:cs typeface="Times New Roman"/>
                        </a:rPr>
                        <a:t>30</a:t>
                      </a:r>
                      <a:endParaRPr lang="zh-CN" sz="1100" b="1" kern="100" dirty="0">
                        <a:solidFill>
                          <a:schemeClr val="tx1"/>
                        </a:solidFill>
                        <a:latin typeface="微软雅黑" pitchFamily="34" charset="-122"/>
                        <a:ea typeface="微软雅黑" pitchFamily="34" charset="-122"/>
                        <a:cs typeface="Times New Roman"/>
                      </a:endParaRPr>
                    </a:p>
                  </a:txBody>
                  <a:tcPr marL="91416" marR="91416" marT="45732" marB="45732"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7" name="矩形 36"/>
          <p:cNvSpPr/>
          <p:nvPr/>
        </p:nvSpPr>
        <p:spPr>
          <a:xfrm>
            <a:off x="5004048" y="5345340"/>
            <a:ext cx="2648017" cy="1107996"/>
          </a:xfrm>
          <a:prstGeom prst="rect">
            <a:avLst/>
          </a:prstGeom>
        </p:spPr>
        <p:txBody>
          <a:bodyPr wrap="square">
            <a:spAutoFit/>
          </a:bodyPr>
          <a:lstStyle/>
          <a:p>
            <a:r>
              <a:rPr lang="zh-CN" altLang="en-US" sz="1100" kern="100" dirty="0">
                <a:solidFill>
                  <a:srgbClr val="000000"/>
                </a:solidFill>
                <a:latin typeface="微软雅黑" pitchFamily="34" charset="-122"/>
                <a:ea typeface="微软雅黑" pitchFamily="34" charset="-122"/>
                <a:cs typeface="Times New Roman"/>
              </a:rPr>
              <a:t>注：</a:t>
            </a:r>
            <a:endParaRPr lang="en-US" altLang="zh-CN" sz="1100" kern="100" dirty="0">
              <a:solidFill>
                <a:srgbClr val="000000"/>
              </a:solidFill>
              <a:latin typeface="微软雅黑" pitchFamily="34" charset="-122"/>
              <a:ea typeface="微软雅黑" pitchFamily="34" charset="-122"/>
              <a:cs typeface="Times New Roman"/>
            </a:endParaRPr>
          </a:p>
          <a:p>
            <a:r>
              <a:rPr lang="en-US" altLang="zh-CN" sz="1100" kern="100" dirty="0">
                <a:solidFill>
                  <a:srgbClr val="000000"/>
                </a:solidFill>
                <a:latin typeface="微软雅黑" pitchFamily="34" charset="-122"/>
                <a:ea typeface="微软雅黑" pitchFamily="34" charset="-122"/>
                <a:cs typeface="Times New Roman"/>
              </a:rPr>
              <a:t>1</a:t>
            </a:r>
            <a:r>
              <a:rPr lang="zh-CN" altLang="en-US" sz="1100" kern="100" dirty="0">
                <a:solidFill>
                  <a:srgbClr val="000000"/>
                </a:solidFill>
                <a:latin typeface="微软雅黑" pitchFamily="34" charset="-122"/>
                <a:ea typeface="微软雅黑" pitchFamily="34" charset="-122"/>
                <a:cs typeface="Times New Roman"/>
              </a:rPr>
              <a:t>、订购弹性公网</a:t>
            </a:r>
            <a:r>
              <a:rPr lang="en-US" altLang="zh-CN" sz="1100" kern="100" dirty="0">
                <a:solidFill>
                  <a:srgbClr val="000000"/>
                </a:solidFill>
                <a:latin typeface="微软雅黑" pitchFamily="34" charset="-122"/>
                <a:ea typeface="微软雅黑" pitchFamily="34" charset="-122"/>
                <a:cs typeface="Times New Roman"/>
              </a:rPr>
              <a:t>IP</a:t>
            </a:r>
            <a:r>
              <a:rPr lang="zh-CN" altLang="en-US" sz="1100" kern="100" dirty="0">
                <a:solidFill>
                  <a:srgbClr val="000000"/>
                </a:solidFill>
                <a:latin typeface="微软雅黑" pitchFamily="34" charset="-122"/>
                <a:ea typeface="微软雅黑" pitchFamily="34" charset="-122"/>
                <a:cs typeface="Times New Roman"/>
              </a:rPr>
              <a:t>前必须订购云主机</a:t>
            </a:r>
          </a:p>
          <a:p>
            <a:r>
              <a:rPr lang="en-US" altLang="zh-CN" sz="1100" kern="100" dirty="0">
                <a:solidFill>
                  <a:srgbClr val="000000"/>
                </a:solidFill>
                <a:latin typeface="微软雅黑" pitchFamily="34" charset="-122"/>
                <a:ea typeface="微软雅黑" pitchFamily="34" charset="-122"/>
                <a:cs typeface="Times New Roman"/>
              </a:rPr>
              <a:t>2</a:t>
            </a:r>
            <a:r>
              <a:rPr lang="zh-CN" altLang="en-US" sz="1100" kern="100" dirty="0">
                <a:solidFill>
                  <a:srgbClr val="000000"/>
                </a:solidFill>
                <a:latin typeface="微软雅黑" pitchFamily="34" charset="-122"/>
                <a:ea typeface="微软雅黑" pitchFamily="34" charset="-122"/>
                <a:cs typeface="Times New Roman"/>
              </a:rPr>
              <a:t>、客户订购公网</a:t>
            </a:r>
            <a:r>
              <a:rPr lang="en-US" altLang="zh-CN" sz="1100" kern="100" dirty="0">
                <a:solidFill>
                  <a:srgbClr val="000000"/>
                </a:solidFill>
                <a:latin typeface="微软雅黑" pitchFamily="34" charset="-122"/>
                <a:ea typeface="微软雅黑" pitchFamily="34" charset="-122"/>
                <a:cs typeface="Times New Roman"/>
              </a:rPr>
              <a:t>IP </a:t>
            </a:r>
            <a:r>
              <a:rPr lang="zh-CN" altLang="en-US" sz="1100" kern="100" dirty="0">
                <a:solidFill>
                  <a:srgbClr val="000000"/>
                </a:solidFill>
                <a:latin typeface="微软雅黑" pitchFamily="34" charset="-122"/>
                <a:ea typeface="微软雅黑" pitchFamily="34" charset="-122"/>
                <a:cs typeface="Times New Roman"/>
              </a:rPr>
              <a:t>的总数不能超过订购云主机总数的</a:t>
            </a:r>
            <a:r>
              <a:rPr lang="en-US" altLang="zh-CN" sz="1100" kern="100" dirty="0">
                <a:solidFill>
                  <a:srgbClr val="000000"/>
                </a:solidFill>
                <a:latin typeface="微软雅黑" pitchFamily="34" charset="-122"/>
                <a:ea typeface="微软雅黑" pitchFamily="34" charset="-122"/>
                <a:cs typeface="Times New Roman"/>
              </a:rPr>
              <a:t>2</a:t>
            </a:r>
            <a:r>
              <a:rPr lang="zh-CN" altLang="en-US" sz="1100" kern="100" dirty="0">
                <a:solidFill>
                  <a:srgbClr val="000000"/>
                </a:solidFill>
                <a:latin typeface="微软雅黑" pitchFamily="34" charset="-122"/>
                <a:ea typeface="微软雅黑" pitchFamily="34" charset="-122"/>
                <a:cs typeface="Times New Roman"/>
              </a:rPr>
              <a:t>倍，每台云主机最多挂载两个</a:t>
            </a:r>
            <a:r>
              <a:rPr lang="en-US" altLang="zh-CN" sz="1100" kern="100" dirty="0">
                <a:solidFill>
                  <a:srgbClr val="000000"/>
                </a:solidFill>
                <a:latin typeface="微软雅黑" pitchFamily="34" charset="-122"/>
                <a:ea typeface="微软雅黑" pitchFamily="34" charset="-122"/>
                <a:cs typeface="Times New Roman"/>
              </a:rPr>
              <a:t>IP</a:t>
            </a:r>
            <a:r>
              <a:rPr lang="zh-CN" altLang="en-US" sz="1100" kern="100" dirty="0">
                <a:solidFill>
                  <a:srgbClr val="000000"/>
                </a:solidFill>
                <a:latin typeface="微软雅黑" pitchFamily="34" charset="-122"/>
                <a:ea typeface="微软雅黑" pitchFamily="34" charset="-122"/>
                <a:cs typeface="Times New Roman"/>
              </a:rPr>
              <a:t>；</a:t>
            </a:r>
            <a:endParaRPr lang="en-US" altLang="zh-CN" sz="1100" kern="100" dirty="0">
              <a:solidFill>
                <a:srgbClr val="000000"/>
              </a:solidFill>
              <a:latin typeface="微软雅黑" pitchFamily="34" charset="-122"/>
              <a:ea typeface="微软雅黑" pitchFamily="34" charset="-122"/>
              <a:cs typeface="Times New Roman"/>
            </a:endParaRPr>
          </a:p>
          <a:p>
            <a:r>
              <a:rPr lang="en-US" altLang="zh-CN" sz="1100" kern="100" dirty="0">
                <a:solidFill>
                  <a:srgbClr val="000000"/>
                </a:solidFill>
                <a:latin typeface="微软雅黑" pitchFamily="34" charset="-122"/>
                <a:ea typeface="微软雅黑" pitchFamily="34" charset="-122"/>
                <a:cs typeface="Times New Roman"/>
              </a:rPr>
              <a:t>3</a:t>
            </a:r>
            <a:r>
              <a:rPr lang="zh-CN" altLang="en-US" sz="1100" kern="100" dirty="0">
                <a:solidFill>
                  <a:srgbClr val="000000"/>
                </a:solidFill>
                <a:latin typeface="微软雅黑" pitchFamily="34" charset="-122"/>
                <a:ea typeface="微软雅黑" pitchFamily="34" charset="-122"/>
                <a:cs typeface="Times New Roman"/>
              </a:rPr>
              <a:t>、</a:t>
            </a:r>
            <a:r>
              <a:rPr lang="zh-CN" altLang="en-US" sz="1100" kern="100" dirty="0" smtClean="0">
                <a:solidFill>
                  <a:srgbClr val="000000"/>
                </a:solidFill>
                <a:latin typeface="微软雅黑" pitchFamily="34" charset="-122"/>
                <a:ea typeface="微软雅黑" pitchFamily="34" charset="-122"/>
                <a:cs typeface="Times New Roman"/>
              </a:rPr>
              <a:t>每个客户可</a:t>
            </a:r>
            <a:r>
              <a:rPr lang="zh-CN" altLang="en-US" sz="1100" kern="100" dirty="0">
                <a:solidFill>
                  <a:srgbClr val="000000"/>
                </a:solidFill>
                <a:latin typeface="微软雅黑" pitchFamily="34" charset="-122"/>
                <a:ea typeface="微软雅黑" pitchFamily="34" charset="-122"/>
                <a:cs typeface="Times New Roman"/>
              </a:rPr>
              <a:t>订购多个弹性公网</a:t>
            </a:r>
            <a:r>
              <a:rPr lang="en-US" altLang="zh-CN" sz="1100" kern="100" dirty="0">
                <a:solidFill>
                  <a:srgbClr val="000000"/>
                </a:solidFill>
                <a:latin typeface="微软雅黑" pitchFamily="34" charset="-122"/>
                <a:ea typeface="微软雅黑" pitchFamily="34" charset="-122"/>
                <a:cs typeface="Times New Roman"/>
              </a:rPr>
              <a:t>IP</a:t>
            </a:r>
            <a:r>
              <a:rPr lang="zh-CN" altLang="en-US" sz="1100" kern="100" dirty="0">
                <a:solidFill>
                  <a:srgbClr val="000000"/>
                </a:solidFill>
                <a:latin typeface="微软雅黑" pitchFamily="34" charset="-122"/>
                <a:ea typeface="微软雅黑" pitchFamily="34" charset="-122"/>
                <a:cs typeface="Times New Roman"/>
              </a:rPr>
              <a:t>产品</a:t>
            </a:r>
          </a:p>
        </p:txBody>
      </p:sp>
    </p:spTree>
    <p:extLst>
      <p:ext uri="{BB962C8B-B14F-4D97-AF65-F5344CB8AC3E}">
        <p14:creationId xmlns:p14="http://schemas.microsoft.com/office/powerpoint/2010/main" xmlns="" val="10441174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83568" y="1113920"/>
            <a:ext cx="7704856" cy="3971264"/>
            <a:chOff x="1043608" y="1327329"/>
            <a:chExt cx="7191958" cy="3408821"/>
          </a:xfrm>
        </p:grpSpPr>
        <p:grpSp>
          <p:nvGrpSpPr>
            <p:cNvPr id="4" name="组合 3"/>
            <p:cNvGrpSpPr/>
            <p:nvPr/>
          </p:nvGrpSpPr>
          <p:grpSpPr>
            <a:xfrm>
              <a:off x="1077663" y="3616484"/>
              <a:ext cx="7157903" cy="1119666"/>
              <a:chOff x="1053582" y="4336548"/>
              <a:chExt cx="7157903" cy="1119666"/>
            </a:xfrm>
          </p:grpSpPr>
          <p:sp>
            <p:nvSpPr>
              <p:cNvPr id="5" name="矩形 4"/>
              <p:cNvSpPr/>
              <p:nvPr/>
            </p:nvSpPr>
            <p:spPr>
              <a:xfrm>
                <a:off x="1691680" y="4988162"/>
                <a:ext cx="648071" cy="144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altLang="zh-CN" sz="100" dirty="0">
                    <a:solidFill>
                      <a:srgbClr val="EEECE1">
                        <a:lumMod val="25000"/>
                      </a:srgbClr>
                    </a:solidFill>
                  </a:rPr>
                  <a:t>PPT</a:t>
                </a:r>
                <a:r>
                  <a:rPr lang="zh-CN" altLang="en-US" sz="100" dirty="0">
                    <a:solidFill>
                      <a:srgbClr val="EEECE1">
                        <a:lumMod val="25000"/>
                      </a:srgbClr>
                    </a:solidFill>
                  </a:rPr>
                  <a:t>模板下载：</a:t>
                </a:r>
                <a:r>
                  <a:rPr lang="en-US" altLang="zh-CN" sz="100" dirty="0">
                    <a:solidFill>
                      <a:srgbClr val="EEECE1">
                        <a:lumMod val="25000"/>
                      </a:srgbClr>
                    </a:solidFill>
                    <a:hlinkClick r:id="rId2"/>
                  </a:rPr>
                  <a:t>www.1ppt.com/moban/</a:t>
                </a:r>
                <a:r>
                  <a:rPr lang="en-US" altLang="zh-CN" sz="100" dirty="0">
                    <a:solidFill>
                      <a:srgbClr val="EEECE1">
                        <a:lumMod val="25000"/>
                      </a:srgbClr>
                    </a:solidFill>
                  </a:rPr>
                  <a:t>     </a:t>
                </a:r>
                <a:r>
                  <a:rPr lang="zh-CN" altLang="en-US" sz="100" dirty="0">
                    <a:solidFill>
                      <a:srgbClr val="EEECE1">
                        <a:lumMod val="25000"/>
                      </a:srgbClr>
                    </a:solidFill>
                  </a:rPr>
                  <a:t>行业</a:t>
                </a:r>
                <a:r>
                  <a:rPr lang="en-US" altLang="zh-CN" sz="100" dirty="0">
                    <a:solidFill>
                      <a:srgbClr val="EEECE1">
                        <a:lumMod val="25000"/>
                      </a:srgbClr>
                    </a:solidFill>
                  </a:rPr>
                  <a:t>PPT</a:t>
                </a:r>
                <a:r>
                  <a:rPr lang="zh-CN" altLang="en-US" sz="100" dirty="0">
                    <a:solidFill>
                      <a:srgbClr val="EEECE1">
                        <a:lumMod val="25000"/>
                      </a:srgbClr>
                    </a:solidFill>
                  </a:rPr>
                  <a:t>模板：</a:t>
                </a:r>
                <a:r>
                  <a:rPr lang="en-US" altLang="zh-CN" sz="100" dirty="0">
                    <a:solidFill>
                      <a:srgbClr val="EEECE1">
                        <a:lumMod val="25000"/>
                      </a:srgbClr>
                    </a:solidFill>
                    <a:hlinkClick r:id="rId3"/>
                  </a:rPr>
                  <a:t>www.1ppt.com/hangye/</a:t>
                </a:r>
                <a:r>
                  <a:rPr lang="en-US" altLang="zh-CN" sz="100" dirty="0">
                    <a:solidFill>
                      <a:srgbClr val="EEECE1">
                        <a:lumMod val="25000"/>
                      </a:srgbClr>
                    </a:solidFill>
                  </a:rPr>
                  <a:t> </a:t>
                </a:r>
              </a:p>
              <a:p>
                <a:pPr fontAlgn="base">
                  <a:spcBef>
                    <a:spcPct val="0"/>
                  </a:spcBef>
                  <a:spcAft>
                    <a:spcPct val="0"/>
                  </a:spcAft>
                </a:pPr>
                <a:r>
                  <a:rPr lang="zh-CN" altLang="en-US" sz="100" dirty="0">
                    <a:solidFill>
                      <a:srgbClr val="EEECE1">
                        <a:lumMod val="25000"/>
                      </a:srgbClr>
                    </a:solidFill>
                  </a:rPr>
                  <a:t>节日</a:t>
                </a:r>
                <a:r>
                  <a:rPr lang="en-US" altLang="zh-CN" sz="100" dirty="0">
                    <a:solidFill>
                      <a:srgbClr val="EEECE1">
                        <a:lumMod val="25000"/>
                      </a:srgbClr>
                    </a:solidFill>
                  </a:rPr>
                  <a:t>PPT</a:t>
                </a:r>
                <a:r>
                  <a:rPr lang="zh-CN" altLang="en-US" sz="100" dirty="0">
                    <a:solidFill>
                      <a:srgbClr val="EEECE1">
                        <a:lumMod val="25000"/>
                      </a:srgbClr>
                    </a:solidFill>
                  </a:rPr>
                  <a:t>模板：</a:t>
                </a:r>
                <a:r>
                  <a:rPr lang="en-US" altLang="zh-CN" sz="100" dirty="0">
                    <a:solidFill>
                      <a:srgbClr val="EEECE1">
                        <a:lumMod val="25000"/>
                      </a:srgbClr>
                    </a:solidFill>
                    <a:hlinkClick r:id="rId4"/>
                  </a:rPr>
                  <a:t>www.1ppt.com/jieri/</a:t>
                </a:r>
                <a:r>
                  <a:rPr lang="en-US" altLang="zh-CN" sz="100" dirty="0">
                    <a:solidFill>
                      <a:srgbClr val="EEECE1">
                        <a:lumMod val="25000"/>
                      </a:srgbClr>
                    </a:solidFill>
                  </a:rPr>
                  <a:t>           PPT</a:t>
                </a:r>
                <a:r>
                  <a:rPr lang="zh-CN" altLang="en-US" sz="100" dirty="0">
                    <a:solidFill>
                      <a:srgbClr val="EEECE1">
                        <a:lumMod val="25000"/>
                      </a:srgbClr>
                    </a:solidFill>
                  </a:rPr>
                  <a:t>素材下载：</a:t>
                </a:r>
                <a:r>
                  <a:rPr lang="en-US" altLang="zh-CN" sz="100" dirty="0">
                    <a:solidFill>
                      <a:srgbClr val="EEECE1">
                        <a:lumMod val="25000"/>
                      </a:srgbClr>
                    </a:solidFill>
                    <a:hlinkClick r:id="rId5"/>
                  </a:rPr>
                  <a:t>www.1ppt.com/sucai/</a:t>
                </a:r>
                <a:endParaRPr lang="en-US" altLang="zh-CN" sz="100" dirty="0">
                  <a:solidFill>
                    <a:srgbClr val="EEECE1">
                      <a:lumMod val="25000"/>
                    </a:srgbClr>
                  </a:solidFill>
                </a:endParaRPr>
              </a:p>
              <a:p>
                <a:pPr fontAlgn="base">
                  <a:spcBef>
                    <a:spcPct val="0"/>
                  </a:spcBef>
                  <a:spcAft>
                    <a:spcPct val="0"/>
                  </a:spcAft>
                </a:pPr>
                <a:r>
                  <a:rPr lang="en-US" altLang="zh-CN" sz="100" dirty="0">
                    <a:solidFill>
                      <a:srgbClr val="EEECE1">
                        <a:lumMod val="25000"/>
                      </a:srgbClr>
                    </a:solidFill>
                  </a:rPr>
                  <a:t>PPT</a:t>
                </a:r>
                <a:r>
                  <a:rPr lang="zh-CN" altLang="en-US" sz="100" dirty="0">
                    <a:solidFill>
                      <a:srgbClr val="EEECE1">
                        <a:lumMod val="25000"/>
                      </a:srgbClr>
                    </a:solidFill>
                  </a:rPr>
                  <a:t>背景图片：</a:t>
                </a:r>
                <a:r>
                  <a:rPr lang="en-US" altLang="zh-CN" sz="100" dirty="0">
                    <a:solidFill>
                      <a:srgbClr val="EEECE1">
                        <a:lumMod val="25000"/>
                      </a:srgbClr>
                    </a:solidFill>
                    <a:hlinkClick r:id="rId6"/>
                  </a:rPr>
                  <a:t>www.1ppt.com/beijing/</a:t>
                </a:r>
                <a:r>
                  <a:rPr lang="en-US" altLang="zh-CN" sz="100" dirty="0">
                    <a:solidFill>
                      <a:srgbClr val="EEECE1">
                        <a:lumMod val="25000"/>
                      </a:srgbClr>
                    </a:solidFill>
                  </a:rPr>
                  <a:t>      PPT</a:t>
                </a:r>
                <a:r>
                  <a:rPr lang="zh-CN" altLang="en-US" sz="100" dirty="0">
                    <a:solidFill>
                      <a:srgbClr val="EEECE1">
                        <a:lumMod val="25000"/>
                      </a:srgbClr>
                    </a:solidFill>
                  </a:rPr>
                  <a:t>图表下载：</a:t>
                </a:r>
                <a:r>
                  <a:rPr lang="en-US" altLang="zh-CN" sz="100" dirty="0">
                    <a:solidFill>
                      <a:srgbClr val="EEECE1">
                        <a:lumMod val="25000"/>
                      </a:srgbClr>
                    </a:solidFill>
                    <a:hlinkClick r:id="rId7"/>
                  </a:rPr>
                  <a:t>www.1ppt.com/tubiao/</a:t>
                </a:r>
                <a:r>
                  <a:rPr lang="en-US" altLang="zh-CN" sz="100" dirty="0">
                    <a:solidFill>
                      <a:srgbClr val="EEECE1">
                        <a:lumMod val="25000"/>
                      </a:srgbClr>
                    </a:solidFill>
                  </a:rPr>
                  <a:t>      </a:t>
                </a:r>
              </a:p>
              <a:p>
                <a:pPr fontAlgn="base">
                  <a:spcBef>
                    <a:spcPct val="0"/>
                  </a:spcBef>
                  <a:spcAft>
                    <a:spcPct val="0"/>
                  </a:spcAft>
                </a:pPr>
                <a:r>
                  <a:rPr lang="zh-CN" altLang="en-US" sz="100" dirty="0">
                    <a:solidFill>
                      <a:srgbClr val="EEECE1">
                        <a:lumMod val="25000"/>
                      </a:srgbClr>
                    </a:solidFill>
                  </a:rPr>
                  <a:t>优秀</a:t>
                </a:r>
                <a:r>
                  <a:rPr lang="en-US" altLang="zh-CN" sz="100" dirty="0">
                    <a:solidFill>
                      <a:srgbClr val="EEECE1">
                        <a:lumMod val="25000"/>
                      </a:srgbClr>
                    </a:solidFill>
                  </a:rPr>
                  <a:t>PPT</a:t>
                </a:r>
                <a:r>
                  <a:rPr lang="zh-CN" altLang="en-US" sz="100" dirty="0">
                    <a:solidFill>
                      <a:srgbClr val="EEECE1">
                        <a:lumMod val="25000"/>
                      </a:srgbClr>
                    </a:solidFill>
                  </a:rPr>
                  <a:t>下载：</a:t>
                </a:r>
                <a:r>
                  <a:rPr lang="en-US" altLang="zh-CN" sz="100" dirty="0">
                    <a:solidFill>
                      <a:srgbClr val="EEECE1">
                        <a:lumMod val="25000"/>
                      </a:srgbClr>
                    </a:solidFill>
                    <a:hlinkClick r:id="rId8"/>
                  </a:rPr>
                  <a:t>www.1ppt.com/xiazai/</a:t>
                </a:r>
                <a:r>
                  <a:rPr lang="en-US" altLang="zh-CN" sz="100" dirty="0">
                    <a:solidFill>
                      <a:srgbClr val="EEECE1">
                        <a:lumMod val="25000"/>
                      </a:srgbClr>
                    </a:solidFill>
                  </a:rPr>
                  <a:t>        PPT</a:t>
                </a:r>
                <a:r>
                  <a:rPr lang="zh-CN" altLang="en-US" sz="100" dirty="0">
                    <a:solidFill>
                      <a:srgbClr val="EEECE1">
                        <a:lumMod val="25000"/>
                      </a:srgbClr>
                    </a:solidFill>
                  </a:rPr>
                  <a:t>教程： </a:t>
                </a:r>
                <a:r>
                  <a:rPr lang="en-US" altLang="zh-CN" sz="100" dirty="0">
                    <a:solidFill>
                      <a:srgbClr val="EEECE1">
                        <a:lumMod val="25000"/>
                      </a:srgbClr>
                    </a:solidFill>
                    <a:hlinkClick r:id="rId9"/>
                  </a:rPr>
                  <a:t>www.1ppt.com/powerpoint/</a:t>
                </a:r>
                <a:r>
                  <a:rPr lang="en-US" altLang="zh-CN" sz="100" dirty="0">
                    <a:solidFill>
                      <a:srgbClr val="EEECE1">
                        <a:lumMod val="25000"/>
                      </a:srgbClr>
                    </a:solidFill>
                  </a:rPr>
                  <a:t>      </a:t>
                </a:r>
              </a:p>
              <a:p>
                <a:pPr fontAlgn="base">
                  <a:spcBef>
                    <a:spcPct val="0"/>
                  </a:spcBef>
                  <a:spcAft>
                    <a:spcPct val="0"/>
                  </a:spcAft>
                </a:pPr>
                <a:r>
                  <a:rPr lang="en-US" altLang="zh-CN" sz="100" dirty="0">
                    <a:solidFill>
                      <a:srgbClr val="EEECE1">
                        <a:lumMod val="25000"/>
                      </a:srgbClr>
                    </a:solidFill>
                  </a:rPr>
                  <a:t>Word</a:t>
                </a:r>
                <a:r>
                  <a:rPr lang="zh-CN" altLang="en-US" sz="100" dirty="0">
                    <a:solidFill>
                      <a:srgbClr val="EEECE1">
                        <a:lumMod val="25000"/>
                      </a:srgbClr>
                    </a:solidFill>
                  </a:rPr>
                  <a:t>教程： </a:t>
                </a:r>
                <a:r>
                  <a:rPr lang="en-US" altLang="zh-CN" sz="100" dirty="0">
                    <a:solidFill>
                      <a:srgbClr val="EEECE1">
                        <a:lumMod val="25000"/>
                      </a:srgbClr>
                    </a:solidFill>
                    <a:hlinkClick r:id="rId10"/>
                  </a:rPr>
                  <a:t>www.1ppt.com/word/</a:t>
                </a:r>
                <a:r>
                  <a:rPr lang="en-US" altLang="zh-CN" sz="100" dirty="0">
                    <a:solidFill>
                      <a:srgbClr val="EEECE1">
                        <a:lumMod val="25000"/>
                      </a:srgbClr>
                    </a:solidFill>
                  </a:rPr>
                  <a:t>              Excel</a:t>
                </a:r>
                <a:r>
                  <a:rPr lang="zh-CN" altLang="en-US" sz="100" dirty="0">
                    <a:solidFill>
                      <a:srgbClr val="EEECE1">
                        <a:lumMod val="25000"/>
                      </a:srgbClr>
                    </a:solidFill>
                  </a:rPr>
                  <a:t>教程：</a:t>
                </a:r>
                <a:r>
                  <a:rPr lang="en-US" altLang="zh-CN" sz="100" dirty="0">
                    <a:solidFill>
                      <a:srgbClr val="EEECE1">
                        <a:lumMod val="25000"/>
                      </a:srgbClr>
                    </a:solidFill>
                    <a:hlinkClick r:id="rId11"/>
                  </a:rPr>
                  <a:t>www.1ppt.com/excel/</a:t>
                </a:r>
                <a:r>
                  <a:rPr lang="en-US" altLang="zh-CN" sz="100" dirty="0">
                    <a:solidFill>
                      <a:srgbClr val="EEECE1">
                        <a:lumMod val="25000"/>
                      </a:srgbClr>
                    </a:solidFill>
                  </a:rPr>
                  <a:t>  </a:t>
                </a:r>
              </a:p>
              <a:p>
                <a:pPr fontAlgn="base">
                  <a:spcBef>
                    <a:spcPct val="0"/>
                  </a:spcBef>
                  <a:spcAft>
                    <a:spcPct val="0"/>
                  </a:spcAft>
                </a:pPr>
                <a:r>
                  <a:rPr lang="zh-CN" altLang="en-US" sz="100" dirty="0">
                    <a:solidFill>
                      <a:srgbClr val="EEECE1">
                        <a:lumMod val="25000"/>
                      </a:srgbClr>
                    </a:solidFill>
                  </a:rPr>
                  <a:t>资料下载：</a:t>
                </a:r>
                <a:r>
                  <a:rPr lang="en-US" altLang="zh-CN" sz="100" dirty="0">
                    <a:solidFill>
                      <a:srgbClr val="EEECE1">
                        <a:lumMod val="25000"/>
                      </a:srgbClr>
                    </a:solidFill>
                    <a:hlinkClick r:id="rId12"/>
                  </a:rPr>
                  <a:t>www.1ppt.com/ziliao/</a:t>
                </a:r>
                <a:r>
                  <a:rPr lang="en-US" altLang="zh-CN" sz="100" dirty="0">
                    <a:solidFill>
                      <a:srgbClr val="EEECE1">
                        <a:lumMod val="25000"/>
                      </a:srgbClr>
                    </a:solidFill>
                  </a:rPr>
                  <a:t>                PPT</a:t>
                </a:r>
                <a:r>
                  <a:rPr lang="zh-CN" altLang="en-US" sz="100" dirty="0">
                    <a:solidFill>
                      <a:srgbClr val="EEECE1">
                        <a:lumMod val="25000"/>
                      </a:srgbClr>
                    </a:solidFill>
                  </a:rPr>
                  <a:t>课件下载：</a:t>
                </a:r>
                <a:r>
                  <a:rPr lang="en-US" altLang="zh-CN" sz="100" dirty="0">
                    <a:solidFill>
                      <a:srgbClr val="EEECE1">
                        <a:lumMod val="25000"/>
                      </a:srgbClr>
                    </a:solidFill>
                    <a:hlinkClick r:id="rId13"/>
                  </a:rPr>
                  <a:t>www.1ppt.com/kejian/</a:t>
                </a:r>
                <a:r>
                  <a:rPr lang="en-US" altLang="zh-CN" sz="100" dirty="0">
                    <a:solidFill>
                      <a:srgbClr val="EEECE1">
                        <a:lumMod val="25000"/>
                      </a:srgbClr>
                    </a:solidFill>
                  </a:rPr>
                  <a:t> </a:t>
                </a:r>
              </a:p>
              <a:p>
                <a:pPr fontAlgn="base">
                  <a:spcBef>
                    <a:spcPct val="0"/>
                  </a:spcBef>
                  <a:spcAft>
                    <a:spcPct val="0"/>
                  </a:spcAft>
                </a:pPr>
                <a:r>
                  <a:rPr lang="zh-CN" altLang="en-US" sz="100" dirty="0">
                    <a:solidFill>
                      <a:srgbClr val="EEECE1">
                        <a:lumMod val="25000"/>
                      </a:srgbClr>
                    </a:solidFill>
                  </a:rPr>
                  <a:t>范文下载：</a:t>
                </a:r>
                <a:r>
                  <a:rPr lang="en-US" altLang="zh-CN" sz="100" dirty="0">
                    <a:solidFill>
                      <a:srgbClr val="EEECE1">
                        <a:lumMod val="25000"/>
                      </a:srgbClr>
                    </a:solidFill>
                    <a:hlinkClick r:id="rId14"/>
                  </a:rPr>
                  <a:t>www.1ppt.com/fanwen/</a:t>
                </a:r>
                <a:r>
                  <a:rPr lang="en-US" altLang="zh-CN" sz="100" dirty="0">
                    <a:solidFill>
                      <a:srgbClr val="EEECE1">
                        <a:lumMod val="25000"/>
                      </a:srgbClr>
                    </a:solidFill>
                  </a:rPr>
                  <a:t>             </a:t>
                </a:r>
                <a:r>
                  <a:rPr lang="zh-CN" altLang="en-US" sz="100" dirty="0">
                    <a:solidFill>
                      <a:srgbClr val="EEECE1">
                        <a:lumMod val="25000"/>
                      </a:srgbClr>
                    </a:solidFill>
                  </a:rPr>
                  <a:t>试卷下载：</a:t>
                </a:r>
                <a:r>
                  <a:rPr lang="en-US" altLang="zh-CN" sz="100" dirty="0">
                    <a:solidFill>
                      <a:srgbClr val="EEECE1">
                        <a:lumMod val="25000"/>
                      </a:srgbClr>
                    </a:solidFill>
                    <a:hlinkClick r:id="rId15"/>
                  </a:rPr>
                  <a:t>www.1ppt.com/shiti/</a:t>
                </a:r>
                <a:r>
                  <a:rPr lang="en-US" altLang="zh-CN" sz="100" dirty="0">
                    <a:solidFill>
                      <a:srgbClr val="EEECE1">
                        <a:lumMod val="25000"/>
                      </a:srgbClr>
                    </a:solidFill>
                  </a:rPr>
                  <a:t>  </a:t>
                </a:r>
              </a:p>
              <a:p>
                <a:pPr fontAlgn="base">
                  <a:spcBef>
                    <a:spcPct val="0"/>
                  </a:spcBef>
                  <a:spcAft>
                    <a:spcPct val="0"/>
                  </a:spcAft>
                </a:pPr>
                <a:r>
                  <a:rPr lang="zh-CN" altLang="en-US" sz="100" dirty="0">
                    <a:solidFill>
                      <a:srgbClr val="EEECE1">
                        <a:lumMod val="25000"/>
                      </a:srgbClr>
                    </a:solidFill>
                  </a:rPr>
                  <a:t>教案下载：</a:t>
                </a:r>
                <a:r>
                  <a:rPr lang="en-US" altLang="zh-CN" sz="100" dirty="0">
                    <a:solidFill>
                      <a:srgbClr val="EEECE1">
                        <a:lumMod val="25000"/>
                      </a:srgbClr>
                    </a:solidFill>
                    <a:hlinkClick r:id="rId16"/>
                  </a:rPr>
                  <a:t>www.1ppt.com/jiaoan/</a:t>
                </a:r>
                <a:r>
                  <a:rPr lang="en-US" altLang="zh-CN" sz="100" dirty="0">
                    <a:solidFill>
                      <a:srgbClr val="EEECE1">
                        <a:lumMod val="25000"/>
                      </a:srgbClr>
                    </a:solidFill>
                  </a:rPr>
                  <a:t>  </a:t>
                </a:r>
              </a:p>
              <a:p>
                <a:pPr fontAlgn="base">
                  <a:spcBef>
                    <a:spcPct val="0"/>
                  </a:spcBef>
                  <a:spcAft>
                    <a:spcPct val="0"/>
                  </a:spcAft>
                </a:pPr>
                <a:r>
                  <a:rPr lang="en-US" altLang="zh-CN" sz="100" dirty="0">
                    <a:solidFill>
                      <a:srgbClr val="EEECE1">
                        <a:lumMod val="25000"/>
                      </a:srgbClr>
                    </a:solidFill>
                  </a:rPr>
                  <a:t>  </a:t>
                </a:r>
                <a:endParaRPr lang="zh-CN" altLang="en-US" sz="100" dirty="0">
                  <a:solidFill>
                    <a:srgbClr val="EEECE1">
                      <a:lumMod val="25000"/>
                    </a:srgbClr>
                  </a:solidFill>
                </a:endParaRPr>
              </a:p>
            </p:txBody>
          </p:sp>
          <p:grpSp>
            <p:nvGrpSpPr>
              <p:cNvPr id="6" name="组合 5"/>
              <p:cNvGrpSpPr/>
              <p:nvPr/>
            </p:nvGrpSpPr>
            <p:grpSpPr>
              <a:xfrm>
                <a:off x="1053582" y="4336548"/>
                <a:ext cx="7157903" cy="1119666"/>
                <a:chOff x="981574" y="4469574"/>
                <a:chExt cx="7157903" cy="1119666"/>
              </a:xfrm>
              <a:effectLst>
                <a:outerShdw blurRad="50800" dist="38100" dir="5400000" algn="t" rotWithShape="0">
                  <a:prstClr val="black">
                    <a:alpha val="40000"/>
                  </a:prstClr>
                </a:outerShdw>
              </a:effectLst>
            </p:grpSpPr>
            <p:sp>
              <p:nvSpPr>
                <p:cNvPr id="7" name="矩形 26"/>
                <p:cNvSpPr/>
                <p:nvPr/>
              </p:nvSpPr>
              <p:spPr>
                <a:xfrm>
                  <a:off x="995015" y="4469574"/>
                  <a:ext cx="7107343" cy="491737"/>
                </a:xfrm>
                <a:custGeom>
                  <a:avLst/>
                  <a:gdLst>
                    <a:gd name="connsiteX0" fmla="*/ 0 w 7006450"/>
                    <a:gd name="connsiteY0" fmla="*/ 0 h 452377"/>
                    <a:gd name="connsiteX1" fmla="*/ 7006450 w 7006450"/>
                    <a:gd name="connsiteY1" fmla="*/ 0 h 452377"/>
                    <a:gd name="connsiteX2" fmla="*/ 7006450 w 7006450"/>
                    <a:gd name="connsiteY2" fmla="*/ 452377 h 452377"/>
                    <a:gd name="connsiteX3" fmla="*/ 0 w 7006450"/>
                    <a:gd name="connsiteY3" fmla="*/ 452377 h 452377"/>
                    <a:gd name="connsiteX4" fmla="*/ 0 w 7006450"/>
                    <a:gd name="connsiteY4" fmla="*/ 0 h 452377"/>
                    <a:gd name="connsiteX0" fmla="*/ 240632 w 7006450"/>
                    <a:gd name="connsiteY0" fmla="*/ 12031 h 452377"/>
                    <a:gd name="connsiteX1" fmla="*/ 7006450 w 7006450"/>
                    <a:gd name="connsiteY1" fmla="*/ 0 h 452377"/>
                    <a:gd name="connsiteX2" fmla="*/ 7006450 w 7006450"/>
                    <a:gd name="connsiteY2" fmla="*/ 452377 h 452377"/>
                    <a:gd name="connsiteX3" fmla="*/ 0 w 7006450"/>
                    <a:gd name="connsiteY3" fmla="*/ 452377 h 452377"/>
                    <a:gd name="connsiteX4" fmla="*/ 240632 w 7006450"/>
                    <a:gd name="connsiteY4" fmla="*/ 12031 h 452377"/>
                    <a:gd name="connsiteX0" fmla="*/ 240632 w 7162860"/>
                    <a:gd name="connsiteY0" fmla="*/ 36094 h 476440"/>
                    <a:gd name="connsiteX1" fmla="*/ 7162860 w 7162860"/>
                    <a:gd name="connsiteY1" fmla="*/ 0 h 476440"/>
                    <a:gd name="connsiteX2" fmla="*/ 7006450 w 7162860"/>
                    <a:gd name="connsiteY2" fmla="*/ 476440 h 476440"/>
                    <a:gd name="connsiteX3" fmla="*/ 0 w 7162860"/>
                    <a:gd name="connsiteY3" fmla="*/ 476440 h 476440"/>
                    <a:gd name="connsiteX4" fmla="*/ 240632 w 7162860"/>
                    <a:gd name="connsiteY4" fmla="*/ 36094 h 476440"/>
                    <a:gd name="connsiteX0" fmla="*/ 240632 w 7162860"/>
                    <a:gd name="connsiteY0" fmla="*/ 36094 h 488471"/>
                    <a:gd name="connsiteX1" fmla="*/ 7162860 w 7162860"/>
                    <a:gd name="connsiteY1" fmla="*/ 0 h 488471"/>
                    <a:gd name="connsiteX2" fmla="*/ 7042545 w 7162860"/>
                    <a:gd name="connsiteY2" fmla="*/ 488471 h 488471"/>
                    <a:gd name="connsiteX3" fmla="*/ 0 w 7162860"/>
                    <a:gd name="connsiteY3" fmla="*/ 476440 h 488471"/>
                    <a:gd name="connsiteX4" fmla="*/ 240632 w 7162860"/>
                    <a:gd name="connsiteY4" fmla="*/ 36094 h 488471"/>
                    <a:gd name="connsiteX0" fmla="*/ 240632 w 7107343"/>
                    <a:gd name="connsiteY0" fmla="*/ 39360 h 491737"/>
                    <a:gd name="connsiteX1" fmla="*/ 7107343 w 7107343"/>
                    <a:gd name="connsiteY1" fmla="*/ 0 h 491737"/>
                    <a:gd name="connsiteX2" fmla="*/ 7042545 w 7107343"/>
                    <a:gd name="connsiteY2" fmla="*/ 491737 h 491737"/>
                    <a:gd name="connsiteX3" fmla="*/ 0 w 7107343"/>
                    <a:gd name="connsiteY3" fmla="*/ 479706 h 491737"/>
                    <a:gd name="connsiteX4" fmla="*/ 240632 w 7107343"/>
                    <a:gd name="connsiteY4" fmla="*/ 39360 h 4917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7343" h="491737">
                      <a:moveTo>
                        <a:pt x="240632" y="39360"/>
                      </a:moveTo>
                      <a:lnTo>
                        <a:pt x="7107343" y="0"/>
                      </a:lnTo>
                      <a:lnTo>
                        <a:pt x="7042545" y="491737"/>
                      </a:lnTo>
                      <a:lnTo>
                        <a:pt x="0" y="479706"/>
                      </a:lnTo>
                      <a:lnTo>
                        <a:pt x="240632" y="39360"/>
                      </a:lnTo>
                      <a:close/>
                    </a:path>
                  </a:pathLst>
                </a:custGeom>
                <a:solidFill>
                  <a:srgbClr val="B19A4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sp>
              <p:nvSpPr>
                <p:cNvPr id="8" name="矩形 27"/>
                <p:cNvSpPr/>
                <p:nvPr/>
              </p:nvSpPr>
              <p:spPr>
                <a:xfrm>
                  <a:off x="7997275" y="4515110"/>
                  <a:ext cx="142202" cy="1069177"/>
                </a:xfrm>
                <a:custGeom>
                  <a:avLst/>
                  <a:gdLst>
                    <a:gd name="connsiteX0" fmla="*/ 0 w 864096"/>
                    <a:gd name="connsiteY0" fmla="*/ 0 h 648072"/>
                    <a:gd name="connsiteX1" fmla="*/ 864096 w 864096"/>
                    <a:gd name="connsiteY1" fmla="*/ 0 h 648072"/>
                    <a:gd name="connsiteX2" fmla="*/ 864096 w 864096"/>
                    <a:gd name="connsiteY2" fmla="*/ 648072 h 648072"/>
                    <a:gd name="connsiteX3" fmla="*/ 0 w 864096"/>
                    <a:gd name="connsiteY3" fmla="*/ 648072 h 648072"/>
                    <a:gd name="connsiteX4" fmla="*/ 0 w 864096"/>
                    <a:gd name="connsiteY4" fmla="*/ 0 h 648072"/>
                    <a:gd name="connsiteX0" fmla="*/ 0 w 864096"/>
                    <a:gd name="connsiteY0" fmla="*/ 421105 h 1069177"/>
                    <a:gd name="connsiteX1" fmla="*/ 130169 w 864096"/>
                    <a:gd name="connsiteY1" fmla="*/ 0 h 1069177"/>
                    <a:gd name="connsiteX2" fmla="*/ 864096 w 864096"/>
                    <a:gd name="connsiteY2" fmla="*/ 1069177 h 1069177"/>
                    <a:gd name="connsiteX3" fmla="*/ 0 w 864096"/>
                    <a:gd name="connsiteY3" fmla="*/ 1069177 h 1069177"/>
                    <a:gd name="connsiteX4" fmla="*/ 0 w 864096"/>
                    <a:gd name="connsiteY4" fmla="*/ 421105 h 1069177"/>
                    <a:gd name="connsiteX0" fmla="*/ 0 w 166265"/>
                    <a:gd name="connsiteY0" fmla="*/ 421105 h 1069177"/>
                    <a:gd name="connsiteX1" fmla="*/ 130169 w 166265"/>
                    <a:gd name="connsiteY1" fmla="*/ 0 h 1069177"/>
                    <a:gd name="connsiteX2" fmla="*/ 166265 w 166265"/>
                    <a:gd name="connsiteY2" fmla="*/ 660103 h 1069177"/>
                    <a:gd name="connsiteX3" fmla="*/ 0 w 166265"/>
                    <a:gd name="connsiteY3" fmla="*/ 1069177 h 1069177"/>
                    <a:gd name="connsiteX4" fmla="*/ 0 w 166265"/>
                    <a:gd name="connsiteY4" fmla="*/ 421105 h 1069177"/>
                    <a:gd name="connsiteX0" fmla="*/ 0 w 166265"/>
                    <a:gd name="connsiteY0" fmla="*/ 445168 h 1069177"/>
                    <a:gd name="connsiteX1" fmla="*/ 130169 w 166265"/>
                    <a:gd name="connsiteY1" fmla="*/ 0 h 1069177"/>
                    <a:gd name="connsiteX2" fmla="*/ 166265 w 166265"/>
                    <a:gd name="connsiteY2" fmla="*/ 660103 h 1069177"/>
                    <a:gd name="connsiteX3" fmla="*/ 0 w 166265"/>
                    <a:gd name="connsiteY3" fmla="*/ 1069177 h 1069177"/>
                    <a:gd name="connsiteX4" fmla="*/ 0 w 166265"/>
                    <a:gd name="connsiteY4" fmla="*/ 445168 h 1069177"/>
                    <a:gd name="connsiteX0" fmla="*/ 0 w 142202"/>
                    <a:gd name="connsiteY0" fmla="*/ 445168 h 1069177"/>
                    <a:gd name="connsiteX1" fmla="*/ 130169 w 142202"/>
                    <a:gd name="connsiteY1" fmla="*/ 0 h 1069177"/>
                    <a:gd name="connsiteX2" fmla="*/ 142202 w 142202"/>
                    <a:gd name="connsiteY2" fmla="*/ 587914 h 1069177"/>
                    <a:gd name="connsiteX3" fmla="*/ 0 w 142202"/>
                    <a:gd name="connsiteY3" fmla="*/ 1069177 h 1069177"/>
                    <a:gd name="connsiteX4" fmla="*/ 0 w 142202"/>
                    <a:gd name="connsiteY4" fmla="*/ 445168 h 1069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02" h="1069177">
                      <a:moveTo>
                        <a:pt x="0" y="445168"/>
                      </a:moveTo>
                      <a:lnTo>
                        <a:pt x="130169" y="0"/>
                      </a:lnTo>
                      <a:lnTo>
                        <a:pt x="142202" y="587914"/>
                      </a:lnTo>
                      <a:lnTo>
                        <a:pt x="0" y="1069177"/>
                      </a:lnTo>
                      <a:lnTo>
                        <a:pt x="0" y="445168"/>
                      </a:lnTo>
                      <a:close/>
                    </a:path>
                  </a:pathLst>
                </a:custGeom>
                <a:gradFill flip="none" rotWithShape="1">
                  <a:gsLst>
                    <a:gs pos="0">
                      <a:srgbClr val="E6AF00">
                        <a:shade val="30000"/>
                        <a:satMod val="115000"/>
                      </a:srgbClr>
                    </a:gs>
                    <a:gs pos="50000">
                      <a:srgbClr val="E6AF00">
                        <a:shade val="67500"/>
                        <a:satMod val="115000"/>
                      </a:srgbClr>
                    </a:gs>
                    <a:gs pos="100000">
                      <a:srgbClr val="E6AF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sp>
              <p:nvSpPr>
                <p:cNvPr id="9" name="矩形 8"/>
                <p:cNvSpPr/>
                <p:nvPr/>
              </p:nvSpPr>
              <p:spPr>
                <a:xfrm>
                  <a:off x="981574" y="4941168"/>
                  <a:ext cx="7006450" cy="648072"/>
                </a:xfrm>
                <a:prstGeom prst="rect">
                  <a:avLst/>
                </a:prstGeom>
                <a:gradFill flip="none" rotWithShape="1">
                  <a:gsLst>
                    <a:gs pos="0">
                      <a:srgbClr val="8F771D">
                        <a:shade val="30000"/>
                        <a:satMod val="115000"/>
                      </a:srgbClr>
                    </a:gs>
                    <a:gs pos="50000">
                      <a:srgbClr val="8F771D">
                        <a:shade val="67500"/>
                        <a:satMod val="115000"/>
                      </a:srgbClr>
                    </a:gs>
                    <a:gs pos="100000">
                      <a:srgbClr val="8F771D">
                        <a:shade val="100000"/>
                        <a:satMod val="115000"/>
                      </a:srgbClr>
                    </a:gs>
                  </a:gsLst>
                  <a:lin ang="16200000" scaled="1"/>
                  <a:tileRect/>
                </a:gradFill>
                <a:ln w="9525">
                  <a:solidFill>
                    <a:srgbClr val="D1C28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grpSp>
        </p:grpSp>
        <p:grpSp>
          <p:nvGrpSpPr>
            <p:cNvPr id="10" name="组合 9"/>
            <p:cNvGrpSpPr/>
            <p:nvPr/>
          </p:nvGrpSpPr>
          <p:grpSpPr>
            <a:xfrm>
              <a:off x="1043608" y="1346397"/>
              <a:ext cx="3589533" cy="2567690"/>
              <a:chOff x="958712" y="2180212"/>
              <a:chExt cx="3589533" cy="2567690"/>
            </a:xfrm>
            <a:effectLst>
              <a:outerShdw blurRad="50800" dist="38100" dir="5400000" algn="t" rotWithShape="0">
                <a:prstClr val="black">
                  <a:alpha val="40000"/>
                </a:prstClr>
              </a:outerShdw>
            </a:effectLst>
          </p:grpSpPr>
          <p:sp>
            <p:nvSpPr>
              <p:cNvPr id="11" name="直角三角形 2"/>
              <p:cNvSpPr/>
              <p:nvPr/>
            </p:nvSpPr>
            <p:spPr>
              <a:xfrm rot="5400000">
                <a:off x="2591542" y="2787222"/>
                <a:ext cx="2563713" cy="1349693"/>
              </a:xfrm>
              <a:custGeom>
                <a:avLst/>
                <a:gdLst>
                  <a:gd name="connsiteX0" fmla="*/ 0 w 2425988"/>
                  <a:gd name="connsiteY0" fmla="*/ 2346096 h 2346096"/>
                  <a:gd name="connsiteX1" fmla="*/ 0 w 2425988"/>
                  <a:gd name="connsiteY1" fmla="*/ 0 h 2346096"/>
                  <a:gd name="connsiteX2" fmla="*/ 2425988 w 2425988"/>
                  <a:gd name="connsiteY2" fmla="*/ 2346096 h 2346096"/>
                  <a:gd name="connsiteX3" fmla="*/ 0 w 2425988"/>
                  <a:gd name="connsiteY3" fmla="*/ 2346096 h 2346096"/>
                  <a:gd name="connsiteX0" fmla="*/ 529389 w 2955377"/>
                  <a:gd name="connsiteY0" fmla="*/ 914338 h 914338"/>
                  <a:gd name="connsiteX1" fmla="*/ 0 w 2955377"/>
                  <a:gd name="connsiteY1" fmla="*/ 0 h 914338"/>
                  <a:gd name="connsiteX2" fmla="*/ 2955377 w 2955377"/>
                  <a:gd name="connsiteY2" fmla="*/ 914338 h 914338"/>
                  <a:gd name="connsiteX3" fmla="*/ 529389 w 2955377"/>
                  <a:gd name="connsiteY3" fmla="*/ 914338 h 914338"/>
                  <a:gd name="connsiteX0" fmla="*/ 616925 w 3042913"/>
                  <a:gd name="connsiteY0" fmla="*/ 457138 h 457138"/>
                  <a:gd name="connsiteX1" fmla="*/ 0 w 3042913"/>
                  <a:gd name="connsiteY1" fmla="*/ 0 h 457138"/>
                  <a:gd name="connsiteX2" fmla="*/ 3042913 w 3042913"/>
                  <a:gd name="connsiteY2" fmla="*/ 457138 h 457138"/>
                  <a:gd name="connsiteX3" fmla="*/ 616925 w 3042913"/>
                  <a:gd name="connsiteY3" fmla="*/ 457138 h 457138"/>
                  <a:gd name="connsiteX0" fmla="*/ 690752 w 3116740"/>
                  <a:gd name="connsiteY0" fmla="*/ 1323697 h 1323697"/>
                  <a:gd name="connsiteX1" fmla="*/ 0 w 3116740"/>
                  <a:gd name="connsiteY1" fmla="*/ 0 h 1323697"/>
                  <a:gd name="connsiteX2" fmla="*/ 3116740 w 3116740"/>
                  <a:gd name="connsiteY2" fmla="*/ 1323697 h 1323697"/>
                  <a:gd name="connsiteX3" fmla="*/ 690752 w 3116740"/>
                  <a:gd name="connsiteY3" fmla="*/ 1323697 h 1323697"/>
                  <a:gd name="connsiteX0" fmla="*/ 690750 w 3116738"/>
                  <a:gd name="connsiteY0" fmla="*/ 1408929 h 1408929"/>
                  <a:gd name="connsiteX1" fmla="*/ 1 w 3116738"/>
                  <a:gd name="connsiteY1" fmla="*/ 0 h 1408929"/>
                  <a:gd name="connsiteX2" fmla="*/ 3116738 w 3116738"/>
                  <a:gd name="connsiteY2" fmla="*/ 1408929 h 1408929"/>
                  <a:gd name="connsiteX3" fmla="*/ 690750 w 3116738"/>
                  <a:gd name="connsiteY3" fmla="*/ 1408929 h 1408929"/>
                  <a:gd name="connsiteX0" fmla="*/ 720280 w 3146268"/>
                  <a:gd name="connsiteY0" fmla="*/ 1593605 h 1593605"/>
                  <a:gd name="connsiteX1" fmla="*/ 0 w 3146268"/>
                  <a:gd name="connsiteY1" fmla="*/ 0 h 1593605"/>
                  <a:gd name="connsiteX2" fmla="*/ 3146268 w 3146268"/>
                  <a:gd name="connsiteY2" fmla="*/ 1593605 h 1593605"/>
                  <a:gd name="connsiteX3" fmla="*/ 720280 w 3146268"/>
                  <a:gd name="connsiteY3" fmla="*/ 1593605 h 1593605"/>
                </a:gdLst>
                <a:ahLst/>
                <a:cxnLst>
                  <a:cxn ang="0">
                    <a:pos x="connsiteX0" y="connsiteY0"/>
                  </a:cxn>
                  <a:cxn ang="0">
                    <a:pos x="connsiteX1" y="connsiteY1"/>
                  </a:cxn>
                  <a:cxn ang="0">
                    <a:pos x="connsiteX2" y="connsiteY2"/>
                  </a:cxn>
                  <a:cxn ang="0">
                    <a:pos x="connsiteX3" y="connsiteY3"/>
                  </a:cxn>
                </a:cxnLst>
                <a:rect l="l" t="t" r="r" b="b"/>
                <a:pathLst>
                  <a:path w="3146268" h="1593605">
                    <a:moveTo>
                      <a:pt x="720280" y="1593605"/>
                    </a:moveTo>
                    <a:lnTo>
                      <a:pt x="0" y="0"/>
                    </a:lnTo>
                    <a:lnTo>
                      <a:pt x="3146268" y="1593605"/>
                    </a:lnTo>
                    <a:lnTo>
                      <a:pt x="720280" y="1593605"/>
                    </a:lnTo>
                    <a:close/>
                  </a:path>
                </a:pathLst>
              </a:custGeom>
              <a:gradFill flip="none" rotWithShape="1">
                <a:gsLst>
                  <a:gs pos="0">
                    <a:srgbClr val="C99921"/>
                  </a:gs>
                  <a:gs pos="42000">
                    <a:srgbClr val="8F771D"/>
                  </a:gs>
                  <a:gs pos="75000">
                    <a:srgbClr val="9E7800"/>
                  </a:gs>
                </a:gsLst>
                <a:path path="circle">
                  <a:fillToRect l="100000" t="100000"/>
                </a:path>
                <a:tileRect r="-100000" b="-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sp>
            <p:nvSpPr>
              <p:cNvPr id="12" name="矩形 11"/>
              <p:cNvSpPr/>
              <p:nvPr/>
            </p:nvSpPr>
            <p:spPr>
              <a:xfrm>
                <a:off x="986496" y="2764066"/>
                <a:ext cx="2208012" cy="1983836"/>
              </a:xfrm>
              <a:prstGeom prst="rect">
                <a:avLst/>
              </a:prstGeom>
              <a:gradFill flip="none" rotWithShape="1">
                <a:gsLst>
                  <a:gs pos="0">
                    <a:srgbClr val="FFFF00"/>
                  </a:gs>
                  <a:gs pos="47000">
                    <a:srgbClr val="E6AF00"/>
                  </a:gs>
                  <a:gs pos="82000">
                    <a:srgbClr val="B1871F"/>
                  </a:gs>
                </a:gsLst>
                <a:path path="circle">
                  <a:fillToRect l="100000" b="100000"/>
                </a:path>
                <a:tileRect t="-100000" r="-100000"/>
              </a:gradFill>
              <a:ln w="6350">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sp>
            <p:nvSpPr>
              <p:cNvPr id="13" name="矩形 12"/>
              <p:cNvSpPr/>
              <p:nvPr/>
            </p:nvSpPr>
            <p:spPr>
              <a:xfrm>
                <a:off x="1033977" y="2820351"/>
                <a:ext cx="2113050" cy="1896155"/>
              </a:xfrm>
              <a:prstGeom prst="rect">
                <a:avLst/>
              </a:prstGeom>
              <a:solidFill>
                <a:schemeClr val="bg1"/>
              </a:solidFill>
              <a:ln>
                <a:noFill/>
              </a:ln>
              <a:effectLst>
                <a:innerShdw blurRad="1143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sp>
            <p:nvSpPr>
              <p:cNvPr id="14" name="直角三角形 9"/>
              <p:cNvSpPr/>
              <p:nvPr/>
            </p:nvSpPr>
            <p:spPr>
              <a:xfrm flipH="1">
                <a:off x="958712" y="2192832"/>
                <a:ext cx="3554695" cy="584853"/>
              </a:xfrm>
              <a:custGeom>
                <a:avLst/>
                <a:gdLst>
                  <a:gd name="connsiteX0" fmla="*/ 0 w 2448272"/>
                  <a:gd name="connsiteY0" fmla="*/ 1656184 h 1656184"/>
                  <a:gd name="connsiteX1" fmla="*/ 0 w 2448272"/>
                  <a:gd name="connsiteY1" fmla="*/ 0 h 1656184"/>
                  <a:gd name="connsiteX2" fmla="*/ 2448272 w 2448272"/>
                  <a:gd name="connsiteY2" fmla="*/ 1656184 h 1656184"/>
                  <a:gd name="connsiteX3" fmla="*/ 0 w 2448272"/>
                  <a:gd name="connsiteY3" fmla="*/ 1656184 h 1656184"/>
                  <a:gd name="connsiteX0" fmla="*/ 0 w 2448272"/>
                  <a:gd name="connsiteY0" fmla="*/ 1559932 h 1559932"/>
                  <a:gd name="connsiteX1" fmla="*/ 12031 w 2448272"/>
                  <a:gd name="connsiteY1" fmla="*/ 0 h 1559932"/>
                  <a:gd name="connsiteX2" fmla="*/ 2448272 w 2448272"/>
                  <a:gd name="connsiteY2" fmla="*/ 1559932 h 1559932"/>
                  <a:gd name="connsiteX3" fmla="*/ 0 w 2448272"/>
                  <a:gd name="connsiteY3" fmla="*/ 1559932 h 1559932"/>
                  <a:gd name="connsiteX0" fmla="*/ 84348 w 2532620"/>
                  <a:gd name="connsiteY0" fmla="*/ 1607802 h 1607802"/>
                  <a:gd name="connsiteX1" fmla="*/ 127 w 2532620"/>
                  <a:gd name="connsiteY1" fmla="*/ 0 h 1607802"/>
                  <a:gd name="connsiteX2" fmla="*/ 2532620 w 2532620"/>
                  <a:gd name="connsiteY2" fmla="*/ 1607802 h 1607802"/>
                  <a:gd name="connsiteX3" fmla="*/ 84348 w 2532620"/>
                  <a:gd name="connsiteY3" fmla="*/ 1607802 h 1607802"/>
                  <a:gd name="connsiteX0" fmla="*/ 0 w 2532493"/>
                  <a:gd name="connsiteY0" fmla="*/ 0 h 1607802"/>
                  <a:gd name="connsiteX1" fmla="*/ 2532493 w 2532493"/>
                  <a:gd name="connsiteY1" fmla="*/ 1607802 h 1607802"/>
                  <a:gd name="connsiteX2" fmla="*/ 84221 w 2532493"/>
                  <a:gd name="connsiteY2" fmla="*/ 1607802 h 1607802"/>
                  <a:gd name="connsiteX3" fmla="*/ 91440 w 2532493"/>
                  <a:gd name="connsiteY3" fmla="*/ 121273 h 1607802"/>
                  <a:gd name="connsiteX0" fmla="*/ 0 w 2532493"/>
                  <a:gd name="connsiteY0" fmla="*/ 0 h 1607802"/>
                  <a:gd name="connsiteX1" fmla="*/ 2532493 w 2532493"/>
                  <a:gd name="connsiteY1" fmla="*/ 1607802 h 1607802"/>
                  <a:gd name="connsiteX2" fmla="*/ 84221 w 2532493"/>
                  <a:gd name="connsiteY2" fmla="*/ 1607802 h 1607802"/>
                  <a:gd name="connsiteX0" fmla="*/ 0 w 2464399"/>
                  <a:gd name="connsiteY0" fmla="*/ 0 h 1582000"/>
                  <a:gd name="connsiteX1" fmla="*/ 2464399 w 2464399"/>
                  <a:gd name="connsiteY1" fmla="*/ 1582000 h 1582000"/>
                  <a:gd name="connsiteX2" fmla="*/ 16127 w 2464399"/>
                  <a:gd name="connsiteY2" fmla="*/ 1582000 h 1582000"/>
                  <a:gd name="connsiteX0" fmla="*/ 0 w 2454672"/>
                  <a:gd name="connsiteY0" fmla="*/ 0 h 1620704"/>
                  <a:gd name="connsiteX1" fmla="*/ 2454672 w 2454672"/>
                  <a:gd name="connsiteY1" fmla="*/ 1620704 h 1620704"/>
                  <a:gd name="connsiteX2" fmla="*/ 6400 w 2454672"/>
                  <a:gd name="connsiteY2" fmla="*/ 1620704 h 1620704"/>
                  <a:gd name="connsiteX0" fmla="*/ 0 w 2454672"/>
                  <a:gd name="connsiteY0" fmla="*/ 0 h 1620704"/>
                  <a:gd name="connsiteX1" fmla="*/ 2454672 w 2454672"/>
                  <a:gd name="connsiteY1" fmla="*/ 1620704 h 1620704"/>
                  <a:gd name="connsiteX2" fmla="*/ 6400 w 2454672"/>
                  <a:gd name="connsiteY2" fmla="*/ 1620704 h 1620704"/>
                  <a:gd name="connsiteX3" fmla="*/ 0 w 2454672"/>
                  <a:gd name="connsiteY3" fmla="*/ 0 h 1620704"/>
                  <a:gd name="connsiteX0" fmla="*/ 0 w 3203665"/>
                  <a:gd name="connsiteY0" fmla="*/ 0 h 1289585"/>
                  <a:gd name="connsiteX1" fmla="*/ 3203665 w 3203665"/>
                  <a:gd name="connsiteY1" fmla="*/ 1289585 h 1289585"/>
                  <a:gd name="connsiteX2" fmla="*/ 755393 w 3203665"/>
                  <a:gd name="connsiteY2" fmla="*/ 1289585 h 1289585"/>
                  <a:gd name="connsiteX3" fmla="*/ 0 w 3203665"/>
                  <a:gd name="connsiteY3" fmla="*/ 0 h 1289585"/>
                  <a:gd name="connsiteX0" fmla="*/ 0 w 4312607"/>
                  <a:gd name="connsiteY0" fmla="*/ 0 h 1289585"/>
                  <a:gd name="connsiteX1" fmla="*/ 4312607 w 4312607"/>
                  <a:gd name="connsiteY1" fmla="*/ 1266959 h 1289585"/>
                  <a:gd name="connsiteX2" fmla="*/ 755393 w 4312607"/>
                  <a:gd name="connsiteY2" fmla="*/ 1289585 h 1289585"/>
                  <a:gd name="connsiteX3" fmla="*/ 0 w 4312607"/>
                  <a:gd name="connsiteY3" fmla="*/ 0 h 1289585"/>
                  <a:gd name="connsiteX0" fmla="*/ 0 w 5570345"/>
                  <a:gd name="connsiteY0" fmla="*/ 0 h 1237456"/>
                  <a:gd name="connsiteX1" fmla="*/ 5570345 w 5570345"/>
                  <a:gd name="connsiteY1" fmla="*/ 1214830 h 1237456"/>
                  <a:gd name="connsiteX2" fmla="*/ 2013131 w 5570345"/>
                  <a:gd name="connsiteY2" fmla="*/ 1237456 h 1237456"/>
                  <a:gd name="connsiteX3" fmla="*/ 0 w 5570345"/>
                  <a:gd name="connsiteY3" fmla="*/ 0 h 1237456"/>
                  <a:gd name="connsiteX0" fmla="*/ 0 w 5727563"/>
                  <a:gd name="connsiteY0" fmla="*/ 0 h 1237456"/>
                  <a:gd name="connsiteX1" fmla="*/ 5727563 w 5727563"/>
                  <a:gd name="connsiteY1" fmla="*/ 1214830 h 1237456"/>
                  <a:gd name="connsiteX2" fmla="*/ 2170349 w 5727563"/>
                  <a:gd name="connsiteY2" fmla="*/ 1237456 h 1237456"/>
                  <a:gd name="connsiteX3" fmla="*/ 0 w 5727563"/>
                  <a:gd name="connsiteY3" fmla="*/ 0 h 1237456"/>
                  <a:gd name="connsiteX0" fmla="*/ 0 w 5806173"/>
                  <a:gd name="connsiteY0" fmla="*/ 0 h 1266959"/>
                  <a:gd name="connsiteX1" fmla="*/ 5806173 w 5806173"/>
                  <a:gd name="connsiteY1" fmla="*/ 1266959 h 1266959"/>
                  <a:gd name="connsiteX2" fmla="*/ 2170349 w 5806173"/>
                  <a:gd name="connsiteY2" fmla="*/ 1237456 h 1266959"/>
                  <a:gd name="connsiteX3" fmla="*/ 0 w 5806173"/>
                  <a:gd name="connsiteY3" fmla="*/ 0 h 1266959"/>
                </a:gdLst>
                <a:ahLst/>
                <a:cxnLst>
                  <a:cxn ang="0">
                    <a:pos x="connsiteX0" y="connsiteY0"/>
                  </a:cxn>
                  <a:cxn ang="0">
                    <a:pos x="connsiteX1" y="connsiteY1"/>
                  </a:cxn>
                  <a:cxn ang="0">
                    <a:pos x="connsiteX2" y="connsiteY2"/>
                  </a:cxn>
                  <a:cxn ang="0">
                    <a:pos x="connsiteX3" y="connsiteY3"/>
                  </a:cxn>
                </a:cxnLst>
                <a:rect l="l" t="t" r="r" b="b"/>
                <a:pathLst>
                  <a:path w="5806173" h="1266959">
                    <a:moveTo>
                      <a:pt x="0" y="0"/>
                    </a:moveTo>
                    <a:lnTo>
                      <a:pt x="5806173" y="1266959"/>
                    </a:lnTo>
                    <a:lnTo>
                      <a:pt x="2170349" y="1237456"/>
                    </a:lnTo>
                    <a:lnTo>
                      <a:pt x="0" y="0"/>
                    </a:lnTo>
                    <a:close/>
                  </a:path>
                </a:pathLst>
              </a:custGeom>
              <a:gradFill flip="none" rotWithShape="1">
                <a:gsLst>
                  <a:gs pos="0">
                    <a:srgbClr val="896817"/>
                  </a:gs>
                  <a:gs pos="42000">
                    <a:srgbClr val="E6AF00"/>
                  </a:gs>
                  <a:gs pos="67000">
                    <a:srgbClr val="C99921"/>
                  </a:gs>
                </a:gsLst>
                <a:path path="circle">
                  <a:fillToRect r="100000" b="100000"/>
                </a:path>
                <a:tileRect l="-100000" t="-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grpSp>
        <p:grpSp>
          <p:nvGrpSpPr>
            <p:cNvPr id="15" name="组合 14"/>
            <p:cNvGrpSpPr/>
            <p:nvPr/>
          </p:nvGrpSpPr>
          <p:grpSpPr>
            <a:xfrm>
              <a:off x="4611453" y="1327329"/>
              <a:ext cx="3573835" cy="2579721"/>
              <a:chOff x="4526557" y="2161144"/>
              <a:chExt cx="3573835" cy="2579721"/>
            </a:xfrm>
            <a:effectLst>
              <a:outerShdw blurRad="50800" dist="38100" dir="5400000" algn="t" rotWithShape="0">
                <a:prstClr val="black">
                  <a:alpha val="40000"/>
                </a:prstClr>
              </a:outerShdw>
            </a:effectLst>
          </p:grpSpPr>
          <p:sp>
            <p:nvSpPr>
              <p:cNvPr id="16" name="直角三角形 2"/>
              <p:cNvSpPr/>
              <p:nvPr/>
            </p:nvSpPr>
            <p:spPr>
              <a:xfrm rot="16200000" flipH="1">
                <a:off x="3919602" y="2768153"/>
                <a:ext cx="2575744" cy="1361725"/>
              </a:xfrm>
              <a:custGeom>
                <a:avLst/>
                <a:gdLst>
                  <a:gd name="connsiteX0" fmla="*/ 0 w 2425988"/>
                  <a:gd name="connsiteY0" fmla="*/ 2346096 h 2346096"/>
                  <a:gd name="connsiteX1" fmla="*/ 0 w 2425988"/>
                  <a:gd name="connsiteY1" fmla="*/ 0 h 2346096"/>
                  <a:gd name="connsiteX2" fmla="*/ 2425988 w 2425988"/>
                  <a:gd name="connsiteY2" fmla="*/ 2346096 h 2346096"/>
                  <a:gd name="connsiteX3" fmla="*/ 0 w 2425988"/>
                  <a:gd name="connsiteY3" fmla="*/ 2346096 h 2346096"/>
                  <a:gd name="connsiteX0" fmla="*/ 529389 w 2955377"/>
                  <a:gd name="connsiteY0" fmla="*/ 914338 h 914338"/>
                  <a:gd name="connsiteX1" fmla="*/ 0 w 2955377"/>
                  <a:gd name="connsiteY1" fmla="*/ 0 h 914338"/>
                  <a:gd name="connsiteX2" fmla="*/ 2955377 w 2955377"/>
                  <a:gd name="connsiteY2" fmla="*/ 914338 h 914338"/>
                  <a:gd name="connsiteX3" fmla="*/ 529389 w 2955377"/>
                  <a:gd name="connsiteY3" fmla="*/ 914338 h 914338"/>
                  <a:gd name="connsiteX0" fmla="*/ 616925 w 3042913"/>
                  <a:gd name="connsiteY0" fmla="*/ 457138 h 457138"/>
                  <a:gd name="connsiteX1" fmla="*/ 0 w 3042913"/>
                  <a:gd name="connsiteY1" fmla="*/ 0 h 457138"/>
                  <a:gd name="connsiteX2" fmla="*/ 3042913 w 3042913"/>
                  <a:gd name="connsiteY2" fmla="*/ 457138 h 457138"/>
                  <a:gd name="connsiteX3" fmla="*/ 616925 w 3042913"/>
                  <a:gd name="connsiteY3" fmla="*/ 457138 h 457138"/>
                  <a:gd name="connsiteX0" fmla="*/ 690752 w 3116740"/>
                  <a:gd name="connsiteY0" fmla="*/ 1323697 h 1323697"/>
                  <a:gd name="connsiteX1" fmla="*/ 0 w 3116740"/>
                  <a:gd name="connsiteY1" fmla="*/ 0 h 1323697"/>
                  <a:gd name="connsiteX2" fmla="*/ 3116740 w 3116740"/>
                  <a:gd name="connsiteY2" fmla="*/ 1323697 h 1323697"/>
                  <a:gd name="connsiteX3" fmla="*/ 690752 w 3116740"/>
                  <a:gd name="connsiteY3" fmla="*/ 1323697 h 1323697"/>
                  <a:gd name="connsiteX0" fmla="*/ 690750 w 3116738"/>
                  <a:gd name="connsiteY0" fmla="*/ 1408929 h 1408929"/>
                  <a:gd name="connsiteX1" fmla="*/ 1 w 3116738"/>
                  <a:gd name="connsiteY1" fmla="*/ 0 h 1408929"/>
                  <a:gd name="connsiteX2" fmla="*/ 3116738 w 3116738"/>
                  <a:gd name="connsiteY2" fmla="*/ 1408929 h 1408929"/>
                  <a:gd name="connsiteX3" fmla="*/ 690750 w 3116738"/>
                  <a:gd name="connsiteY3" fmla="*/ 1408929 h 1408929"/>
                  <a:gd name="connsiteX0" fmla="*/ 735044 w 3161032"/>
                  <a:gd name="connsiteY0" fmla="*/ 1607811 h 1607811"/>
                  <a:gd name="connsiteX1" fmla="*/ 0 w 3161032"/>
                  <a:gd name="connsiteY1" fmla="*/ 0 h 1607811"/>
                  <a:gd name="connsiteX2" fmla="*/ 3161032 w 3161032"/>
                  <a:gd name="connsiteY2" fmla="*/ 1607811 h 1607811"/>
                  <a:gd name="connsiteX3" fmla="*/ 735044 w 3161032"/>
                  <a:gd name="connsiteY3" fmla="*/ 1607811 h 1607811"/>
                </a:gdLst>
                <a:ahLst/>
                <a:cxnLst>
                  <a:cxn ang="0">
                    <a:pos x="connsiteX0" y="connsiteY0"/>
                  </a:cxn>
                  <a:cxn ang="0">
                    <a:pos x="connsiteX1" y="connsiteY1"/>
                  </a:cxn>
                  <a:cxn ang="0">
                    <a:pos x="connsiteX2" y="connsiteY2"/>
                  </a:cxn>
                  <a:cxn ang="0">
                    <a:pos x="connsiteX3" y="connsiteY3"/>
                  </a:cxn>
                </a:cxnLst>
                <a:rect l="l" t="t" r="r" b="b"/>
                <a:pathLst>
                  <a:path w="3161032" h="1607811">
                    <a:moveTo>
                      <a:pt x="735044" y="1607811"/>
                    </a:moveTo>
                    <a:lnTo>
                      <a:pt x="0" y="0"/>
                    </a:lnTo>
                    <a:lnTo>
                      <a:pt x="3161032" y="1607811"/>
                    </a:lnTo>
                    <a:lnTo>
                      <a:pt x="735044" y="1607811"/>
                    </a:lnTo>
                    <a:close/>
                  </a:path>
                </a:pathLst>
              </a:custGeom>
              <a:gradFill flip="none" rotWithShape="1">
                <a:gsLst>
                  <a:gs pos="28000">
                    <a:srgbClr val="4C680E"/>
                  </a:gs>
                  <a:gs pos="75000">
                    <a:srgbClr val="B5C519"/>
                  </a:gs>
                  <a:gs pos="100000">
                    <a:srgbClr val="809B1D"/>
                  </a:gs>
                </a:gsLst>
                <a:path path="circle">
                  <a:fillToRect l="100000" t="100000"/>
                </a:path>
                <a:tileRect r="-100000" b="-100000"/>
              </a:gra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sp>
            <p:nvSpPr>
              <p:cNvPr id="17" name="矩形 16"/>
              <p:cNvSpPr/>
              <p:nvPr/>
            </p:nvSpPr>
            <p:spPr>
              <a:xfrm flipH="1">
                <a:off x="5892380" y="2757029"/>
                <a:ext cx="2208012" cy="1983836"/>
              </a:xfrm>
              <a:prstGeom prst="rect">
                <a:avLst/>
              </a:prstGeom>
              <a:gradFill flip="none" rotWithShape="1">
                <a:gsLst>
                  <a:gs pos="0">
                    <a:srgbClr val="DAED23"/>
                  </a:gs>
                  <a:gs pos="47000">
                    <a:srgbClr val="C1D31B"/>
                  </a:gs>
                  <a:gs pos="82000">
                    <a:srgbClr val="809B1D"/>
                  </a:gs>
                </a:gsLst>
                <a:path path="circle">
                  <a:fillToRect r="100000" b="100000"/>
                </a:path>
                <a:tileRect l="-100000" t="-100000"/>
              </a:gradFill>
              <a:ln w="6350">
                <a:solidFill>
                  <a:srgbClr val="B3E21E"/>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sp>
            <p:nvSpPr>
              <p:cNvPr id="18" name="矩形 17"/>
              <p:cNvSpPr/>
              <p:nvPr/>
            </p:nvSpPr>
            <p:spPr>
              <a:xfrm flipH="1">
                <a:off x="5949989" y="2829302"/>
                <a:ext cx="2113050" cy="1880168"/>
              </a:xfrm>
              <a:prstGeom prst="rect">
                <a:avLst/>
              </a:prstGeom>
              <a:solidFill>
                <a:schemeClr val="bg1"/>
              </a:solidFill>
              <a:ln>
                <a:noFill/>
              </a:ln>
              <a:effectLst>
                <a:innerShdw blurRad="1143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sp>
            <p:nvSpPr>
              <p:cNvPr id="19" name="直角三角形 9"/>
              <p:cNvSpPr/>
              <p:nvPr/>
            </p:nvSpPr>
            <p:spPr>
              <a:xfrm>
                <a:off x="4526557" y="2209858"/>
                <a:ext cx="3530630" cy="547171"/>
              </a:xfrm>
              <a:custGeom>
                <a:avLst/>
                <a:gdLst>
                  <a:gd name="connsiteX0" fmla="*/ 0 w 2448272"/>
                  <a:gd name="connsiteY0" fmla="*/ 1656184 h 1656184"/>
                  <a:gd name="connsiteX1" fmla="*/ 0 w 2448272"/>
                  <a:gd name="connsiteY1" fmla="*/ 0 h 1656184"/>
                  <a:gd name="connsiteX2" fmla="*/ 2448272 w 2448272"/>
                  <a:gd name="connsiteY2" fmla="*/ 1656184 h 1656184"/>
                  <a:gd name="connsiteX3" fmla="*/ 0 w 2448272"/>
                  <a:gd name="connsiteY3" fmla="*/ 1656184 h 1656184"/>
                  <a:gd name="connsiteX0" fmla="*/ 0 w 2448272"/>
                  <a:gd name="connsiteY0" fmla="*/ 1559932 h 1559932"/>
                  <a:gd name="connsiteX1" fmla="*/ 12031 w 2448272"/>
                  <a:gd name="connsiteY1" fmla="*/ 0 h 1559932"/>
                  <a:gd name="connsiteX2" fmla="*/ 2448272 w 2448272"/>
                  <a:gd name="connsiteY2" fmla="*/ 1559932 h 1559932"/>
                  <a:gd name="connsiteX3" fmla="*/ 0 w 2448272"/>
                  <a:gd name="connsiteY3" fmla="*/ 1559932 h 1559932"/>
                  <a:gd name="connsiteX0" fmla="*/ 84348 w 2532620"/>
                  <a:gd name="connsiteY0" fmla="*/ 1607802 h 1607802"/>
                  <a:gd name="connsiteX1" fmla="*/ 127 w 2532620"/>
                  <a:gd name="connsiteY1" fmla="*/ 0 h 1607802"/>
                  <a:gd name="connsiteX2" fmla="*/ 2532620 w 2532620"/>
                  <a:gd name="connsiteY2" fmla="*/ 1607802 h 1607802"/>
                  <a:gd name="connsiteX3" fmla="*/ 84348 w 2532620"/>
                  <a:gd name="connsiteY3" fmla="*/ 1607802 h 1607802"/>
                  <a:gd name="connsiteX0" fmla="*/ 0 w 2532493"/>
                  <a:gd name="connsiteY0" fmla="*/ 0 h 1607802"/>
                  <a:gd name="connsiteX1" fmla="*/ 2532493 w 2532493"/>
                  <a:gd name="connsiteY1" fmla="*/ 1607802 h 1607802"/>
                  <a:gd name="connsiteX2" fmla="*/ 84221 w 2532493"/>
                  <a:gd name="connsiteY2" fmla="*/ 1607802 h 1607802"/>
                  <a:gd name="connsiteX3" fmla="*/ 91440 w 2532493"/>
                  <a:gd name="connsiteY3" fmla="*/ 121273 h 1607802"/>
                  <a:gd name="connsiteX0" fmla="*/ 0 w 2532493"/>
                  <a:gd name="connsiteY0" fmla="*/ 0 h 1607802"/>
                  <a:gd name="connsiteX1" fmla="*/ 2532493 w 2532493"/>
                  <a:gd name="connsiteY1" fmla="*/ 1607802 h 1607802"/>
                  <a:gd name="connsiteX2" fmla="*/ 84221 w 2532493"/>
                  <a:gd name="connsiteY2" fmla="*/ 1607802 h 1607802"/>
                  <a:gd name="connsiteX0" fmla="*/ 0 w 2464399"/>
                  <a:gd name="connsiteY0" fmla="*/ 0 h 1582000"/>
                  <a:gd name="connsiteX1" fmla="*/ 2464399 w 2464399"/>
                  <a:gd name="connsiteY1" fmla="*/ 1582000 h 1582000"/>
                  <a:gd name="connsiteX2" fmla="*/ 16127 w 2464399"/>
                  <a:gd name="connsiteY2" fmla="*/ 1582000 h 1582000"/>
                  <a:gd name="connsiteX0" fmla="*/ 0 w 2454672"/>
                  <a:gd name="connsiteY0" fmla="*/ 0 h 1620704"/>
                  <a:gd name="connsiteX1" fmla="*/ 2454672 w 2454672"/>
                  <a:gd name="connsiteY1" fmla="*/ 1620704 h 1620704"/>
                  <a:gd name="connsiteX2" fmla="*/ 6400 w 2454672"/>
                  <a:gd name="connsiteY2" fmla="*/ 1620704 h 1620704"/>
                  <a:gd name="connsiteX0" fmla="*/ 0 w 2454672"/>
                  <a:gd name="connsiteY0" fmla="*/ 0 h 1620704"/>
                  <a:gd name="connsiteX1" fmla="*/ 2454672 w 2454672"/>
                  <a:gd name="connsiteY1" fmla="*/ 1620704 h 1620704"/>
                  <a:gd name="connsiteX2" fmla="*/ 6400 w 2454672"/>
                  <a:gd name="connsiteY2" fmla="*/ 1620704 h 1620704"/>
                  <a:gd name="connsiteX3" fmla="*/ 0 w 2454672"/>
                  <a:gd name="connsiteY3" fmla="*/ 0 h 1620704"/>
                  <a:gd name="connsiteX0" fmla="*/ 0 w 3203665"/>
                  <a:gd name="connsiteY0" fmla="*/ 0 h 1289585"/>
                  <a:gd name="connsiteX1" fmla="*/ 3203665 w 3203665"/>
                  <a:gd name="connsiteY1" fmla="*/ 1289585 h 1289585"/>
                  <a:gd name="connsiteX2" fmla="*/ 755393 w 3203665"/>
                  <a:gd name="connsiteY2" fmla="*/ 1289585 h 1289585"/>
                  <a:gd name="connsiteX3" fmla="*/ 0 w 3203665"/>
                  <a:gd name="connsiteY3" fmla="*/ 0 h 1289585"/>
                  <a:gd name="connsiteX0" fmla="*/ 0 w 4312607"/>
                  <a:gd name="connsiteY0" fmla="*/ 0 h 1289585"/>
                  <a:gd name="connsiteX1" fmla="*/ 4312607 w 4312607"/>
                  <a:gd name="connsiteY1" fmla="*/ 1266959 h 1289585"/>
                  <a:gd name="connsiteX2" fmla="*/ 755393 w 4312607"/>
                  <a:gd name="connsiteY2" fmla="*/ 1289585 h 1289585"/>
                  <a:gd name="connsiteX3" fmla="*/ 0 w 4312607"/>
                  <a:gd name="connsiteY3" fmla="*/ 0 h 1289585"/>
                  <a:gd name="connsiteX0" fmla="*/ 0 w 5570345"/>
                  <a:gd name="connsiteY0" fmla="*/ 0 h 1237456"/>
                  <a:gd name="connsiteX1" fmla="*/ 5570345 w 5570345"/>
                  <a:gd name="connsiteY1" fmla="*/ 1214830 h 1237456"/>
                  <a:gd name="connsiteX2" fmla="*/ 2013131 w 5570345"/>
                  <a:gd name="connsiteY2" fmla="*/ 1237456 h 1237456"/>
                  <a:gd name="connsiteX3" fmla="*/ 0 w 5570345"/>
                  <a:gd name="connsiteY3" fmla="*/ 0 h 1237456"/>
                  <a:gd name="connsiteX0" fmla="*/ 0 w 5766865"/>
                  <a:gd name="connsiteY0" fmla="*/ 0 h 1185329"/>
                  <a:gd name="connsiteX1" fmla="*/ 5766865 w 5766865"/>
                  <a:gd name="connsiteY1" fmla="*/ 1162703 h 1185329"/>
                  <a:gd name="connsiteX2" fmla="*/ 2209651 w 5766865"/>
                  <a:gd name="connsiteY2" fmla="*/ 1185329 h 1185329"/>
                  <a:gd name="connsiteX3" fmla="*/ 0 w 5766865"/>
                  <a:gd name="connsiteY3" fmla="*/ 0 h 1185329"/>
                </a:gdLst>
                <a:ahLst/>
                <a:cxnLst>
                  <a:cxn ang="0">
                    <a:pos x="connsiteX0" y="connsiteY0"/>
                  </a:cxn>
                  <a:cxn ang="0">
                    <a:pos x="connsiteX1" y="connsiteY1"/>
                  </a:cxn>
                  <a:cxn ang="0">
                    <a:pos x="connsiteX2" y="connsiteY2"/>
                  </a:cxn>
                  <a:cxn ang="0">
                    <a:pos x="connsiteX3" y="connsiteY3"/>
                  </a:cxn>
                </a:cxnLst>
                <a:rect l="l" t="t" r="r" b="b"/>
                <a:pathLst>
                  <a:path w="5766865" h="1185329">
                    <a:moveTo>
                      <a:pt x="0" y="0"/>
                    </a:moveTo>
                    <a:lnTo>
                      <a:pt x="5766865" y="1162703"/>
                    </a:lnTo>
                    <a:lnTo>
                      <a:pt x="2209651" y="1185329"/>
                    </a:lnTo>
                    <a:lnTo>
                      <a:pt x="0" y="0"/>
                    </a:lnTo>
                    <a:close/>
                  </a:path>
                </a:pathLst>
              </a:custGeom>
              <a:gradFill flip="none" rotWithShape="1">
                <a:gsLst>
                  <a:gs pos="0">
                    <a:srgbClr val="4C680E"/>
                  </a:gs>
                  <a:gs pos="42000">
                    <a:srgbClr val="93A014"/>
                  </a:gs>
                  <a:gs pos="67000">
                    <a:srgbClr val="809B1D"/>
                  </a:gs>
                </a:gsLst>
                <a:path path="circle">
                  <a:fillToRect r="100000" b="100000"/>
                </a:path>
                <a:tileRect l="-100000" t="-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grpSp>
        <p:grpSp>
          <p:nvGrpSpPr>
            <p:cNvPr id="20" name="组合 19"/>
            <p:cNvGrpSpPr/>
            <p:nvPr/>
          </p:nvGrpSpPr>
          <p:grpSpPr>
            <a:xfrm>
              <a:off x="3523990" y="1363503"/>
              <a:ext cx="2198712" cy="2567104"/>
              <a:chOff x="3439094" y="2197318"/>
              <a:chExt cx="2198712" cy="2567104"/>
            </a:xfrm>
            <a:effectLst>
              <a:outerShdw blurRad="50800" dist="38100" dir="5400000" algn="t" rotWithShape="0">
                <a:prstClr val="black">
                  <a:alpha val="40000"/>
                </a:prstClr>
              </a:outerShdw>
            </a:effectLst>
          </p:grpSpPr>
          <p:sp>
            <p:nvSpPr>
              <p:cNvPr id="21" name="矩形 20"/>
              <p:cNvSpPr/>
              <p:nvPr/>
            </p:nvSpPr>
            <p:spPr>
              <a:xfrm>
                <a:off x="3444398" y="2780586"/>
                <a:ext cx="2186534" cy="1983836"/>
              </a:xfrm>
              <a:prstGeom prst="rect">
                <a:avLst/>
              </a:prstGeom>
              <a:gradFill flip="none" rotWithShape="1">
                <a:gsLst>
                  <a:gs pos="0">
                    <a:schemeClr val="tx2">
                      <a:lumMod val="20000"/>
                      <a:lumOff val="80000"/>
                    </a:schemeClr>
                  </a:gs>
                  <a:gs pos="47000">
                    <a:schemeClr val="tx2">
                      <a:lumMod val="60000"/>
                      <a:lumOff val="40000"/>
                    </a:schemeClr>
                  </a:gs>
                  <a:gs pos="82000">
                    <a:schemeClr val="accent1">
                      <a:lumMod val="75000"/>
                    </a:schemeClr>
                  </a:gs>
                </a:gsLst>
                <a:path path="circle">
                  <a:fillToRect l="100000" b="100000"/>
                </a:path>
                <a:tileRect t="-100000" r="-100000"/>
              </a:gradFill>
              <a:ln w="9525">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sp>
            <p:nvSpPr>
              <p:cNvPr id="22" name="矩形 21"/>
              <p:cNvSpPr/>
              <p:nvPr/>
            </p:nvSpPr>
            <p:spPr>
              <a:xfrm>
                <a:off x="3496465" y="2829301"/>
                <a:ext cx="2087302" cy="1903726"/>
              </a:xfrm>
              <a:prstGeom prst="rect">
                <a:avLst/>
              </a:prstGeom>
              <a:solidFill>
                <a:schemeClr val="bg1"/>
              </a:solidFill>
              <a:ln>
                <a:noFill/>
              </a:ln>
              <a:effectLst>
                <a:innerShdw blurRad="1143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sp>
            <p:nvSpPr>
              <p:cNvPr id="23" name="直角三角形 9"/>
              <p:cNvSpPr/>
              <p:nvPr/>
            </p:nvSpPr>
            <p:spPr>
              <a:xfrm flipH="1">
                <a:off x="3439094" y="2197318"/>
                <a:ext cx="2198712" cy="583267"/>
              </a:xfrm>
              <a:custGeom>
                <a:avLst/>
                <a:gdLst>
                  <a:gd name="connsiteX0" fmla="*/ 0 w 2448272"/>
                  <a:gd name="connsiteY0" fmla="*/ 1656184 h 1656184"/>
                  <a:gd name="connsiteX1" fmla="*/ 0 w 2448272"/>
                  <a:gd name="connsiteY1" fmla="*/ 0 h 1656184"/>
                  <a:gd name="connsiteX2" fmla="*/ 2448272 w 2448272"/>
                  <a:gd name="connsiteY2" fmla="*/ 1656184 h 1656184"/>
                  <a:gd name="connsiteX3" fmla="*/ 0 w 2448272"/>
                  <a:gd name="connsiteY3" fmla="*/ 1656184 h 1656184"/>
                  <a:gd name="connsiteX0" fmla="*/ 0 w 2448272"/>
                  <a:gd name="connsiteY0" fmla="*/ 1559932 h 1559932"/>
                  <a:gd name="connsiteX1" fmla="*/ 12031 w 2448272"/>
                  <a:gd name="connsiteY1" fmla="*/ 0 h 1559932"/>
                  <a:gd name="connsiteX2" fmla="*/ 2448272 w 2448272"/>
                  <a:gd name="connsiteY2" fmla="*/ 1559932 h 1559932"/>
                  <a:gd name="connsiteX3" fmla="*/ 0 w 2448272"/>
                  <a:gd name="connsiteY3" fmla="*/ 1559932 h 1559932"/>
                  <a:gd name="connsiteX0" fmla="*/ 84348 w 2532620"/>
                  <a:gd name="connsiteY0" fmla="*/ 1607802 h 1607802"/>
                  <a:gd name="connsiteX1" fmla="*/ 127 w 2532620"/>
                  <a:gd name="connsiteY1" fmla="*/ 0 h 1607802"/>
                  <a:gd name="connsiteX2" fmla="*/ 2532620 w 2532620"/>
                  <a:gd name="connsiteY2" fmla="*/ 1607802 h 1607802"/>
                  <a:gd name="connsiteX3" fmla="*/ 84348 w 2532620"/>
                  <a:gd name="connsiteY3" fmla="*/ 1607802 h 1607802"/>
                  <a:gd name="connsiteX0" fmla="*/ 0 w 2532493"/>
                  <a:gd name="connsiteY0" fmla="*/ 0 h 1607802"/>
                  <a:gd name="connsiteX1" fmla="*/ 2532493 w 2532493"/>
                  <a:gd name="connsiteY1" fmla="*/ 1607802 h 1607802"/>
                  <a:gd name="connsiteX2" fmla="*/ 84221 w 2532493"/>
                  <a:gd name="connsiteY2" fmla="*/ 1607802 h 1607802"/>
                  <a:gd name="connsiteX3" fmla="*/ 91440 w 2532493"/>
                  <a:gd name="connsiteY3" fmla="*/ 121273 h 1607802"/>
                  <a:gd name="connsiteX0" fmla="*/ 0 w 2532493"/>
                  <a:gd name="connsiteY0" fmla="*/ 0 h 1607802"/>
                  <a:gd name="connsiteX1" fmla="*/ 2532493 w 2532493"/>
                  <a:gd name="connsiteY1" fmla="*/ 1607802 h 1607802"/>
                  <a:gd name="connsiteX2" fmla="*/ 84221 w 2532493"/>
                  <a:gd name="connsiteY2" fmla="*/ 1607802 h 1607802"/>
                  <a:gd name="connsiteX0" fmla="*/ 0 w 2464399"/>
                  <a:gd name="connsiteY0" fmla="*/ 0 h 1582000"/>
                  <a:gd name="connsiteX1" fmla="*/ 2464399 w 2464399"/>
                  <a:gd name="connsiteY1" fmla="*/ 1582000 h 1582000"/>
                  <a:gd name="connsiteX2" fmla="*/ 16127 w 2464399"/>
                  <a:gd name="connsiteY2" fmla="*/ 1582000 h 1582000"/>
                  <a:gd name="connsiteX0" fmla="*/ 0 w 2454672"/>
                  <a:gd name="connsiteY0" fmla="*/ 0 h 1620704"/>
                  <a:gd name="connsiteX1" fmla="*/ 2454672 w 2454672"/>
                  <a:gd name="connsiteY1" fmla="*/ 1620704 h 1620704"/>
                  <a:gd name="connsiteX2" fmla="*/ 6400 w 2454672"/>
                  <a:gd name="connsiteY2" fmla="*/ 1620704 h 1620704"/>
                  <a:gd name="connsiteX0" fmla="*/ 0 w 2454672"/>
                  <a:gd name="connsiteY0" fmla="*/ 0 h 1620704"/>
                  <a:gd name="connsiteX1" fmla="*/ 2454672 w 2454672"/>
                  <a:gd name="connsiteY1" fmla="*/ 1620704 h 1620704"/>
                  <a:gd name="connsiteX2" fmla="*/ 6400 w 2454672"/>
                  <a:gd name="connsiteY2" fmla="*/ 1620704 h 1620704"/>
                  <a:gd name="connsiteX3" fmla="*/ 0 w 2454672"/>
                  <a:gd name="connsiteY3" fmla="*/ 0 h 1620704"/>
                  <a:gd name="connsiteX0" fmla="*/ 0 w 3203665"/>
                  <a:gd name="connsiteY0" fmla="*/ 0 h 1289585"/>
                  <a:gd name="connsiteX1" fmla="*/ 3203665 w 3203665"/>
                  <a:gd name="connsiteY1" fmla="*/ 1289585 h 1289585"/>
                  <a:gd name="connsiteX2" fmla="*/ 755393 w 3203665"/>
                  <a:gd name="connsiteY2" fmla="*/ 1289585 h 1289585"/>
                  <a:gd name="connsiteX3" fmla="*/ 0 w 3203665"/>
                  <a:gd name="connsiteY3" fmla="*/ 0 h 1289585"/>
                  <a:gd name="connsiteX0" fmla="*/ 0 w 4346730"/>
                  <a:gd name="connsiteY0" fmla="*/ 0 h 1289585"/>
                  <a:gd name="connsiteX1" fmla="*/ 4346730 w 4346730"/>
                  <a:gd name="connsiteY1" fmla="*/ 1289585 h 1289585"/>
                  <a:gd name="connsiteX2" fmla="*/ 755393 w 4346730"/>
                  <a:gd name="connsiteY2" fmla="*/ 1289585 h 1289585"/>
                  <a:gd name="connsiteX3" fmla="*/ 0 w 4346730"/>
                  <a:gd name="connsiteY3" fmla="*/ 0 h 1289585"/>
                  <a:gd name="connsiteX0" fmla="*/ 1583213 w 3591337"/>
                  <a:gd name="connsiteY0" fmla="*/ 0 h 1315650"/>
                  <a:gd name="connsiteX1" fmla="*/ 3591337 w 3591337"/>
                  <a:gd name="connsiteY1" fmla="*/ 1315650 h 1315650"/>
                  <a:gd name="connsiteX2" fmla="*/ 0 w 3591337"/>
                  <a:gd name="connsiteY2" fmla="*/ 1315650 h 1315650"/>
                  <a:gd name="connsiteX3" fmla="*/ 1583213 w 3591337"/>
                  <a:gd name="connsiteY3" fmla="*/ 0 h 1315650"/>
                  <a:gd name="connsiteX0" fmla="*/ 1819039 w 3591337"/>
                  <a:gd name="connsiteY0" fmla="*/ 0 h 1315650"/>
                  <a:gd name="connsiteX1" fmla="*/ 3591337 w 3591337"/>
                  <a:gd name="connsiteY1" fmla="*/ 1315650 h 1315650"/>
                  <a:gd name="connsiteX2" fmla="*/ 0 w 3591337"/>
                  <a:gd name="connsiteY2" fmla="*/ 1315650 h 1315650"/>
                  <a:gd name="connsiteX3" fmla="*/ 1819039 w 3591337"/>
                  <a:gd name="connsiteY3" fmla="*/ 0 h 1315650"/>
                  <a:gd name="connsiteX0" fmla="*/ 1838692 w 3591337"/>
                  <a:gd name="connsiteY0" fmla="*/ 0 h 1185331"/>
                  <a:gd name="connsiteX1" fmla="*/ 3591337 w 3591337"/>
                  <a:gd name="connsiteY1" fmla="*/ 1185331 h 1185331"/>
                  <a:gd name="connsiteX2" fmla="*/ 0 w 3591337"/>
                  <a:gd name="connsiteY2" fmla="*/ 1185331 h 1185331"/>
                  <a:gd name="connsiteX3" fmla="*/ 1838692 w 3591337"/>
                  <a:gd name="connsiteY3" fmla="*/ 0 h 1185331"/>
                  <a:gd name="connsiteX0" fmla="*/ 1838692 w 3591337"/>
                  <a:gd name="connsiteY0" fmla="*/ 0 h 1263523"/>
                  <a:gd name="connsiteX1" fmla="*/ 3591337 w 3591337"/>
                  <a:gd name="connsiteY1" fmla="*/ 1263523 h 1263523"/>
                  <a:gd name="connsiteX2" fmla="*/ 0 w 3591337"/>
                  <a:gd name="connsiteY2" fmla="*/ 1263523 h 1263523"/>
                  <a:gd name="connsiteX3" fmla="*/ 1838692 w 3591337"/>
                  <a:gd name="connsiteY3" fmla="*/ 0 h 1263523"/>
                </a:gdLst>
                <a:ahLst/>
                <a:cxnLst>
                  <a:cxn ang="0">
                    <a:pos x="connsiteX0" y="connsiteY0"/>
                  </a:cxn>
                  <a:cxn ang="0">
                    <a:pos x="connsiteX1" y="connsiteY1"/>
                  </a:cxn>
                  <a:cxn ang="0">
                    <a:pos x="connsiteX2" y="connsiteY2"/>
                  </a:cxn>
                  <a:cxn ang="0">
                    <a:pos x="connsiteX3" y="connsiteY3"/>
                  </a:cxn>
                </a:cxnLst>
                <a:rect l="l" t="t" r="r" b="b"/>
                <a:pathLst>
                  <a:path w="3591337" h="1263523">
                    <a:moveTo>
                      <a:pt x="1838692" y="0"/>
                    </a:moveTo>
                    <a:lnTo>
                      <a:pt x="3591337" y="1263523"/>
                    </a:lnTo>
                    <a:lnTo>
                      <a:pt x="0" y="1263523"/>
                    </a:lnTo>
                    <a:lnTo>
                      <a:pt x="1838692" y="0"/>
                    </a:lnTo>
                    <a:close/>
                  </a:path>
                </a:pathLst>
              </a:custGeom>
              <a:gradFill flip="none" rotWithShape="1">
                <a:gsLst>
                  <a:gs pos="24000">
                    <a:schemeClr val="tx2">
                      <a:lumMod val="60000"/>
                      <a:lumOff val="40000"/>
                    </a:schemeClr>
                  </a:gs>
                  <a:gs pos="5000">
                    <a:srgbClr val="3379CD"/>
                  </a:gs>
                  <a:gs pos="82000">
                    <a:srgbClr val="1E344E"/>
                  </a:gs>
                </a:gsLst>
                <a:path path="circle">
                  <a:fillToRect r="100000" b="100000"/>
                </a:path>
                <a:tileRect l="-100000" t="-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grpSp>
        <p:sp>
          <p:nvSpPr>
            <p:cNvPr id="24" name="TextBox 34"/>
            <p:cNvSpPr txBox="1"/>
            <p:nvPr/>
          </p:nvSpPr>
          <p:spPr>
            <a:xfrm>
              <a:off x="1179755" y="2083034"/>
              <a:ext cx="1955833" cy="972207"/>
            </a:xfrm>
            <a:prstGeom prst="rect">
              <a:avLst/>
            </a:prstGeom>
            <a:noFill/>
          </p:spPr>
          <p:txBody>
            <a:bodyPr wrap="square" rtlCol="0">
              <a:spAutoFit/>
            </a:bodyPr>
            <a:lstStyle/>
            <a:p>
              <a:pPr fontAlgn="base">
                <a:lnSpc>
                  <a:spcPct val="130000"/>
                </a:lnSpc>
                <a:spcBef>
                  <a:spcPct val="0"/>
                </a:spcBef>
                <a:spcAft>
                  <a:spcPct val="0"/>
                </a:spcAft>
              </a:pPr>
              <a:r>
                <a:rPr lang="zh-CN" altLang="en-US" sz="1300" dirty="0">
                  <a:solidFill>
                    <a:prstClr val="black">
                      <a:lumMod val="65000"/>
                      <a:lumOff val="35000"/>
                    </a:prstClr>
                  </a:solidFill>
                  <a:latin typeface="微软雅黑" pitchFamily="34" charset="-122"/>
                  <a:ea typeface="微软雅黑" pitchFamily="34" charset="-122"/>
                </a:rPr>
                <a:t>带宽出租指为客户的公网</a:t>
              </a:r>
              <a:r>
                <a:rPr lang="en-US" altLang="zh-CN" sz="1300" dirty="0">
                  <a:solidFill>
                    <a:prstClr val="black">
                      <a:lumMod val="65000"/>
                      <a:lumOff val="35000"/>
                    </a:prstClr>
                  </a:solidFill>
                  <a:latin typeface="微软雅黑" pitchFamily="34" charset="-122"/>
                  <a:ea typeface="微软雅黑" pitchFamily="34" charset="-122"/>
                </a:rPr>
                <a:t>IP</a:t>
              </a:r>
              <a:r>
                <a:rPr lang="zh-CN" altLang="en-US" sz="1300" dirty="0">
                  <a:solidFill>
                    <a:prstClr val="black">
                      <a:lumMod val="65000"/>
                      <a:lumOff val="35000"/>
                    </a:prstClr>
                  </a:solidFill>
                  <a:latin typeface="微软雅黑" pitchFamily="34" charset="-122"/>
                  <a:ea typeface="微软雅黑" pitchFamily="34" charset="-122"/>
                </a:rPr>
                <a:t>提供网络接入服务。带宽至从数据中心到骨干网的带宽。</a:t>
              </a:r>
            </a:p>
          </p:txBody>
        </p:sp>
        <p:sp>
          <p:nvSpPr>
            <p:cNvPr id="25" name="TextBox 36"/>
            <p:cNvSpPr txBox="1"/>
            <p:nvPr/>
          </p:nvSpPr>
          <p:spPr>
            <a:xfrm>
              <a:off x="3638675" y="2065335"/>
              <a:ext cx="2007434" cy="1865159"/>
            </a:xfrm>
            <a:prstGeom prst="rect">
              <a:avLst/>
            </a:prstGeom>
            <a:noFill/>
          </p:spPr>
          <p:txBody>
            <a:bodyPr wrap="square" rtlCol="0">
              <a:spAutoFit/>
            </a:bodyPr>
            <a:lstStyle/>
            <a:p>
              <a:pPr fontAlgn="base">
                <a:lnSpc>
                  <a:spcPct val="130000"/>
                </a:lnSpc>
                <a:spcBef>
                  <a:spcPct val="0"/>
                </a:spcBef>
                <a:spcAft>
                  <a:spcPct val="0"/>
                </a:spcAft>
              </a:pPr>
              <a:r>
                <a:rPr lang="zh-CN" altLang="en-US" sz="1300" dirty="0">
                  <a:solidFill>
                    <a:prstClr val="black">
                      <a:lumMod val="65000"/>
                      <a:lumOff val="35000"/>
                    </a:prstClr>
                  </a:solidFill>
                  <a:latin typeface="微软雅黑" pitchFamily="34" charset="-122"/>
                  <a:ea typeface="微软雅黑" pitchFamily="34" charset="-122"/>
                </a:rPr>
                <a:t>当客户申请弹性公网</a:t>
              </a:r>
              <a:r>
                <a:rPr lang="en-US" altLang="zh-CN" sz="1300" dirty="0" smtClean="0">
                  <a:solidFill>
                    <a:prstClr val="black">
                      <a:lumMod val="65000"/>
                      <a:lumOff val="35000"/>
                    </a:prstClr>
                  </a:solidFill>
                  <a:latin typeface="微软雅黑" pitchFamily="34" charset="-122"/>
                  <a:ea typeface="微软雅黑" pitchFamily="34" charset="-122"/>
                </a:rPr>
                <a:t>IP</a:t>
              </a:r>
              <a:r>
                <a:rPr lang="zh-CN" altLang="en-US" sz="1300" dirty="0" smtClean="0">
                  <a:solidFill>
                    <a:prstClr val="black">
                      <a:lumMod val="65000"/>
                      <a:lumOff val="35000"/>
                    </a:prstClr>
                  </a:solidFill>
                  <a:latin typeface="微软雅黑" pitchFamily="34" charset="-122"/>
                  <a:ea typeface="微软雅黑" pitchFamily="34" charset="-122"/>
                </a:rPr>
                <a:t>后，可以</a:t>
              </a:r>
              <a:r>
                <a:rPr lang="zh-CN" altLang="en-US" sz="1300" dirty="0">
                  <a:solidFill>
                    <a:prstClr val="black">
                      <a:lumMod val="65000"/>
                      <a:lumOff val="35000"/>
                    </a:prstClr>
                  </a:solidFill>
                  <a:latin typeface="微软雅黑" pitchFamily="34" charset="-122"/>
                  <a:ea typeface="微软雅黑" pitchFamily="34" charset="-122"/>
                </a:rPr>
                <a:t>申请带宽资源</a:t>
              </a:r>
              <a:r>
                <a:rPr lang="zh-CN" altLang="en-US" sz="1300" dirty="0" smtClean="0">
                  <a:solidFill>
                    <a:prstClr val="black">
                      <a:lumMod val="65000"/>
                      <a:lumOff val="35000"/>
                    </a:prstClr>
                  </a:solidFill>
                  <a:latin typeface="微软雅黑" pitchFamily="34" charset="-122"/>
                  <a:ea typeface="微软雅黑" pitchFamily="34" charset="-122"/>
                </a:rPr>
                <a:t>，且</a:t>
              </a:r>
              <a:r>
                <a:rPr lang="zh-CN" altLang="en-US" sz="1300" dirty="0">
                  <a:solidFill>
                    <a:prstClr val="black">
                      <a:lumMod val="65000"/>
                      <a:lumOff val="35000"/>
                    </a:prstClr>
                  </a:solidFill>
                  <a:latin typeface="微软雅黑" pitchFamily="34" charset="-122"/>
                  <a:ea typeface="微软雅黑" pitchFamily="34" charset="-122"/>
                </a:rPr>
                <a:t>申请的带宽与公网</a:t>
              </a:r>
              <a:r>
                <a:rPr lang="en-US" altLang="zh-CN" sz="1300" dirty="0">
                  <a:solidFill>
                    <a:prstClr val="black">
                      <a:lumMod val="65000"/>
                      <a:lumOff val="35000"/>
                    </a:prstClr>
                  </a:solidFill>
                  <a:latin typeface="微软雅黑" pitchFamily="34" charset="-122"/>
                  <a:ea typeface="微软雅黑" pitchFamily="34" charset="-122"/>
                </a:rPr>
                <a:t>IP</a:t>
              </a:r>
              <a:r>
                <a:rPr lang="zh-CN" altLang="en-US" sz="1300" dirty="0">
                  <a:solidFill>
                    <a:prstClr val="black">
                      <a:lumMod val="65000"/>
                      <a:lumOff val="35000"/>
                    </a:prstClr>
                  </a:solidFill>
                  <a:latin typeface="微软雅黑" pitchFamily="34" charset="-122"/>
                  <a:ea typeface="微软雅黑" pitchFamily="34" charset="-122"/>
                </a:rPr>
                <a:t>关联。当公网</a:t>
              </a:r>
              <a:r>
                <a:rPr lang="en-US" altLang="zh-CN" sz="1300" dirty="0">
                  <a:solidFill>
                    <a:prstClr val="black">
                      <a:lumMod val="65000"/>
                      <a:lumOff val="35000"/>
                    </a:prstClr>
                  </a:solidFill>
                  <a:latin typeface="微软雅黑" pitchFamily="34" charset="-122"/>
                  <a:ea typeface="微软雅黑" pitchFamily="34" charset="-122"/>
                </a:rPr>
                <a:t>IP</a:t>
              </a:r>
              <a:r>
                <a:rPr lang="zh-CN" altLang="en-US" sz="1300" dirty="0">
                  <a:solidFill>
                    <a:prstClr val="black">
                      <a:lumMod val="65000"/>
                      <a:lumOff val="35000"/>
                    </a:prstClr>
                  </a:solidFill>
                  <a:latin typeface="微软雅黑" pitchFamily="34" charset="-122"/>
                  <a:ea typeface="微软雅黑" pitchFamily="34" charset="-122"/>
                </a:rPr>
                <a:t>地址绑定到云主机的时候，该云主机将获得公网</a:t>
              </a:r>
              <a:r>
                <a:rPr lang="en-US" altLang="zh-CN" sz="1300" dirty="0">
                  <a:solidFill>
                    <a:prstClr val="black">
                      <a:lumMod val="65000"/>
                      <a:lumOff val="35000"/>
                    </a:prstClr>
                  </a:solidFill>
                  <a:latin typeface="微软雅黑" pitchFamily="34" charset="-122"/>
                  <a:ea typeface="微软雅黑" pitchFamily="34" charset="-122"/>
                </a:rPr>
                <a:t>IP</a:t>
              </a:r>
              <a:r>
                <a:rPr lang="zh-CN" altLang="en-US" sz="1300" dirty="0">
                  <a:solidFill>
                    <a:prstClr val="black">
                      <a:lumMod val="65000"/>
                      <a:lumOff val="35000"/>
                    </a:prstClr>
                  </a:solidFill>
                  <a:latin typeface="微软雅黑" pitchFamily="34" charset="-122"/>
                  <a:ea typeface="微软雅黑" pitchFamily="34" charset="-122"/>
                </a:rPr>
                <a:t>所关联的带宽。当公网</a:t>
              </a:r>
              <a:r>
                <a:rPr lang="en-US" altLang="zh-CN" sz="1300" dirty="0">
                  <a:solidFill>
                    <a:prstClr val="black">
                      <a:lumMod val="65000"/>
                      <a:lumOff val="35000"/>
                    </a:prstClr>
                  </a:solidFill>
                  <a:latin typeface="微软雅黑" pitchFamily="34" charset="-122"/>
                  <a:ea typeface="微软雅黑" pitchFamily="34" charset="-122"/>
                </a:rPr>
                <a:t>IP</a:t>
              </a:r>
              <a:r>
                <a:rPr lang="zh-CN" altLang="en-US" sz="1300" dirty="0">
                  <a:solidFill>
                    <a:prstClr val="black">
                      <a:lumMod val="65000"/>
                      <a:lumOff val="35000"/>
                    </a:prstClr>
                  </a:solidFill>
                  <a:latin typeface="微软雅黑" pitchFamily="34" charset="-122"/>
                  <a:ea typeface="微软雅黑" pitchFamily="34" charset="-122"/>
                </a:rPr>
                <a:t>取消时，与之关联的带宽也一并取消。</a:t>
              </a:r>
            </a:p>
          </p:txBody>
        </p:sp>
        <p:sp>
          <p:nvSpPr>
            <p:cNvPr id="27" name="Text Box 39"/>
            <p:cNvSpPr txBox="1">
              <a:spLocks noChangeArrowheads="1"/>
            </p:cNvSpPr>
            <p:nvPr/>
          </p:nvSpPr>
          <p:spPr bwMode="auto">
            <a:xfrm>
              <a:off x="2392476" y="1643306"/>
              <a:ext cx="1957529" cy="332875"/>
            </a:xfrm>
            <a:prstGeom prst="rect">
              <a:avLst/>
            </a:prstGeom>
            <a:noFill/>
            <a:ln w="9525">
              <a:noFill/>
              <a:miter lim="800000"/>
              <a:headEnd/>
              <a:tailEnd/>
            </a:ln>
          </p:spPr>
          <p:txBody>
            <a:bodyPr wrap="square">
              <a:spAutoFit/>
            </a:bodyPr>
            <a:lstStyle/>
            <a:p>
              <a:pPr>
                <a:lnSpc>
                  <a:spcPct val="120000"/>
                </a:lnSpc>
                <a:defRPr/>
              </a:pPr>
              <a:r>
                <a:rPr lang="zh-CN" altLang="en-US" sz="1600" b="1" dirty="0" smtClean="0">
                  <a:solidFill>
                    <a:prstClr val="white"/>
                  </a:solidFill>
                  <a:latin typeface="微软雅黑" pitchFamily="34" charset="-122"/>
                  <a:ea typeface="微软雅黑" pitchFamily="34" charset="-122"/>
                </a:rPr>
                <a:t>业务概述</a:t>
              </a:r>
              <a:endParaRPr lang="zh-CN" altLang="en-US" sz="1600" b="1" dirty="0">
                <a:solidFill>
                  <a:prstClr val="white"/>
                </a:solidFill>
                <a:latin typeface="微软雅黑" pitchFamily="34" charset="-122"/>
                <a:ea typeface="微软雅黑" pitchFamily="34" charset="-122"/>
              </a:endParaRPr>
            </a:p>
          </p:txBody>
        </p:sp>
        <p:sp>
          <p:nvSpPr>
            <p:cNvPr id="28" name="Text Box 39"/>
            <p:cNvSpPr txBox="1">
              <a:spLocks noChangeArrowheads="1"/>
            </p:cNvSpPr>
            <p:nvPr/>
          </p:nvSpPr>
          <p:spPr bwMode="auto">
            <a:xfrm>
              <a:off x="4129758" y="1643306"/>
              <a:ext cx="1957529" cy="332875"/>
            </a:xfrm>
            <a:prstGeom prst="rect">
              <a:avLst/>
            </a:prstGeom>
            <a:noFill/>
            <a:ln w="9525">
              <a:noFill/>
              <a:miter lim="800000"/>
              <a:headEnd/>
              <a:tailEnd/>
            </a:ln>
          </p:spPr>
          <p:txBody>
            <a:bodyPr wrap="square">
              <a:spAutoFit/>
            </a:bodyPr>
            <a:lstStyle/>
            <a:p>
              <a:pPr>
                <a:lnSpc>
                  <a:spcPct val="120000"/>
                </a:lnSpc>
                <a:defRPr/>
              </a:pPr>
              <a:r>
                <a:rPr lang="zh-CN" altLang="en-US" sz="1600" b="1" dirty="0" smtClean="0">
                  <a:solidFill>
                    <a:prstClr val="white"/>
                  </a:solidFill>
                  <a:latin typeface="微软雅黑" pitchFamily="34" charset="-122"/>
                  <a:ea typeface="微软雅黑" pitchFamily="34" charset="-122"/>
                </a:rPr>
                <a:t>服务介绍</a:t>
              </a:r>
              <a:endParaRPr lang="zh-CN" altLang="en-US" sz="1600" b="1" dirty="0">
                <a:solidFill>
                  <a:prstClr val="white"/>
                </a:solidFill>
                <a:latin typeface="微软雅黑" pitchFamily="34" charset="-122"/>
                <a:ea typeface="微软雅黑" pitchFamily="34" charset="-122"/>
              </a:endParaRPr>
            </a:p>
          </p:txBody>
        </p:sp>
        <p:sp>
          <p:nvSpPr>
            <p:cNvPr id="29" name="Text Box 39"/>
            <p:cNvSpPr txBox="1">
              <a:spLocks noChangeArrowheads="1"/>
            </p:cNvSpPr>
            <p:nvPr/>
          </p:nvSpPr>
          <p:spPr bwMode="auto">
            <a:xfrm>
              <a:off x="5910388" y="1643306"/>
              <a:ext cx="1957529" cy="332875"/>
            </a:xfrm>
            <a:prstGeom prst="rect">
              <a:avLst/>
            </a:prstGeom>
            <a:noFill/>
            <a:ln w="9525">
              <a:noFill/>
              <a:miter lim="800000"/>
              <a:headEnd/>
              <a:tailEnd/>
            </a:ln>
          </p:spPr>
          <p:txBody>
            <a:bodyPr wrap="square">
              <a:spAutoFit/>
            </a:bodyPr>
            <a:lstStyle/>
            <a:p>
              <a:pPr>
                <a:lnSpc>
                  <a:spcPct val="120000"/>
                </a:lnSpc>
                <a:defRPr/>
              </a:pPr>
              <a:r>
                <a:rPr lang="zh-CN" altLang="en-US" sz="1600" b="1" dirty="0" smtClean="0">
                  <a:solidFill>
                    <a:prstClr val="white"/>
                  </a:solidFill>
                  <a:latin typeface="微软雅黑" pitchFamily="34" charset="-122"/>
                  <a:ea typeface="微软雅黑" pitchFamily="34" charset="-122"/>
                </a:rPr>
                <a:t>产品特点</a:t>
              </a:r>
              <a:endParaRPr lang="zh-CN" altLang="en-US" sz="1600" b="1" dirty="0">
                <a:solidFill>
                  <a:prstClr val="white"/>
                </a:solidFill>
                <a:latin typeface="微软雅黑" pitchFamily="34" charset="-122"/>
                <a:ea typeface="微软雅黑" pitchFamily="34" charset="-122"/>
              </a:endParaRPr>
            </a:p>
          </p:txBody>
        </p:sp>
        <p:sp>
          <p:nvSpPr>
            <p:cNvPr id="30" name="TextBox 39"/>
            <p:cNvSpPr txBox="1"/>
            <p:nvPr/>
          </p:nvSpPr>
          <p:spPr>
            <a:xfrm>
              <a:off x="4006159" y="4219654"/>
              <a:ext cx="1210588" cy="343443"/>
            </a:xfrm>
            <a:prstGeom prst="rect">
              <a:avLst/>
            </a:prstGeom>
            <a:noFill/>
          </p:spPr>
          <p:txBody>
            <a:bodyPr wrap="square" rtlCol="0">
              <a:spAutoFit/>
            </a:bodyPr>
            <a:lstStyle/>
            <a:p>
              <a:pPr fontAlgn="base">
                <a:spcBef>
                  <a:spcPct val="0"/>
                </a:spcBef>
                <a:spcAft>
                  <a:spcPct val="0"/>
                </a:spcAft>
              </a:pPr>
              <a:r>
                <a:rPr lang="zh-CN" altLang="en-US" sz="2000" b="1" dirty="0" smtClean="0">
                  <a:solidFill>
                    <a:prstClr val="white"/>
                  </a:solidFill>
                  <a:latin typeface="微软雅黑" pitchFamily="34" charset="-122"/>
                  <a:ea typeface="微软雅黑" pitchFamily="34" charset="-122"/>
                </a:rPr>
                <a:t>产品资费</a:t>
              </a:r>
              <a:endParaRPr lang="zh-CN" altLang="en-US" sz="2000" b="1" dirty="0">
                <a:solidFill>
                  <a:prstClr val="white"/>
                </a:solidFill>
                <a:latin typeface="微软雅黑" pitchFamily="34" charset="-122"/>
                <a:ea typeface="微软雅黑" pitchFamily="34" charset="-122"/>
              </a:endParaRPr>
            </a:p>
          </p:txBody>
        </p:sp>
      </p:grpSp>
      <p:sp>
        <p:nvSpPr>
          <p:cNvPr id="26" name="矩形 25"/>
          <p:cNvSpPr/>
          <p:nvPr/>
        </p:nvSpPr>
        <p:spPr>
          <a:xfrm>
            <a:off x="6084168" y="2060848"/>
            <a:ext cx="3209259" cy="492443"/>
          </a:xfrm>
          <a:prstGeom prst="rect">
            <a:avLst/>
          </a:prstGeom>
        </p:spPr>
        <p:txBody>
          <a:bodyPr wrap="square">
            <a:spAutoFit/>
          </a:bodyPr>
          <a:lstStyle/>
          <a:p>
            <a:pPr marL="285750" indent="-285750" eaLnBrk="0" hangingPunct="0">
              <a:buClr>
                <a:srgbClr val="C0504D"/>
              </a:buClr>
              <a:buSzPct val="70000"/>
              <a:buFont typeface="Wingdings" panose="05000000000000000000" pitchFamily="2" charset="2"/>
              <a:buChar char="ü"/>
              <a:defRPr/>
            </a:pPr>
            <a:r>
              <a:rPr lang="zh-CN" altLang="en-US" sz="1300" kern="0" dirty="0" smtClean="0">
                <a:solidFill>
                  <a:srgbClr val="000000">
                    <a:lumMod val="75000"/>
                    <a:lumOff val="25000"/>
                  </a:srgbClr>
                </a:solidFill>
                <a:latin typeface="微软雅黑" pitchFamily="34" charset="-122"/>
                <a:ea typeface="微软雅黑" pitchFamily="34" charset="-122"/>
              </a:rPr>
              <a:t>性能</a:t>
            </a:r>
            <a:r>
              <a:rPr lang="zh-CN" altLang="en-US" sz="1300" kern="0" dirty="0">
                <a:solidFill>
                  <a:srgbClr val="000000">
                    <a:lumMod val="75000"/>
                    <a:lumOff val="25000"/>
                  </a:srgbClr>
                </a:solidFill>
                <a:latin typeface="微软雅黑" pitchFamily="34" charset="-122"/>
                <a:ea typeface="微软雅黑" pitchFamily="34" charset="-122"/>
              </a:rPr>
              <a:t>稳定    </a:t>
            </a:r>
            <a:endParaRPr lang="en-US" altLang="zh-CN" sz="1300" kern="0" dirty="0">
              <a:solidFill>
                <a:srgbClr val="000000">
                  <a:lumMod val="75000"/>
                  <a:lumOff val="25000"/>
                </a:srgbClr>
              </a:solidFill>
              <a:latin typeface="微软雅黑" pitchFamily="34" charset="-122"/>
              <a:ea typeface="微软雅黑" pitchFamily="34" charset="-122"/>
            </a:endParaRPr>
          </a:p>
          <a:p>
            <a:pPr marL="285750" indent="-285750" eaLnBrk="0" hangingPunct="0">
              <a:buClr>
                <a:srgbClr val="C0504D"/>
              </a:buClr>
              <a:buSzPct val="70000"/>
              <a:buFont typeface="Wingdings" panose="05000000000000000000" pitchFamily="2" charset="2"/>
              <a:buChar char="ü"/>
              <a:defRPr/>
            </a:pPr>
            <a:r>
              <a:rPr lang="zh-CN" altLang="en-US" sz="1300" kern="0" dirty="0" smtClean="0">
                <a:solidFill>
                  <a:srgbClr val="000000">
                    <a:lumMod val="75000"/>
                    <a:lumOff val="25000"/>
                  </a:srgbClr>
                </a:solidFill>
                <a:latin typeface="微软雅黑" pitchFamily="34" charset="-122"/>
                <a:ea typeface="微软雅黑" pitchFamily="34" charset="-122"/>
              </a:rPr>
              <a:t>按</a:t>
            </a:r>
            <a:r>
              <a:rPr lang="zh-CN" altLang="en-US" sz="1300" kern="0" dirty="0">
                <a:solidFill>
                  <a:srgbClr val="000000">
                    <a:lumMod val="75000"/>
                    <a:lumOff val="25000"/>
                  </a:srgbClr>
                </a:solidFill>
                <a:latin typeface="微软雅黑" pitchFamily="34" charset="-122"/>
                <a:ea typeface="微软雅黑" pitchFamily="34" charset="-122"/>
              </a:rPr>
              <a:t>需扩展</a:t>
            </a:r>
          </a:p>
        </p:txBody>
      </p:sp>
      <p:sp>
        <p:nvSpPr>
          <p:cNvPr id="35" name="标题 1"/>
          <p:cNvSpPr>
            <a:spLocks noGrp="1"/>
          </p:cNvSpPr>
          <p:nvPr>
            <p:ph type="title"/>
          </p:nvPr>
        </p:nvSpPr>
        <p:spPr bwMode="auto">
          <a:xfrm>
            <a:off x="222479" y="-62837"/>
            <a:ext cx="4418791" cy="793966"/>
          </a:xfrm>
          <a:prstGeom prst="rect">
            <a:avLst/>
          </a:prstGeom>
        </p:spPr>
        <p:txBody>
          <a:bodyPr vert="horz" lIns="91440" tIns="45720" rIns="91440" bIns="45720" rtlCol="0" anchor="ctr">
            <a:noAutofit/>
          </a:bodyPr>
          <a:lstStyle/>
          <a:p>
            <a:pPr>
              <a:defRPr/>
            </a:pPr>
            <a:r>
              <a:rPr lang="zh-CN" altLang="en-US" sz="2800" kern="0" dirty="0">
                <a:effectLst>
                  <a:outerShdw blurRad="38100" dist="38100" dir="2700000" algn="tl">
                    <a:srgbClr val="C0C0C0"/>
                  </a:outerShdw>
                </a:effectLst>
              </a:rPr>
              <a:t>云产品介绍 </a:t>
            </a:r>
            <a:r>
              <a:rPr lang="en-US" altLang="zh-CN" sz="2800" kern="0" dirty="0">
                <a:effectLst>
                  <a:outerShdw blurRad="38100" dist="38100" dir="2700000" algn="tl">
                    <a:srgbClr val="C0C0C0"/>
                  </a:outerShdw>
                </a:effectLst>
              </a:rPr>
              <a:t>– </a:t>
            </a:r>
            <a:r>
              <a:rPr lang="zh-CN" altLang="en-US" sz="2800" kern="0" dirty="0">
                <a:effectLst>
                  <a:outerShdw blurRad="38100" dist="38100" dir="2700000" algn="tl">
                    <a:srgbClr val="C0C0C0"/>
                  </a:outerShdw>
                </a:effectLst>
              </a:rPr>
              <a:t>带宽出租</a:t>
            </a:r>
          </a:p>
        </p:txBody>
      </p:sp>
      <p:graphicFrame>
        <p:nvGraphicFramePr>
          <p:cNvPr id="32" name="表格 31"/>
          <p:cNvGraphicFramePr>
            <a:graphicFrameLocks noGrp="1"/>
          </p:cNvGraphicFramePr>
          <p:nvPr>
            <p:extLst/>
          </p:nvPr>
        </p:nvGraphicFramePr>
        <p:xfrm>
          <a:off x="1331563" y="5301208"/>
          <a:ext cx="3822754" cy="1190007"/>
        </p:xfrm>
        <a:graphic>
          <a:graphicData uri="http://schemas.openxmlformats.org/drawingml/2006/table">
            <a:tbl>
              <a:tblPr firstRow="1" bandRow="1">
                <a:tableStyleId>{5940675A-B579-460E-94D1-54222C63F5DA}</a:tableStyleId>
              </a:tblPr>
              <a:tblGrid>
                <a:gridCol w="987705"/>
                <a:gridCol w="459738"/>
                <a:gridCol w="479757"/>
                <a:gridCol w="473890"/>
                <a:gridCol w="473888"/>
                <a:gridCol w="473888"/>
                <a:gridCol w="473888"/>
              </a:tblGrid>
              <a:tr h="396669">
                <a:tc>
                  <a:txBody>
                    <a:bodyPr/>
                    <a:lstStyle/>
                    <a:p>
                      <a:pPr algn="ctr"/>
                      <a:r>
                        <a:rPr lang="zh-CN" altLang="en-US" sz="1100" b="1" dirty="0" smtClean="0">
                          <a:latin typeface="微软雅黑" panose="020B0503020204020204" pitchFamily="34" charset="-122"/>
                          <a:ea typeface="微软雅黑" panose="020B0503020204020204" pitchFamily="34" charset="-122"/>
                        </a:rPr>
                        <a:t>产品规格</a:t>
                      </a:r>
                      <a:endParaRPr lang="zh-CN" altLang="en-US" sz="1100" b="1" dirty="0">
                        <a:latin typeface="微软雅黑" panose="020B0503020204020204" pitchFamily="34" charset="-122"/>
                        <a:ea typeface="微软雅黑" panose="020B0503020204020204" pitchFamily="34" charset="-122"/>
                      </a:endParaRPr>
                    </a:p>
                  </a:txBody>
                  <a:tcPr/>
                </a:tc>
                <a:tc>
                  <a:txBody>
                    <a:bodyPr/>
                    <a:lstStyle/>
                    <a:p>
                      <a:pPr algn="ctr"/>
                      <a:r>
                        <a:rPr lang="en-US" altLang="zh-CN" sz="1000" dirty="0" smtClean="0">
                          <a:latin typeface="微软雅黑" panose="020B0503020204020204" pitchFamily="34" charset="-122"/>
                          <a:ea typeface="微软雅黑" panose="020B0503020204020204" pitchFamily="34" charset="-122"/>
                        </a:rPr>
                        <a:t>1M</a:t>
                      </a:r>
                      <a:endParaRPr lang="zh-CN" altLang="en-US" sz="1000" dirty="0">
                        <a:latin typeface="微软雅黑" panose="020B0503020204020204" pitchFamily="34" charset="-122"/>
                        <a:ea typeface="微软雅黑" panose="020B0503020204020204" pitchFamily="34" charset="-122"/>
                      </a:endParaRPr>
                    </a:p>
                  </a:txBody>
                  <a:tcPr/>
                </a:tc>
                <a:tc>
                  <a:txBody>
                    <a:bodyPr/>
                    <a:lstStyle/>
                    <a:p>
                      <a:pPr algn="ctr"/>
                      <a:r>
                        <a:rPr lang="en-US" altLang="zh-CN" sz="1000" dirty="0" smtClean="0">
                          <a:latin typeface="微软雅黑" panose="020B0503020204020204" pitchFamily="34" charset="-122"/>
                          <a:ea typeface="微软雅黑" panose="020B0503020204020204" pitchFamily="34" charset="-122"/>
                        </a:rPr>
                        <a:t>2M</a:t>
                      </a:r>
                      <a:endParaRPr lang="zh-CN" altLang="en-US" sz="1000" dirty="0">
                        <a:latin typeface="微软雅黑" panose="020B0503020204020204" pitchFamily="34" charset="-122"/>
                        <a:ea typeface="微软雅黑" panose="020B0503020204020204" pitchFamily="34" charset="-122"/>
                      </a:endParaRPr>
                    </a:p>
                  </a:txBody>
                  <a:tcPr/>
                </a:tc>
                <a:tc>
                  <a:txBody>
                    <a:bodyPr/>
                    <a:lstStyle/>
                    <a:p>
                      <a:pPr algn="ctr"/>
                      <a:r>
                        <a:rPr lang="en-US" altLang="zh-CN" sz="1000" dirty="0" smtClean="0">
                          <a:latin typeface="微软雅黑" panose="020B0503020204020204" pitchFamily="34" charset="-122"/>
                          <a:ea typeface="微软雅黑" panose="020B0503020204020204" pitchFamily="34" charset="-122"/>
                        </a:rPr>
                        <a:t>5M</a:t>
                      </a:r>
                      <a:endParaRPr lang="zh-CN" altLang="en-US" sz="1000" dirty="0">
                        <a:latin typeface="微软雅黑" panose="020B0503020204020204" pitchFamily="34" charset="-122"/>
                        <a:ea typeface="微软雅黑" panose="020B0503020204020204" pitchFamily="34" charset="-122"/>
                      </a:endParaRPr>
                    </a:p>
                  </a:txBody>
                  <a:tcPr/>
                </a:tc>
                <a:tc>
                  <a:txBody>
                    <a:bodyPr/>
                    <a:lstStyle/>
                    <a:p>
                      <a:pPr algn="ctr"/>
                      <a:r>
                        <a:rPr lang="en-US" altLang="zh-CN" sz="1000" dirty="0" smtClean="0">
                          <a:latin typeface="微软雅黑" panose="020B0503020204020204" pitchFamily="34" charset="-122"/>
                          <a:ea typeface="微软雅黑" panose="020B0503020204020204" pitchFamily="34" charset="-122"/>
                        </a:rPr>
                        <a:t>10M</a:t>
                      </a:r>
                      <a:endParaRPr lang="zh-CN" altLang="en-US" sz="1000" dirty="0">
                        <a:latin typeface="微软雅黑" panose="020B0503020204020204" pitchFamily="34" charset="-122"/>
                        <a:ea typeface="微软雅黑" panose="020B0503020204020204" pitchFamily="34" charset="-122"/>
                      </a:endParaRPr>
                    </a:p>
                  </a:txBody>
                  <a:tcPr/>
                </a:tc>
                <a:tc>
                  <a:txBody>
                    <a:bodyPr/>
                    <a:lstStyle/>
                    <a:p>
                      <a:pPr algn="ctr"/>
                      <a:r>
                        <a:rPr lang="en-US" altLang="zh-CN" sz="1000" dirty="0" smtClean="0">
                          <a:latin typeface="微软雅黑" panose="020B0503020204020204" pitchFamily="34" charset="-122"/>
                          <a:ea typeface="微软雅黑" panose="020B0503020204020204" pitchFamily="34" charset="-122"/>
                        </a:rPr>
                        <a:t>20M</a:t>
                      </a:r>
                      <a:endParaRPr lang="zh-CN" altLang="en-US" sz="1000" dirty="0">
                        <a:latin typeface="微软雅黑" panose="020B0503020204020204" pitchFamily="34" charset="-122"/>
                        <a:ea typeface="微软雅黑" panose="020B0503020204020204" pitchFamily="34" charset="-122"/>
                      </a:endParaRPr>
                    </a:p>
                  </a:txBody>
                  <a:tcPr/>
                </a:tc>
                <a:tc>
                  <a:txBody>
                    <a:bodyPr/>
                    <a:lstStyle/>
                    <a:p>
                      <a:pPr algn="ctr"/>
                      <a:r>
                        <a:rPr lang="en-US" altLang="zh-CN" sz="1000" dirty="0" smtClean="0">
                          <a:latin typeface="微软雅黑" panose="020B0503020204020204" pitchFamily="34" charset="-122"/>
                          <a:ea typeface="微软雅黑" panose="020B0503020204020204" pitchFamily="34" charset="-122"/>
                        </a:rPr>
                        <a:t>50M</a:t>
                      </a:r>
                      <a:endParaRPr lang="zh-CN" altLang="en-US" sz="1000" dirty="0">
                        <a:latin typeface="微软雅黑" panose="020B0503020204020204" pitchFamily="34" charset="-122"/>
                        <a:ea typeface="微软雅黑" panose="020B0503020204020204" pitchFamily="34" charset="-122"/>
                      </a:endParaRPr>
                    </a:p>
                  </a:txBody>
                  <a:tcPr/>
                </a:tc>
              </a:tr>
              <a:tr h="396669">
                <a:tc>
                  <a:txBody>
                    <a:bodyPr/>
                    <a:lstStyle/>
                    <a:p>
                      <a:pPr algn="ctr"/>
                      <a:r>
                        <a:rPr lang="zh-CN" altLang="en-US" sz="1100" b="1" dirty="0" smtClean="0">
                          <a:latin typeface="微软雅黑" panose="020B0503020204020204" pitchFamily="34" charset="-122"/>
                          <a:ea typeface="微软雅黑" panose="020B0503020204020204" pitchFamily="34" charset="-122"/>
                        </a:rPr>
                        <a:t>按时长</a:t>
                      </a:r>
                      <a:endParaRPr lang="en-US" altLang="zh-CN" sz="1100" b="1" dirty="0" smtClean="0">
                        <a:latin typeface="微软雅黑" panose="020B0503020204020204" pitchFamily="34" charset="-122"/>
                        <a:ea typeface="微软雅黑" panose="020B0503020204020204" pitchFamily="34" charset="-122"/>
                      </a:endParaRPr>
                    </a:p>
                    <a:p>
                      <a:pPr algn="ctr"/>
                      <a:r>
                        <a:rPr lang="zh-CN" altLang="en-US" sz="800" b="1" dirty="0" smtClean="0">
                          <a:latin typeface="微软雅黑" panose="020B0503020204020204" pitchFamily="34" charset="-122"/>
                          <a:ea typeface="微软雅黑" panose="020B0503020204020204" pitchFamily="34" charset="-122"/>
                        </a:rPr>
                        <a:t>（元</a:t>
                      </a:r>
                      <a:r>
                        <a:rPr lang="en-US" altLang="zh-CN" sz="800" b="1" dirty="0" smtClean="0">
                          <a:latin typeface="微软雅黑" panose="020B0503020204020204" pitchFamily="34" charset="-122"/>
                          <a:ea typeface="微软雅黑" panose="020B0503020204020204" pitchFamily="34" charset="-122"/>
                        </a:rPr>
                        <a:t>/</a:t>
                      </a:r>
                      <a:r>
                        <a:rPr lang="zh-CN" altLang="en-US" sz="800" b="1" dirty="0" smtClean="0">
                          <a:latin typeface="微软雅黑" panose="020B0503020204020204" pitchFamily="34" charset="-122"/>
                          <a:ea typeface="微软雅黑" panose="020B0503020204020204" pitchFamily="34" charset="-122"/>
                        </a:rPr>
                        <a:t>小时</a:t>
                      </a:r>
                      <a:r>
                        <a:rPr lang="en-US" altLang="zh-CN" sz="800" b="1" dirty="0" smtClean="0">
                          <a:latin typeface="微软雅黑" panose="020B0503020204020204" pitchFamily="34" charset="-122"/>
                          <a:ea typeface="微软雅黑" panose="020B0503020204020204" pitchFamily="34" charset="-122"/>
                        </a:rPr>
                        <a:t>)</a:t>
                      </a:r>
                      <a:endParaRPr lang="zh-CN" altLang="en-US" sz="800" b="1" dirty="0">
                        <a:latin typeface="微软雅黑" panose="020B0503020204020204" pitchFamily="34" charset="-122"/>
                        <a:ea typeface="微软雅黑" panose="020B0503020204020204" pitchFamily="34" charset="-122"/>
                      </a:endParaRPr>
                    </a:p>
                  </a:txBody>
                  <a:tcPr/>
                </a:tc>
                <a:tc>
                  <a:txBody>
                    <a:bodyPr/>
                    <a:lstStyle/>
                    <a:p>
                      <a:pPr algn="ctr"/>
                      <a:r>
                        <a:rPr lang="en-US" altLang="zh-CN" sz="1000" dirty="0" smtClean="0">
                          <a:latin typeface="微软雅黑" panose="020B0503020204020204" pitchFamily="34" charset="-122"/>
                          <a:ea typeface="微软雅黑" panose="020B0503020204020204" pitchFamily="34" charset="-122"/>
                        </a:rPr>
                        <a:t>0.60</a:t>
                      </a:r>
                      <a:endParaRPr lang="zh-CN" altLang="en-US" sz="1000" dirty="0">
                        <a:latin typeface="微软雅黑" panose="020B0503020204020204" pitchFamily="34" charset="-122"/>
                        <a:ea typeface="微软雅黑" panose="020B0503020204020204" pitchFamily="34" charset="-122"/>
                      </a:endParaRPr>
                    </a:p>
                  </a:txBody>
                  <a:tcPr/>
                </a:tc>
                <a:tc>
                  <a:txBody>
                    <a:bodyPr/>
                    <a:lstStyle/>
                    <a:p>
                      <a:pPr algn="ctr"/>
                      <a:r>
                        <a:rPr lang="en-US" altLang="zh-CN" sz="1000" dirty="0" smtClean="0">
                          <a:latin typeface="微软雅黑" panose="020B0503020204020204" pitchFamily="34" charset="-122"/>
                          <a:ea typeface="微软雅黑" panose="020B0503020204020204" pitchFamily="34" charset="-122"/>
                        </a:rPr>
                        <a:t>1.00</a:t>
                      </a:r>
                      <a:endParaRPr lang="zh-CN" altLang="en-US" sz="1000" dirty="0">
                        <a:latin typeface="微软雅黑" panose="020B0503020204020204" pitchFamily="34" charset="-122"/>
                        <a:ea typeface="微软雅黑" panose="020B0503020204020204" pitchFamily="34" charset="-122"/>
                      </a:endParaRPr>
                    </a:p>
                  </a:txBody>
                  <a:tcPr/>
                </a:tc>
                <a:tc>
                  <a:txBody>
                    <a:bodyPr/>
                    <a:lstStyle/>
                    <a:p>
                      <a:pPr algn="ctr"/>
                      <a:r>
                        <a:rPr lang="en-US" altLang="zh-CN" sz="1000" dirty="0" smtClean="0">
                          <a:latin typeface="微软雅黑" panose="020B0503020204020204" pitchFamily="34" charset="-122"/>
                          <a:ea typeface="微软雅黑" panose="020B0503020204020204" pitchFamily="34" charset="-122"/>
                        </a:rPr>
                        <a:t>2.40</a:t>
                      </a:r>
                      <a:endParaRPr lang="zh-CN" altLang="en-US" sz="1000" dirty="0">
                        <a:latin typeface="微软雅黑" panose="020B0503020204020204" pitchFamily="34" charset="-122"/>
                        <a:ea typeface="微软雅黑" panose="020B0503020204020204" pitchFamily="34" charset="-122"/>
                      </a:endParaRPr>
                    </a:p>
                  </a:txBody>
                  <a:tcPr/>
                </a:tc>
                <a:tc>
                  <a:txBody>
                    <a:bodyPr/>
                    <a:lstStyle/>
                    <a:p>
                      <a:pPr algn="ctr"/>
                      <a:r>
                        <a:rPr lang="en-US" altLang="zh-CN" sz="1000" dirty="0" smtClean="0">
                          <a:latin typeface="微软雅黑" panose="020B0503020204020204" pitchFamily="34" charset="-122"/>
                          <a:ea typeface="微软雅黑" panose="020B0503020204020204" pitchFamily="34" charset="-122"/>
                        </a:rPr>
                        <a:t>4.60</a:t>
                      </a:r>
                      <a:endParaRPr lang="zh-CN" altLang="en-US" sz="1000" dirty="0">
                        <a:latin typeface="微软雅黑" panose="020B0503020204020204" pitchFamily="34" charset="-122"/>
                        <a:ea typeface="微软雅黑" panose="020B0503020204020204" pitchFamily="34" charset="-122"/>
                      </a:endParaRPr>
                    </a:p>
                  </a:txBody>
                  <a:tcPr/>
                </a:tc>
                <a:tc>
                  <a:txBody>
                    <a:bodyPr/>
                    <a:lstStyle/>
                    <a:p>
                      <a:pPr algn="ctr"/>
                      <a:r>
                        <a:rPr lang="en-US" altLang="zh-CN" sz="1000" dirty="0" smtClean="0">
                          <a:latin typeface="微软雅黑" panose="020B0503020204020204" pitchFamily="34" charset="-122"/>
                          <a:ea typeface="微软雅黑" panose="020B0503020204020204" pitchFamily="34" charset="-122"/>
                        </a:rPr>
                        <a:t>9.10</a:t>
                      </a:r>
                      <a:endParaRPr lang="zh-CN" altLang="en-US" sz="1000" dirty="0">
                        <a:latin typeface="微软雅黑" panose="020B0503020204020204" pitchFamily="34" charset="-122"/>
                        <a:ea typeface="微软雅黑" panose="020B0503020204020204" pitchFamily="34" charset="-122"/>
                      </a:endParaRPr>
                    </a:p>
                  </a:txBody>
                  <a:tcPr/>
                </a:tc>
                <a:tc>
                  <a:txBody>
                    <a:bodyPr/>
                    <a:lstStyle/>
                    <a:p>
                      <a:pPr algn="ctr"/>
                      <a:r>
                        <a:rPr lang="en-US" altLang="zh-CN" sz="1000" dirty="0" smtClean="0">
                          <a:latin typeface="微软雅黑" panose="020B0503020204020204" pitchFamily="34" charset="-122"/>
                          <a:ea typeface="微软雅黑" panose="020B0503020204020204" pitchFamily="34" charset="-122"/>
                        </a:rPr>
                        <a:t>17.4</a:t>
                      </a:r>
                      <a:endParaRPr lang="zh-CN" altLang="en-US" sz="1000" dirty="0">
                        <a:latin typeface="微软雅黑" panose="020B0503020204020204" pitchFamily="34" charset="-122"/>
                        <a:ea typeface="微软雅黑" panose="020B0503020204020204" pitchFamily="34" charset="-122"/>
                      </a:endParaRPr>
                    </a:p>
                  </a:txBody>
                  <a:tcPr/>
                </a:tc>
              </a:tr>
              <a:tr h="396669">
                <a:tc>
                  <a:txBody>
                    <a:bodyPr/>
                    <a:lstStyle/>
                    <a:p>
                      <a:pPr algn="ctr"/>
                      <a:r>
                        <a:rPr lang="zh-CN" altLang="en-US" sz="1100" b="1" dirty="0" smtClean="0">
                          <a:latin typeface="微软雅黑" panose="020B0503020204020204" pitchFamily="34" charset="-122"/>
                          <a:ea typeface="微软雅黑" panose="020B0503020204020204" pitchFamily="34" charset="-122"/>
                        </a:rPr>
                        <a:t>包月</a:t>
                      </a:r>
                      <a:endParaRPr lang="en-US" altLang="zh-CN" sz="1100" b="1" dirty="0" smtClean="0">
                        <a:latin typeface="微软雅黑" panose="020B0503020204020204" pitchFamily="34" charset="-122"/>
                        <a:ea typeface="微软雅黑" panose="020B0503020204020204" pitchFamily="34" charset="-122"/>
                      </a:endParaRPr>
                    </a:p>
                    <a:p>
                      <a:pPr algn="ctr"/>
                      <a:r>
                        <a:rPr lang="zh-CN" altLang="en-US" sz="800" b="1" dirty="0" smtClean="0">
                          <a:latin typeface="微软雅黑" panose="020B0503020204020204" pitchFamily="34" charset="-122"/>
                          <a:ea typeface="微软雅黑" panose="020B0503020204020204" pitchFamily="34" charset="-122"/>
                        </a:rPr>
                        <a:t>（元</a:t>
                      </a:r>
                      <a:r>
                        <a:rPr lang="en-US" altLang="zh-CN" sz="800" b="1" dirty="0" smtClean="0">
                          <a:latin typeface="微软雅黑" panose="020B0503020204020204" pitchFamily="34" charset="-122"/>
                          <a:ea typeface="微软雅黑" panose="020B0503020204020204" pitchFamily="34" charset="-122"/>
                        </a:rPr>
                        <a:t>/</a:t>
                      </a:r>
                      <a:r>
                        <a:rPr lang="zh-CN" altLang="en-US" sz="800" b="1" dirty="0" smtClean="0">
                          <a:latin typeface="微软雅黑" panose="020B0503020204020204" pitchFamily="34" charset="-122"/>
                          <a:ea typeface="微软雅黑" panose="020B0503020204020204" pitchFamily="34" charset="-122"/>
                        </a:rPr>
                        <a:t>月）</a:t>
                      </a:r>
                      <a:endParaRPr lang="zh-CN" altLang="en-US" sz="800" b="1" dirty="0">
                        <a:latin typeface="微软雅黑" panose="020B0503020204020204" pitchFamily="34" charset="-122"/>
                        <a:ea typeface="微软雅黑" panose="020B0503020204020204" pitchFamily="34" charset="-122"/>
                      </a:endParaRPr>
                    </a:p>
                  </a:txBody>
                  <a:tcPr/>
                </a:tc>
                <a:tc>
                  <a:txBody>
                    <a:bodyPr/>
                    <a:lstStyle/>
                    <a:p>
                      <a:pPr algn="ctr"/>
                      <a:r>
                        <a:rPr lang="en-US" altLang="zh-CN" sz="1000" dirty="0" smtClean="0">
                          <a:latin typeface="微软雅黑" panose="020B0503020204020204" pitchFamily="34" charset="-122"/>
                          <a:ea typeface="微软雅黑" panose="020B0503020204020204" pitchFamily="34" charset="-122"/>
                        </a:rPr>
                        <a:t>199</a:t>
                      </a:r>
                      <a:endParaRPr lang="zh-CN" altLang="en-US" sz="1000" dirty="0">
                        <a:latin typeface="微软雅黑" panose="020B0503020204020204" pitchFamily="34" charset="-122"/>
                        <a:ea typeface="微软雅黑" panose="020B0503020204020204" pitchFamily="34" charset="-122"/>
                      </a:endParaRPr>
                    </a:p>
                  </a:txBody>
                  <a:tcPr/>
                </a:tc>
                <a:tc>
                  <a:txBody>
                    <a:bodyPr/>
                    <a:lstStyle/>
                    <a:p>
                      <a:pPr algn="ctr"/>
                      <a:r>
                        <a:rPr lang="en-US" altLang="zh-CN" sz="1000" dirty="0" smtClean="0">
                          <a:latin typeface="微软雅黑" panose="020B0503020204020204" pitchFamily="34" charset="-122"/>
                          <a:ea typeface="微软雅黑" panose="020B0503020204020204" pitchFamily="34" charset="-122"/>
                        </a:rPr>
                        <a:t>388</a:t>
                      </a:r>
                      <a:endParaRPr lang="zh-CN" altLang="en-US" sz="1000" dirty="0">
                        <a:latin typeface="微软雅黑" panose="020B0503020204020204" pitchFamily="34" charset="-122"/>
                        <a:ea typeface="微软雅黑" panose="020B0503020204020204" pitchFamily="34" charset="-122"/>
                      </a:endParaRPr>
                    </a:p>
                  </a:txBody>
                  <a:tcPr/>
                </a:tc>
                <a:tc>
                  <a:txBody>
                    <a:bodyPr/>
                    <a:lstStyle/>
                    <a:p>
                      <a:pPr algn="ctr"/>
                      <a:r>
                        <a:rPr lang="en-US" altLang="zh-CN" sz="1000" dirty="0" smtClean="0">
                          <a:latin typeface="微软雅黑" panose="020B0503020204020204" pitchFamily="34" charset="-122"/>
                          <a:ea typeface="微软雅黑" panose="020B0503020204020204" pitchFamily="34" charset="-122"/>
                        </a:rPr>
                        <a:t>888</a:t>
                      </a:r>
                      <a:endParaRPr lang="zh-CN" altLang="en-US" sz="1000" dirty="0">
                        <a:latin typeface="微软雅黑" panose="020B0503020204020204" pitchFamily="34" charset="-122"/>
                        <a:ea typeface="微软雅黑" panose="020B0503020204020204" pitchFamily="34" charset="-122"/>
                      </a:endParaRPr>
                    </a:p>
                  </a:txBody>
                  <a:tcPr/>
                </a:tc>
                <a:tc>
                  <a:txBody>
                    <a:bodyPr/>
                    <a:lstStyle/>
                    <a:p>
                      <a:pPr algn="ctr"/>
                      <a:r>
                        <a:rPr lang="en-US" altLang="zh-CN" sz="1000" dirty="0" smtClean="0">
                          <a:latin typeface="微软雅黑" panose="020B0503020204020204" pitchFamily="34" charset="-122"/>
                          <a:ea typeface="微软雅黑" panose="020B0503020204020204" pitchFamily="34" charset="-122"/>
                        </a:rPr>
                        <a:t>1688</a:t>
                      </a:r>
                      <a:endParaRPr lang="zh-CN" altLang="en-US" sz="1000" dirty="0">
                        <a:latin typeface="微软雅黑" panose="020B0503020204020204" pitchFamily="34" charset="-122"/>
                        <a:ea typeface="微软雅黑" panose="020B0503020204020204" pitchFamily="34" charset="-122"/>
                      </a:endParaRPr>
                    </a:p>
                  </a:txBody>
                  <a:tcPr/>
                </a:tc>
                <a:tc>
                  <a:txBody>
                    <a:bodyPr/>
                    <a:lstStyle/>
                    <a:p>
                      <a:pPr algn="ctr"/>
                      <a:r>
                        <a:rPr lang="en-US" altLang="zh-CN" sz="1000" dirty="0" smtClean="0">
                          <a:latin typeface="微软雅黑" panose="020B0503020204020204" pitchFamily="34" charset="-122"/>
                          <a:ea typeface="微软雅黑" panose="020B0503020204020204" pitchFamily="34" charset="-122"/>
                        </a:rPr>
                        <a:t>3288</a:t>
                      </a:r>
                      <a:endParaRPr lang="zh-CN" altLang="en-US" sz="1000" dirty="0">
                        <a:latin typeface="微软雅黑" panose="020B0503020204020204" pitchFamily="34" charset="-122"/>
                        <a:ea typeface="微软雅黑" panose="020B0503020204020204" pitchFamily="34" charset="-122"/>
                      </a:endParaRPr>
                    </a:p>
                  </a:txBody>
                  <a:tcPr/>
                </a:tc>
                <a:tc>
                  <a:txBody>
                    <a:bodyPr/>
                    <a:lstStyle/>
                    <a:p>
                      <a:pPr algn="ctr"/>
                      <a:r>
                        <a:rPr lang="en-US" altLang="zh-CN" sz="1000" dirty="0" smtClean="0">
                          <a:latin typeface="微软雅黑" panose="020B0503020204020204" pitchFamily="34" charset="-122"/>
                          <a:ea typeface="微软雅黑" panose="020B0503020204020204" pitchFamily="34" charset="-122"/>
                        </a:rPr>
                        <a:t>6288</a:t>
                      </a:r>
                      <a:endParaRPr lang="zh-CN" altLang="en-US" sz="1000" dirty="0">
                        <a:latin typeface="微软雅黑" panose="020B0503020204020204" pitchFamily="34" charset="-122"/>
                        <a:ea typeface="微软雅黑" panose="020B0503020204020204" pitchFamily="34" charset="-122"/>
                      </a:endParaRPr>
                    </a:p>
                  </a:txBody>
                  <a:tcPr/>
                </a:tc>
              </a:tr>
            </a:tbl>
          </a:graphicData>
        </a:graphic>
      </p:graphicFrame>
      <p:sp>
        <p:nvSpPr>
          <p:cNvPr id="34" name="矩形 33"/>
          <p:cNvSpPr/>
          <p:nvPr/>
        </p:nvSpPr>
        <p:spPr>
          <a:xfrm>
            <a:off x="5474190" y="5421229"/>
            <a:ext cx="2943599" cy="938719"/>
          </a:xfrm>
          <a:prstGeom prst="rect">
            <a:avLst/>
          </a:prstGeom>
        </p:spPr>
        <p:txBody>
          <a:bodyPr wrap="square">
            <a:spAutoFit/>
          </a:bodyPr>
          <a:lstStyle/>
          <a:p>
            <a:r>
              <a:rPr lang="zh-CN" altLang="en-US" sz="1100" kern="100" dirty="0">
                <a:solidFill>
                  <a:srgbClr val="000000"/>
                </a:solidFill>
                <a:latin typeface="微软雅黑" pitchFamily="34" charset="-122"/>
                <a:ea typeface="微软雅黑" pitchFamily="34" charset="-122"/>
                <a:cs typeface="Times New Roman"/>
              </a:rPr>
              <a:t>注：</a:t>
            </a:r>
            <a:endParaRPr lang="en-US" altLang="zh-CN" sz="1100" kern="100" dirty="0">
              <a:solidFill>
                <a:srgbClr val="000000"/>
              </a:solidFill>
              <a:latin typeface="微软雅黑" pitchFamily="34" charset="-122"/>
              <a:ea typeface="微软雅黑" pitchFamily="34" charset="-122"/>
              <a:cs typeface="Times New Roman"/>
            </a:endParaRPr>
          </a:p>
          <a:p>
            <a:r>
              <a:rPr lang="en-US" altLang="zh-CN" sz="1100" kern="100" dirty="0">
                <a:solidFill>
                  <a:srgbClr val="000000"/>
                </a:solidFill>
                <a:latin typeface="微软雅黑" pitchFamily="34" charset="-122"/>
                <a:ea typeface="微软雅黑" pitchFamily="34" charset="-122"/>
                <a:cs typeface="Times New Roman"/>
              </a:rPr>
              <a:t>1</a:t>
            </a:r>
            <a:r>
              <a:rPr lang="zh-CN" altLang="en-US" sz="1100" kern="100" dirty="0">
                <a:solidFill>
                  <a:srgbClr val="000000"/>
                </a:solidFill>
                <a:latin typeface="微软雅黑" pitchFamily="34" charset="-122"/>
                <a:ea typeface="微软雅黑" pitchFamily="34" charset="-122"/>
                <a:cs typeface="Times New Roman"/>
              </a:rPr>
              <a:t>、带宽指从云主机到核心骨干网带宽</a:t>
            </a:r>
          </a:p>
          <a:p>
            <a:r>
              <a:rPr lang="en-US" altLang="zh-CN" sz="1100" kern="100" dirty="0">
                <a:solidFill>
                  <a:srgbClr val="000000"/>
                </a:solidFill>
                <a:latin typeface="微软雅黑" pitchFamily="34" charset="-122"/>
                <a:ea typeface="微软雅黑" pitchFamily="34" charset="-122"/>
                <a:cs typeface="Times New Roman"/>
              </a:rPr>
              <a:t>2</a:t>
            </a:r>
            <a:r>
              <a:rPr lang="zh-CN" altLang="en-US" sz="1100" kern="100" dirty="0">
                <a:solidFill>
                  <a:srgbClr val="000000"/>
                </a:solidFill>
                <a:latin typeface="微软雅黑" pitchFamily="34" charset="-122"/>
                <a:ea typeface="微软雅黑" pitchFamily="34" charset="-122"/>
                <a:cs typeface="Times New Roman"/>
              </a:rPr>
              <a:t>、</a:t>
            </a:r>
            <a:r>
              <a:rPr lang="zh-CN" altLang="en-US" sz="1100" kern="100" dirty="0" smtClean="0">
                <a:solidFill>
                  <a:srgbClr val="000000"/>
                </a:solidFill>
                <a:latin typeface="微软雅黑" pitchFamily="34" charset="-122"/>
                <a:ea typeface="微软雅黑" pitchFamily="34" charset="-122"/>
                <a:cs typeface="Times New Roman"/>
              </a:rPr>
              <a:t>每个客户可</a:t>
            </a:r>
            <a:r>
              <a:rPr lang="zh-CN" altLang="en-US" sz="1100" kern="100" dirty="0">
                <a:solidFill>
                  <a:srgbClr val="000000"/>
                </a:solidFill>
                <a:latin typeface="微软雅黑" pitchFamily="34" charset="-122"/>
                <a:ea typeface="微软雅黑" pitchFamily="34" charset="-122"/>
                <a:cs typeface="Times New Roman"/>
              </a:rPr>
              <a:t>订购多条同一规格的带宽出租产品或多个不同规格的带宽出租产品</a:t>
            </a:r>
            <a:endParaRPr lang="en-US" altLang="zh-CN" sz="1100" kern="100" dirty="0">
              <a:solidFill>
                <a:srgbClr val="000000"/>
              </a:solidFill>
              <a:latin typeface="微软雅黑" pitchFamily="34" charset="-122"/>
              <a:ea typeface="微软雅黑" pitchFamily="34" charset="-122"/>
              <a:cs typeface="Times New Roman"/>
            </a:endParaRPr>
          </a:p>
          <a:p>
            <a:r>
              <a:rPr lang="en-US" altLang="zh-CN" sz="1100" kern="100" dirty="0">
                <a:solidFill>
                  <a:srgbClr val="000000"/>
                </a:solidFill>
                <a:latin typeface="微软雅黑" pitchFamily="34" charset="-122"/>
                <a:ea typeface="微软雅黑" pitchFamily="34" charset="-122"/>
                <a:cs typeface="Times New Roman"/>
              </a:rPr>
              <a:t>3</a:t>
            </a:r>
            <a:r>
              <a:rPr lang="zh-CN" altLang="en-US" sz="1100" kern="100" dirty="0">
                <a:solidFill>
                  <a:srgbClr val="000000"/>
                </a:solidFill>
                <a:latin typeface="微软雅黑" pitchFamily="34" charset="-122"/>
                <a:ea typeface="微软雅黑" pitchFamily="34" charset="-122"/>
                <a:cs typeface="Times New Roman"/>
              </a:rPr>
              <a:t>、每个</a:t>
            </a:r>
            <a:r>
              <a:rPr lang="en-US" altLang="zh-CN" sz="1100" kern="100" dirty="0">
                <a:solidFill>
                  <a:srgbClr val="000000"/>
                </a:solidFill>
                <a:latin typeface="微软雅黑" pitchFamily="34" charset="-122"/>
                <a:ea typeface="微软雅黑" pitchFamily="34" charset="-122"/>
                <a:cs typeface="Times New Roman"/>
              </a:rPr>
              <a:t>IP</a:t>
            </a:r>
            <a:r>
              <a:rPr lang="zh-CN" altLang="en-US" sz="1100" kern="100" dirty="0">
                <a:solidFill>
                  <a:srgbClr val="000000"/>
                </a:solidFill>
                <a:latin typeface="微软雅黑" pitchFamily="34" charset="-122"/>
                <a:ea typeface="微软雅黑" pitchFamily="34" charset="-122"/>
                <a:cs typeface="Times New Roman"/>
              </a:rPr>
              <a:t>绑定的带宽不超过</a:t>
            </a:r>
            <a:r>
              <a:rPr lang="en-US" altLang="zh-CN" sz="1100" kern="100" dirty="0">
                <a:solidFill>
                  <a:srgbClr val="000000"/>
                </a:solidFill>
                <a:latin typeface="微软雅黑" pitchFamily="34" charset="-122"/>
                <a:ea typeface="微软雅黑" pitchFamily="34" charset="-122"/>
                <a:cs typeface="Times New Roman"/>
              </a:rPr>
              <a:t>100M</a:t>
            </a:r>
            <a:endParaRPr lang="zh-CN" altLang="en-US" sz="1100" kern="100" dirty="0">
              <a:solidFill>
                <a:srgbClr val="000000"/>
              </a:solidFill>
              <a:latin typeface="微软雅黑" pitchFamily="34" charset="-122"/>
              <a:ea typeface="微软雅黑" pitchFamily="34" charset="-122"/>
              <a:cs typeface="Times New Roman"/>
            </a:endParaRPr>
          </a:p>
        </p:txBody>
      </p:sp>
    </p:spTree>
    <p:extLst>
      <p:ext uri="{BB962C8B-B14F-4D97-AF65-F5344CB8AC3E}">
        <p14:creationId xmlns:p14="http://schemas.microsoft.com/office/powerpoint/2010/main" xmlns="" val="37491945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11560" y="1340768"/>
            <a:ext cx="7920880" cy="3672408"/>
            <a:chOff x="1043608" y="1327329"/>
            <a:chExt cx="7191958" cy="3408821"/>
          </a:xfrm>
        </p:grpSpPr>
        <p:grpSp>
          <p:nvGrpSpPr>
            <p:cNvPr id="4" name="组合 3"/>
            <p:cNvGrpSpPr/>
            <p:nvPr/>
          </p:nvGrpSpPr>
          <p:grpSpPr>
            <a:xfrm>
              <a:off x="1077663" y="3616484"/>
              <a:ext cx="7157903" cy="1119666"/>
              <a:chOff x="1053582" y="4336548"/>
              <a:chExt cx="7157903" cy="1119666"/>
            </a:xfrm>
          </p:grpSpPr>
          <p:sp>
            <p:nvSpPr>
              <p:cNvPr id="5" name="矩形 4"/>
              <p:cNvSpPr/>
              <p:nvPr/>
            </p:nvSpPr>
            <p:spPr>
              <a:xfrm>
                <a:off x="1691680" y="4988162"/>
                <a:ext cx="648071" cy="144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altLang="zh-CN" sz="100" dirty="0">
                    <a:solidFill>
                      <a:srgbClr val="EEECE1">
                        <a:lumMod val="25000"/>
                      </a:srgbClr>
                    </a:solidFill>
                  </a:rPr>
                  <a:t>PPT</a:t>
                </a:r>
                <a:r>
                  <a:rPr lang="zh-CN" altLang="en-US" sz="100" dirty="0">
                    <a:solidFill>
                      <a:srgbClr val="EEECE1">
                        <a:lumMod val="25000"/>
                      </a:srgbClr>
                    </a:solidFill>
                  </a:rPr>
                  <a:t>模板下载：</a:t>
                </a:r>
                <a:r>
                  <a:rPr lang="en-US" altLang="zh-CN" sz="100" dirty="0">
                    <a:solidFill>
                      <a:srgbClr val="EEECE1">
                        <a:lumMod val="25000"/>
                      </a:srgbClr>
                    </a:solidFill>
                    <a:hlinkClick r:id="rId2"/>
                  </a:rPr>
                  <a:t>www.1ppt.com/moban/</a:t>
                </a:r>
                <a:r>
                  <a:rPr lang="en-US" altLang="zh-CN" sz="100" dirty="0">
                    <a:solidFill>
                      <a:srgbClr val="EEECE1">
                        <a:lumMod val="25000"/>
                      </a:srgbClr>
                    </a:solidFill>
                  </a:rPr>
                  <a:t>     </a:t>
                </a:r>
                <a:r>
                  <a:rPr lang="zh-CN" altLang="en-US" sz="100" dirty="0">
                    <a:solidFill>
                      <a:srgbClr val="EEECE1">
                        <a:lumMod val="25000"/>
                      </a:srgbClr>
                    </a:solidFill>
                  </a:rPr>
                  <a:t>行业</a:t>
                </a:r>
                <a:r>
                  <a:rPr lang="en-US" altLang="zh-CN" sz="100" dirty="0">
                    <a:solidFill>
                      <a:srgbClr val="EEECE1">
                        <a:lumMod val="25000"/>
                      </a:srgbClr>
                    </a:solidFill>
                  </a:rPr>
                  <a:t>PPT</a:t>
                </a:r>
                <a:r>
                  <a:rPr lang="zh-CN" altLang="en-US" sz="100" dirty="0">
                    <a:solidFill>
                      <a:srgbClr val="EEECE1">
                        <a:lumMod val="25000"/>
                      </a:srgbClr>
                    </a:solidFill>
                  </a:rPr>
                  <a:t>模板：</a:t>
                </a:r>
                <a:r>
                  <a:rPr lang="en-US" altLang="zh-CN" sz="100" dirty="0">
                    <a:solidFill>
                      <a:srgbClr val="EEECE1">
                        <a:lumMod val="25000"/>
                      </a:srgbClr>
                    </a:solidFill>
                    <a:hlinkClick r:id="rId3"/>
                  </a:rPr>
                  <a:t>www.1ppt.com/hangye/</a:t>
                </a:r>
                <a:r>
                  <a:rPr lang="en-US" altLang="zh-CN" sz="100" dirty="0">
                    <a:solidFill>
                      <a:srgbClr val="EEECE1">
                        <a:lumMod val="25000"/>
                      </a:srgbClr>
                    </a:solidFill>
                  </a:rPr>
                  <a:t> </a:t>
                </a:r>
              </a:p>
              <a:p>
                <a:pPr fontAlgn="base">
                  <a:spcBef>
                    <a:spcPct val="0"/>
                  </a:spcBef>
                  <a:spcAft>
                    <a:spcPct val="0"/>
                  </a:spcAft>
                </a:pPr>
                <a:r>
                  <a:rPr lang="zh-CN" altLang="en-US" sz="100" dirty="0">
                    <a:solidFill>
                      <a:srgbClr val="EEECE1">
                        <a:lumMod val="25000"/>
                      </a:srgbClr>
                    </a:solidFill>
                  </a:rPr>
                  <a:t>节日</a:t>
                </a:r>
                <a:r>
                  <a:rPr lang="en-US" altLang="zh-CN" sz="100" dirty="0">
                    <a:solidFill>
                      <a:srgbClr val="EEECE1">
                        <a:lumMod val="25000"/>
                      </a:srgbClr>
                    </a:solidFill>
                  </a:rPr>
                  <a:t>PPT</a:t>
                </a:r>
                <a:r>
                  <a:rPr lang="zh-CN" altLang="en-US" sz="100" dirty="0">
                    <a:solidFill>
                      <a:srgbClr val="EEECE1">
                        <a:lumMod val="25000"/>
                      </a:srgbClr>
                    </a:solidFill>
                  </a:rPr>
                  <a:t>模板：</a:t>
                </a:r>
                <a:r>
                  <a:rPr lang="en-US" altLang="zh-CN" sz="100" dirty="0">
                    <a:solidFill>
                      <a:srgbClr val="EEECE1">
                        <a:lumMod val="25000"/>
                      </a:srgbClr>
                    </a:solidFill>
                    <a:hlinkClick r:id="rId4"/>
                  </a:rPr>
                  <a:t>www.1ppt.com/jieri/</a:t>
                </a:r>
                <a:r>
                  <a:rPr lang="en-US" altLang="zh-CN" sz="100" dirty="0">
                    <a:solidFill>
                      <a:srgbClr val="EEECE1">
                        <a:lumMod val="25000"/>
                      </a:srgbClr>
                    </a:solidFill>
                  </a:rPr>
                  <a:t>           PPT</a:t>
                </a:r>
                <a:r>
                  <a:rPr lang="zh-CN" altLang="en-US" sz="100" dirty="0">
                    <a:solidFill>
                      <a:srgbClr val="EEECE1">
                        <a:lumMod val="25000"/>
                      </a:srgbClr>
                    </a:solidFill>
                  </a:rPr>
                  <a:t>素材下载：</a:t>
                </a:r>
                <a:r>
                  <a:rPr lang="en-US" altLang="zh-CN" sz="100" dirty="0">
                    <a:solidFill>
                      <a:srgbClr val="EEECE1">
                        <a:lumMod val="25000"/>
                      </a:srgbClr>
                    </a:solidFill>
                    <a:hlinkClick r:id="rId5"/>
                  </a:rPr>
                  <a:t>www.1ppt.com/sucai/</a:t>
                </a:r>
                <a:endParaRPr lang="en-US" altLang="zh-CN" sz="100" dirty="0">
                  <a:solidFill>
                    <a:srgbClr val="EEECE1">
                      <a:lumMod val="25000"/>
                    </a:srgbClr>
                  </a:solidFill>
                </a:endParaRPr>
              </a:p>
              <a:p>
                <a:pPr fontAlgn="base">
                  <a:spcBef>
                    <a:spcPct val="0"/>
                  </a:spcBef>
                  <a:spcAft>
                    <a:spcPct val="0"/>
                  </a:spcAft>
                </a:pPr>
                <a:r>
                  <a:rPr lang="en-US" altLang="zh-CN" sz="100" dirty="0">
                    <a:solidFill>
                      <a:srgbClr val="EEECE1">
                        <a:lumMod val="25000"/>
                      </a:srgbClr>
                    </a:solidFill>
                  </a:rPr>
                  <a:t>PPT</a:t>
                </a:r>
                <a:r>
                  <a:rPr lang="zh-CN" altLang="en-US" sz="100" dirty="0">
                    <a:solidFill>
                      <a:srgbClr val="EEECE1">
                        <a:lumMod val="25000"/>
                      </a:srgbClr>
                    </a:solidFill>
                  </a:rPr>
                  <a:t>背景图片：</a:t>
                </a:r>
                <a:r>
                  <a:rPr lang="en-US" altLang="zh-CN" sz="100" dirty="0">
                    <a:solidFill>
                      <a:srgbClr val="EEECE1">
                        <a:lumMod val="25000"/>
                      </a:srgbClr>
                    </a:solidFill>
                    <a:hlinkClick r:id="rId6"/>
                  </a:rPr>
                  <a:t>www.1ppt.com/beijing/</a:t>
                </a:r>
                <a:r>
                  <a:rPr lang="en-US" altLang="zh-CN" sz="100" dirty="0">
                    <a:solidFill>
                      <a:srgbClr val="EEECE1">
                        <a:lumMod val="25000"/>
                      </a:srgbClr>
                    </a:solidFill>
                  </a:rPr>
                  <a:t>      PPT</a:t>
                </a:r>
                <a:r>
                  <a:rPr lang="zh-CN" altLang="en-US" sz="100" dirty="0">
                    <a:solidFill>
                      <a:srgbClr val="EEECE1">
                        <a:lumMod val="25000"/>
                      </a:srgbClr>
                    </a:solidFill>
                  </a:rPr>
                  <a:t>图表下载：</a:t>
                </a:r>
                <a:r>
                  <a:rPr lang="en-US" altLang="zh-CN" sz="100" dirty="0">
                    <a:solidFill>
                      <a:srgbClr val="EEECE1">
                        <a:lumMod val="25000"/>
                      </a:srgbClr>
                    </a:solidFill>
                    <a:hlinkClick r:id="rId7"/>
                  </a:rPr>
                  <a:t>www.1ppt.com/tubiao/</a:t>
                </a:r>
                <a:r>
                  <a:rPr lang="en-US" altLang="zh-CN" sz="100" dirty="0">
                    <a:solidFill>
                      <a:srgbClr val="EEECE1">
                        <a:lumMod val="25000"/>
                      </a:srgbClr>
                    </a:solidFill>
                  </a:rPr>
                  <a:t>      </a:t>
                </a:r>
              </a:p>
              <a:p>
                <a:pPr fontAlgn="base">
                  <a:spcBef>
                    <a:spcPct val="0"/>
                  </a:spcBef>
                  <a:spcAft>
                    <a:spcPct val="0"/>
                  </a:spcAft>
                </a:pPr>
                <a:r>
                  <a:rPr lang="zh-CN" altLang="en-US" sz="100" dirty="0">
                    <a:solidFill>
                      <a:srgbClr val="EEECE1">
                        <a:lumMod val="25000"/>
                      </a:srgbClr>
                    </a:solidFill>
                  </a:rPr>
                  <a:t>优秀</a:t>
                </a:r>
                <a:r>
                  <a:rPr lang="en-US" altLang="zh-CN" sz="100" dirty="0">
                    <a:solidFill>
                      <a:srgbClr val="EEECE1">
                        <a:lumMod val="25000"/>
                      </a:srgbClr>
                    </a:solidFill>
                  </a:rPr>
                  <a:t>PPT</a:t>
                </a:r>
                <a:r>
                  <a:rPr lang="zh-CN" altLang="en-US" sz="100" dirty="0">
                    <a:solidFill>
                      <a:srgbClr val="EEECE1">
                        <a:lumMod val="25000"/>
                      </a:srgbClr>
                    </a:solidFill>
                  </a:rPr>
                  <a:t>下载：</a:t>
                </a:r>
                <a:r>
                  <a:rPr lang="en-US" altLang="zh-CN" sz="100" dirty="0">
                    <a:solidFill>
                      <a:srgbClr val="EEECE1">
                        <a:lumMod val="25000"/>
                      </a:srgbClr>
                    </a:solidFill>
                    <a:hlinkClick r:id="rId8"/>
                  </a:rPr>
                  <a:t>www.1ppt.com/xiazai/</a:t>
                </a:r>
                <a:r>
                  <a:rPr lang="en-US" altLang="zh-CN" sz="100" dirty="0">
                    <a:solidFill>
                      <a:srgbClr val="EEECE1">
                        <a:lumMod val="25000"/>
                      </a:srgbClr>
                    </a:solidFill>
                  </a:rPr>
                  <a:t>        PPT</a:t>
                </a:r>
                <a:r>
                  <a:rPr lang="zh-CN" altLang="en-US" sz="100" dirty="0">
                    <a:solidFill>
                      <a:srgbClr val="EEECE1">
                        <a:lumMod val="25000"/>
                      </a:srgbClr>
                    </a:solidFill>
                  </a:rPr>
                  <a:t>教程： </a:t>
                </a:r>
                <a:r>
                  <a:rPr lang="en-US" altLang="zh-CN" sz="100" dirty="0">
                    <a:solidFill>
                      <a:srgbClr val="EEECE1">
                        <a:lumMod val="25000"/>
                      </a:srgbClr>
                    </a:solidFill>
                    <a:hlinkClick r:id="rId9"/>
                  </a:rPr>
                  <a:t>www.1ppt.com/powerpoint/</a:t>
                </a:r>
                <a:r>
                  <a:rPr lang="en-US" altLang="zh-CN" sz="100" dirty="0">
                    <a:solidFill>
                      <a:srgbClr val="EEECE1">
                        <a:lumMod val="25000"/>
                      </a:srgbClr>
                    </a:solidFill>
                  </a:rPr>
                  <a:t>      </a:t>
                </a:r>
              </a:p>
              <a:p>
                <a:pPr fontAlgn="base">
                  <a:spcBef>
                    <a:spcPct val="0"/>
                  </a:spcBef>
                  <a:spcAft>
                    <a:spcPct val="0"/>
                  </a:spcAft>
                </a:pPr>
                <a:r>
                  <a:rPr lang="en-US" altLang="zh-CN" sz="100" dirty="0">
                    <a:solidFill>
                      <a:srgbClr val="EEECE1">
                        <a:lumMod val="25000"/>
                      </a:srgbClr>
                    </a:solidFill>
                  </a:rPr>
                  <a:t>Word</a:t>
                </a:r>
                <a:r>
                  <a:rPr lang="zh-CN" altLang="en-US" sz="100" dirty="0">
                    <a:solidFill>
                      <a:srgbClr val="EEECE1">
                        <a:lumMod val="25000"/>
                      </a:srgbClr>
                    </a:solidFill>
                  </a:rPr>
                  <a:t>教程： </a:t>
                </a:r>
                <a:r>
                  <a:rPr lang="en-US" altLang="zh-CN" sz="100" dirty="0">
                    <a:solidFill>
                      <a:srgbClr val="EEECE1">
                        <a:lumMod val="25000"/>
                      </a:srgbClr>
                    </a:solidFill>
                    <a:hlinkClick r:id="rId10"/>
                  </a:rPr>
                  <a:t>www.1ppt.com/word/</a:t>
                </a:r>
                <a:r>
                  <a:rPr lang="en-US" altLang="zh-CN" sz="100" dirty="0">
                    <a:solidFill>
                      <a:srgbClr val="EEECE1">
                        <a:lumMod val="25000"/>
                      </a:srgbClr>
                    </a:solidFill>
                  </a:rPr>
                  <a:t>              Excel</a:t>
                </a:r>
                <a:r>
                  <a:rPr lang="zh-CN" altLang="en-US" sz="100" dirty="0">
                    <a:solidFill>
                      <a:srgbClr val="EEECE1">
                        <a:lumMod val="25000"/>
                      </a:srgbClr>
                    </a:solidFill>
                  </a:rPr>
                  <a:t>教程：</a:t>
                </a:r>
                <a:r>
                  <a:rPr lang="en-US" altLang="zh-CN" sz="100" dirty="0">
                    <a:solidFill>
                      <a:srgbClr val="EEECE1">
                        <a:lumMod val="25000"/>
                      </a:srgbClr>
                    </a:solidFill>
                    <a:hlinkClick r:id="rId11"/>
                  </a:rPr>
                  <a:t>www.1ppt.com/excel/</a:t>
                </a:r>
                <a:r>
                  <a:rPr lang="en-US" altLang="zh-CN" sz="100" dirty="0">
                    <a:solidFill>
                      <a:srgbClr val="EEECE1">
                        <a:lumMod val="25000"/>
                      </a:srgbClr>
                    </a:solidFill>
                  </a:rPr>
                  <a:t>  </a:t>
                </a:r>
              </a:p>
              <a:p>
                <a:pPr fontAlgn="base">
                  <a:spcBef>
                    <a:spcPct val="0"/>
                  </a:spcBef>
                  <a:spcAft>
                    <a:spcPct val="0"/>
                  </a:spcAft>
                </a:pPr>
                <a:r>
                  <a:rPr lang="zh-CN" altLang="en-US" sz="100" dirty="0">
                    <a:solidFill>
                      <a:srgbClr val="EEECE1">
                        <a:lumMod val="25000"/>
                      </a:srgbClr>
                    </a:solidFill>
                  </a:rPr>
                  <a:t>资料下载：</a:t>
                </a:r>
                <a:r>
                  <a:rPr lang="en-US" altLang="zh-CN" sz="100" dirty="0">
                    <a:solidFill>
                      <a:srgbClr val="EEECE1">
                        <a:lumMod val="25000"/>
                      </a:srgbClr>
                    </a:solidFill>
                    <a:hlinkClick r:id="rId12"/>
                  </a:rPr>
                  <a:t>www.1ppt.com/ziliao/</a:t>
                </a:r>
                <a:r>
                  <a:rPr lang="en-US" altLang="zh-CN" sz="100" dirty="0">
                    <a:solidFill>
                      <a:srgbClr val="EEECE1">
                        <a:lumMod val="25000"/>
                      </a:srgbClr>
                    </a:solidFill>
                  </a:rPr>
                  <a:t>                PPT</a:t>
                </a:r>
                <a:r>
                  <a:rPr lang="zh-CN" altLang="en-US" sz="100" dirty="0">
                    <a:solidFill>
                      <a:srgbClr val="EEECE1">
                        <a:lumMod val="25000"/>
                      </a:srgbClr>
                    </a:solidFill>
                  </a:rPr>
                  <a:t>课件下载：</a:t>
                </a:r>
                <a:r>
                  <a:rPr lang="en-US" altLang="zh-CN" sz="100" dirty="0">
                    <a:solidFill>
                      <a:srgbClr val="EEECE1">
                        <a:lumMod val="25000"/>
                      </a:srgbClr>
                    </a:solidFill>
                    <a:hlinkClick r:id="rId13"/>
                  </a:rPr>
                  <a:t>www.1ppt.com/kejian/</a:t>
                </a:r>
                <a:r>
                  <a:rPr lang="en-US" altLang="zh-CN" sz="100" dirty="0">
                    <a:solidFill>
                      <a:srgbClr val="EEECE1">
                        <a:lumMod val="25000"/>
                      </a:srgbClr>
                    </a:solidFill>
                  </a:rPr>
                  <a:t> </a:t>
                </a:r>
              </a:p>
              <a:p>
                <a:pPr fontAlgn="base">
                  <a:spcBef>
                    <a:spcPct val="0"/>
                  </a:spcBef>
                  <a:spcAft>
                    <a:spcPct val="0"/>
                  </a:spcAft>
                </a:pPr>
                <a:r>
                  <a:rPr lang="zh-CN" altLang="en-US" sz="100" dirty="0">
                    <a:solidFill>
                      <a:srgbClr val="EEECE1">
                        <a:lumMod val="25000"/>
                      </a:srgbClr>
                    </a:solidFill>
                  </a:rPr>
                  <a:t>范文下载：</a:t>
                </a:r>
                <a:r>
                  <a:rPr lang="en-US" altLang="zh-CN" sz="100" dirty="0">
                    <a:solidFill>
                      <a:srgbClr val="EEECE1">
                        <a:lumMod val="25000"/>
                      </a:srgbClr>
                    </a:solidFill>
                    <a:hlinkClick r:id="rId14"/>
                  </a:rPr>
                  <a:t>www.1ppt.com/fanwen/</a:t>
                </a:r>
                <a:r>
                  <a:rPr lang="en-US" altLang="zh-CN" sz="100" dirty="0">
                    <a:solidFill>
                      <a:srgbClr val="EEECE1">
                        <a:lumMod val="25000"/>
                      </a:srgbClr>
                    </a:solidFill>
                  </a:rPr>
                  <a:t>             </a:t>
                </a:r>
                <a:r>
                  <a:rPr lang="zh-CN" altLang="en-US" sz="100" dirty="0">
                    <a:solidFill>
                      <a:srgbClr val="EEECE1">
                        <a:lumMod val="25000"/>
                      </a:srgbClr>
                    </a:solidFill>
                  </a:rPr>
                  <a:t>试卷下载：</a:t>
                </a:r>
                <a:r>
                  <a:rPr lang="en-US" altLang="zh-CN" sz="100" dirty="0">
                    <a:solidFill>
                      <a:srgbClr val="EEECE1">
                        <a:lumMod val="25000"/>
                      </a:srgbClr>
                    </a:solidFill>
                    <a:hlinkClick r:id="rId15"/>
                  </a:rPr>
                  <a:t>www.1ppt.com/shiti/</a:t>
                </a:r>
                <a:r>
                  <a:rPr lang="en-US" altLang="zh-CN" sz="100" dirty="0">
                    <a:solidFill>
                      <a:srgbClr val="EEECE1">
                        <a:lumMod val="25000"/>
                      </a:srgbClr>
                    </a:solidFill>
                  </a:rPr>
                  <a:t>  </a:t>
                </a:r>
              </a:p>
              <a:p>
                <a:pPr fontAlgn="base">
                  <a:spcBef>
                    <a:spcPct val="0"/>
                  </a:spcBef>
                  <a:spcAft>
                    <a:spcPct val="0"/>
                  </a:spcAft>
                </a:pPr>
                <a:r>
                  <a:rPr lang="zh-CN" altLang="en-US" sz="100" dirty="0">
                    <a:solidFill>
                      <a:srgbClr val="EEECE1">
                        <a:lumMod val="25000"/>
                      </a:srgbClr>
                    </a:solidFill>
                  </a:rPr>
                  <a:t>教案下载：</a:t>
                </a:r>
                <a:r>
                  <a:rPr lang="en-US" altLang="zh-CN" sz="100" dirty="0">
                    <a:solidFill>
                      <a:srgbClr val="EEECE1">
                        <a:lumMod val="25000"/>
                      </a:srgbClr>
                    </a:solidFill>
                    <a:hlinkClick r:id="rId16"/>
                  </a:rPr>
                  <a:t>www.1ppt.com/jiaoan/</a:t>
                </a:r>
                <a:r>
                  <a:rPr lang="en-US" altLang="zh-CN" sz="100" dirty="0">
                    <a:solidFill>
                      <a:srgbClr val="EEECE1">
                        <a:lumMod val="25000"/>
                      </a:srgbClr>
                    </a:solidFill>
                  </a:rPr>
                  <a:t>  </a:t>
                </a:r>
              </a:p>
              <a:p>
                <a:pPr fontAlgn="base">
                  <a:spcBef>
                    <a:spcPct val="0"/>
                  </a:spcBef>
                  <a:spcAft>
                    <a:spcPct val="0"/>
                  </a:spcAft>
                </a:pPr>
                <a:r>
                  <a:rPr lang="en-US" altLang="zh-CN" sz="100" dirty="0">
                    <a:solidFill>
                      <a:srgbClr val="EEECE1">
                        <a:lumMod val="25000"/>
                      </a:srgbClr>
                    </a:solidFill>
                  </a:rPr>
                  <a:t>  </a:t>
                </a:r>
                <a:endParaRPr lang="zh-CN" altLang="en-US" sz="100" dirty="0">
                  <a:solidFill>
                    <a:srgbClr val="EEECE1">
                      <a:lumMod val="25000"/>
                    </a:srgbClr>
                  </a:solidFill>
                </a:endParaRPr>
              </a:p>
            </p:txBody>
          </p:sp>
          <p:grpSp>
            <p:nvGrpSpPr>
              <p:cNvPr id="6" name="组合 5"/>
              <p:cNvGrpSpPr/>
              <p:nvPr/>
            </p:nvGrpSpPr>
            <p:grpSpPr>
              <a:xfrm>
                <a:off x="1053582" y="4336548"/>
                <a:ext cx="7157903" cy="1119666"/>
                <a:chOff x="981574" y="4469574"/>
                <a:chExt cx="7157903" cy="1119666"/>
              </a:xfrm>
              <a:effectLst>
                <a:outerShdw blurRad="50800" dist="38100" dir="5400000" algn="t" rotWithShape="0">
                  <a:prstClr val="black">
                    <a:alpha val="40000"/>
                  </a:prstClr>
                </a:outerShdw>
              </a:effectLst>
            </p:grpSpPr>
            <p:sp>
              <p:nvSpPr>
                <p:cNvPr id="7" name="矩形 26"/>
                <p:cNvSpPr/>
                <p:nvPr/>
              </p:nvSpPr>
              <p:spPr>
                <a:xfrm>
                  <a:off x="995015" y="4469574"/>
                  <a:ext cx="7107343" cy="491737"/>
                </a:xfrm>
                <a:custGeom>
                  <a:avLst/>
                  <a:gdLst>
                    <a:gd name="connsiteX0" fmla="*/ 0 w 7006450"/>
                    <a:gd name="connsiteY0" fmla="*/ 0 h 452377"/>
                    <a:gd name="connsiteX1" fmla="*/ 7006450 w 7006450"/>
                    <a:gd name="connsiteY1" fmla="*/ 0 h 452377"/>
                    <a:gd name="connsiteX2" fmla="*/ 7006450 w 7006450"/>
                    <a:gd name="connsiteY2" fmla="*/ 452377 h 452377"/>
                    <a:gd name="connsiteX3" fmla="*/ 0 w 7006450"/>
                    <a:gd name="connsiteY3" fmla="*/ 452377 h 452377"/>
                    <a:gd name="connsiteX4" fmla="*/ 0 w 7006450"/>
                    <a:gd name="connsiteY4" fmla="*/ 0 h 452377"/>
                    <a:gd name="connsiteX0" fmla="*/ 240632 w 7006450"/>
                    <a:gd name="connsiteY0" fmla="*/ 12031 h 452377"/>
                    <a:gd name="connsiteX1" fmla="*/ 7006450 w 7006450"/>
                    <a:gd name="connsiteY1" fmla="*/ 0 h 452377"/>
                    <a:gd name="connsiteX2" fmla="*/ 7006450 w 7006450"/>
                    <a:gd name="connsiteY2" fmla="*/ 452377 h 452377"/>
                    <a:gd name="connsiteX3" fmla="*/ 0 w 7006450"/>
                    <a:gd name="connsiteY3" fmla="*/ 452377 h 452377"/>
                    <a:gd name="connsiteX4" fmla="*/ 240632 w 7006450"/>
                    <a:gd name="connsiteY4" fmla="*/ 12031 h 452377"/>
                    <a:gd name="connsiteX0" fmla="*/ 240632 w 7162860"/>
                    <a:gd name="connsiteY0" fmla="*/ 36094 h 476440"/>
                    <a:gd name="connsiteX1" fmla="*/ 7162860 w 7162860"/>
                    <a:gd name="connsiteY1" fmla="*/ 0 h 476440"/>
                    <a:gd name="connsiteX2" fmla="*/ 7006450 w 7162860"/>
                    <a:gd name="connsiteY2" fmla="*/ 476440 h 476440"/>
                    <a:gd name="connsiteX3" fmla="*/ 0 w 7162860"/>
                    <a:gd name="connsiteY3" fmla="*/ 476440 h 476440"/>
                    <a:gd name="connsiteX4" fmla="*/ 240632 w 7162860"/>
                    <a:gd name="connsiteY4" fmla="*/ 36094 h 476440"/>
                    <a:gd name="connsiteX0" fmla="*/ 240632 w 7162860"/>
                    <a:gd name="connsiteY0" fmla="*/ 36094 h 488471"/>
                    <a:gd name="connsiteX1" fmla="*/ 7162860 w 7162860"/>
                    <a:gd name="connsiteY1" fmla="*/ 0 h 488471"/>
                    <a:gd name="connsiteX2" fmla="*/ 7042545 w 7162860"/>
                    <a:gd name="connsiteY2" fmla="*/ 488471 h 488471"/>
                    <a:gd name="connsiteX3" fmla="*/ 0 w 7162860"/>
                    <a:gd name="connsiteY3" fmla="*/ 476440 h 488471"/>
                    <a:gd name="connsiteX4" fmla="*/ 240632 w 7162860"/>
                    <a:gd name="connsiteY4" fmla="*/ 36094 h 488471"/>
                    <a:gd name="connsiteX0" fmla="*/ 240632 w 7107343"/>
                    <a:gd name="connsiteY0" fmla="*/ 39360 h 491737"/>
                    <a:gd name="connsiteX1" fmla="*/ 7107343 w 7107343"/>
                    <a:gd name="connsiteY1" fmla="*/ 0 h 491737"/>
                    <a:gd name="connsiteX2" fmla="*/ 7042545 w 7107343"/>
                    <a:gd name="connsiteY2" fmla="*/ 491737 h 491737"/>
                    <a:gd name="connsiteX3" fmla="*/ 0 w 7107343"/>
                    <a:gd name="connsiteY3" fmla="*/ 479706 h 491737"/>
                    <a:gd name="connsiteX4" fmla="*/ 240632 w 7107343"/>
                    <a:gd name="connsiteY4" fmla="*/ 39360 h 4917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7343" h="491737">
                      <a:moveTo>
                        <a:pt x="240632" y="39360"/>
                      </a:moveTo>
                      <a:lnTo>
                        <a:pt x="7107343" y="0"/>
                      </a:lnTo>
                      <a:lnTo>
                        <a:pt x="7042545" y="491737"/>
                      </a:lnTo>
                      <a:lnTo>
                        <a:pt x="0" y="479706"/>
                      </a:lnTo>
                      <a:lnTo>
                        <a:pt x="240632" y="39360"/>
                      </a:lnTo>
                      <a:close/>
                    </a:path>
                  </a:pathLst>
                </a:custGeom>
                <a:solidFill>
                  <a:srgbClr val="B19A4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sp>
              <p:nvSpPr>
                <p:cNvPr id="8" name="矩形 27"/>
                <p:cNvSpPr/>
                <p:nvPr/>
              </p:nvSpPr>
              <p:spPr>
                <a:xfrm>
                  <a:off x="7997275" y="4515110"/>
                  <a:ext cx="142202" cy="1069177"/>
                </a:xfrm>
                <a:custGeom>
                  <a:avLst/>
                  <a:gdLst>
                    <a:gd name="connsiteX0" fmla="*/ 0 w 864096"/>
                    <a:gd name="connsiteY0" fmla="*/ 0 h 648072"/>
                    <a:gd name="connsiteX1" fmla="*/ 864096 w 864096"/>
                    <a:gd name="connsiteY1" fmla="*/ 0 h 648072"/>
                    <a:gd name="connsiteX2" fmla="*/ 864096 w 864096"/>
                    <a:gd name="connsiteY2" fmla="*/ 648072 h 648072"/>
                    <a:gd name="connsiteX3" fmla="*/ 0 w 864096"/>
                    <a:gd name="connsiteY3" fmla="*/ 648072 h 648072"/>
                    <a:gd name="connsiteX4" fmla="*/ 0 w 864096"/>
                    <a:gd name="connsiteY4" fmla="*/ 0 h 648072"/>
                    <a:gd name="connsiteX0" fmla="*/ 0 w 864096"/>
                    <a:gd name="connsiteY0" fmla="*/ 421105 h 1069177"/>
                    <a:gd name="connsiteX1" fmla="*/ 130169 w 864096"/>
                    <a:gd name="connsiteY1" fmla="*/ 0 h 1069177"/>
                    <a:gd name="connsiteX2" fmla="*/ 864096 w 864096"/>
                    <a:gd name="connsiteY2" fmla="*/ 1069177 h 1069177"/>
                    <a:gd name="connsiteX3" fmla="*/ 0 w 864096"/>
                    <a:gd name="connsiteY3" fmla="*/ 1069177 h 1069177"/>
                    <a:gd name="connsiteX4" fmla="*/ 0 w 864096"/>
                    <a:gd name="connsiteY4" fmla="*/ 421105 h 1069177"/>
                    <a:gd name="connsiteX0" fmla="*/ 0 w 166265"/>
                    <a:gd name="connsiteY0" fmla="*/ 421105 h 1069177"/>
                    <a:gd name="connsiteX1" fmla="*/ 130169 w 166265"/>
                    <a:gd name="connsiteY1" fmla="*/ 0 h 1069177"/>
                    <a:gd name="connsiteX2" fmla="*/ 166265 w 166265"/>
                    <a:gd name="connsiteY2" fmla="*/ 660103 h 1069177"/>
                    <a:gd name="connsiteX3" fmla="*/ 0 w 166265"/>
                    <a:gd name="connsiteY3" fmla="*/ 1069177 h 1069177"/>
                    <a:gd name="connsiteX4" fmla="*/ 0 w 166265"/>
                    <a:gd name="connsiteY4" fmla="*/ 421105 h 1069177"/>
                    <a:gd name="connsiteX0" fmla="*/ 0 w 166265"/>
                    <a:gd name="connsiteY0" fmla="*/ 445168 h 1069177"/>
                    <a:gd name="connsiteX1" fmla="*/ 130169 w 166265"/>
                    <a:gd name="connsiteY1" fmla="*/ 0 h 1069177"/>
                    <a:gd name="connsiteX2" fmla="*/ 166265 w 166265"/>
                    <a:gd name="connsiteY2" fmla="*/ 660103 h 1069177"/>
                    <a:gd name="connsiteX3" fmla="*/ 0 w 166265"/>
                    <a:gd name="connsiteY3" fmla="*/ 1069177 h 1069177"/>
                    <a:gd name="connsiteX4" fmla="*/ 0 w 166265"/>
                    <a:gd name="connsiteY4" fmla="*/ 445168 h 1069177"/>
                    <a:gd name="connsiteX0" fmla="*/ 0 w 142202"/>
                    <a:gd name="connsiteY0" fmla="*/ 445168 h 1069177"/>
                    <a:gd name="connsiteX1" fmla="*/ 130169 w 142202"/>
                    <a:gd name="connsiteY1" fmla="*/ 0 h 1069177"/>
                    <a:gd name="connsiteX2" fmla="*/ 142202 w 142202"/>
                    <a:gd name="connsiteY2" fmla="*/ 587914 h 1069177"/>
                    <a:gd name="connsiteX3" fmla="*/ 0 w 142202"/>
                    <a:gd name="connsiteY3" fmla="*/ 1069177 h 1069177"/>
                    <a:gd name="connsiteX4" fmla="*/ 0 w 142202"/>
                    <a:gd name="connsiteY4" fmla="*/ 445168 h 1069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02" h="1069177">
                      <a:moveTo>
                        <a:pt x="0" y="445168"/>
                      </a:moveTo>
                      <a:lnTo>
                        <a:pt x="130169" y="0"/>
                      </a:lnTo>
                      <a:lnTo>
                        <a:pt x="142202" y="587914"/>
                      </a:lnTo>
                      <a:lnTo>
                        <a:pt x="0" y="1069177"/>
                      </a:lnTo>
                      <a:lnTo>
                        <a:pt x="0" y="445168"/>
                      </a:lnTo>
                      <a:close/>
                    </a:path>
                  </a:pathLst>
                </a:custGeom>
                <a:gradFill flip="none" rotWithShape="1">
                  <a:gsLst>
                    <a:gs pos="0">
                      <a:srgbClr val="E6AF00">
                        <a:shade val="30000"/>
                        <a:satMod val="115000"/>
                      </a:srgbClr>
                    </a:gs>
                    <a:gs pos="50000">
                      <a:srgbClr val="E6AF00">
                        <a:shade val="67500"/>
                        <a:satMod val="115000"/>
                      </a:srgbClr>
                    </a:gs>
                    <a:gs pos="100000">
                      <a:srgbClr val="E6AF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sp>
              <p:nvSpPr>
                <p:cNvPr id="9" name="矩形 8"/>
                <p:cNvSpPr/>
                <p:nvPr/>
              </p:nvSpPr>
              <p:spPr>
                <a:xfrm>
                  <a:off x="981574" y="4941168"/>
                  <a:ext cx="7006450" cy="648072"/>
                </a:xfrm>
                <a:prstGeom prst="rect">
                  <a:avLst/>
                </a:prstGeom>
                <a:gradFill flip="none" rotWithShape="1">
                  <a:gsLst>
                    <a:gs pos="0">
                      <a:srgbClr val="8F771D">
                        <a:shade val="30000"/>
                        <a:satMod val="115000"/>
                      </a:srgbClr>
                    </a:gs>
                    <a:gs pos="50000">
                      <a:srgbClr val="8F771D">
                        <a:shade val="67500"/>
                        <a:satMod val="115000"/>
                      </a:srgbClr>
                    </a:gs>
                    <a:gs pos="100000">
                      <a:srgbClr val="8F771D">
                        <a:shade val="100000"/>
                        <a:satMod val="115000"/>
                      </a:srgbClr>
                    </a:gs>
                  </a:gsLst>
                  <a:lin ang="16200000" scaled="1"/>
                  <a:tileRect/>
                </a:gradFill>
                <a:ln w="9525">
                  <a:solidFill>
                    <a:srgbClr val="D1C28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grpSp>
        </p:grpSp>
        <p:grpSp>
          <p:nvGrpSpPr>
            <p:cNvPr id="10" name="组合 9"/>
            <p:cNvGrpSpPr/>
            <p:nvPr/>
          </p:nvGrpSpPr>
          <p:grpSpPr>
            <a:xfrm>
              <a:off x="1043608" y="1346397"/>
              <a:ext cx="3589533" cy="2567690"/>
              <a:chOff x="958712" y="2180212"/>
              <a:chExt cx="3589533" cy="2567690"/>
            </a:xfrm>
            <a:effectLst>
              <a:outerShdw blurRad="50800" dist="38100" dir="5400000" algn="t" rotWithShape="0">
                <a:prstClr val="black">
                  <a:alpha val="40000"/>
                </a:prstClr>
              </a:outerShdw>
            </a:effectLst>
          </p:grpSpPr>
          <p:sp>
            <p:nvSpPr>
              <p:cNvPr id="11" name="直角三角形 2"/>
              <p:cNvSpPr/>
              <p:nvPr/>
            </p:nvSpPr>
            <p:spPr>
              <a:xfrm rot="5400000">
                <a:off x="2591542" y="2787222"/>
                <a:ext cx="2563713" cy="1349693"/>
              </a:xfrm>
              <a:custGeom>
                <a:avLst/>
                <a:gdLst>
                  <a:gd name="connsiteX0" fmla="*/ 0 w 2425988"/>
                  <a:gd name="connsiteY0" fmla="*/ 2346096 h 2346096"/>
                  <a:gd name="connsiteX1" fmla="*/ 0 w 2425988"/>
                  <a:gd name="connsiteY1" fmla="*/ 0 h 2346096"/>
                  <a:gd name="connsiteX2" fmla="*/ 2425988 w 2425988"/>
                  <a:gd name="connsiteY2" fmla="*/ 2346096 h 2346096"/>
                  <a:gd name="connsiteX3" fmla="*/ 0 w 2425988"/>
                  <a:gd name="connsiteY3" fmla="*/ 2346096 h 2346096"/>
                  <a:gd name="connsiteX0" fmla="*/ 529389 w 2955377"/>
                  <a:gd name="connsiteY0" fmla="*/ 914338 h 914338"/>
                  <a:gd name="connsiteX1" fmla="*/ 0 w 2955377"/>
                  <a:gd name="connsiteY1" fmla="*/ 0 h 914338"/>
                  <a:gd name="connsiteX2" fmla="*/ 2955377 w 2955377"/>
                  <a:gd name="connsiteY2" fmla="*/ 914338 h 914338"/>
                  <a:gd name="connsiteX3" fmla="*/ 529389 w 2955377"/>
                  <a:gd name="connsiteY3" fmla="*/ 914338 h 914338"/>
                  <a:gd name="connsiteX0" fmla="*/ 616925 w 3042913"/>
                  <a:gd name="connsiteY0" fmla="*/ 457138 h 457138"/>
                  <a:gd name="connsiteX1" fmla="*/ 0 w 3042913"/>
                  <a:gd name="connsiteY1" fmla="*/ 0 h 457138"/>
                  <a:gd name="connsiteX2" fmla="*/ 3042913 w 3042913"/>
                  <a:gd name="connsiteY2" fmla="*/ 457138 h 457138"/>
                  <a:gd name="connsiteX3" fmla="*/ 616925 w 3042913"/>
                  <a:gd name="connsiteY3" fmla="*/ 457138 h 457138"/>
                  <a:gd name="connsiteX0" fmla="*/ 690752 w 3116740"/>
                  <a:gd name="connsiteY0" fmla="*/ 1323697 h 1323697"/>
                  <a:gd name="connsiteX1" fmla="*/ 0 w 3116740"/>
                  <a:gd name="connsiteY1" fmla="*/ 0 h 1323697"/>
                  <a:gd name="connsiteX2" fmla="*/ 3116740 w 3116740"/>
                  <a:gd name="connsiteY2" fmla="*/ 1323697 h 1323697"/>
                  <a:gd name="connsiteX3" fmla="*/ 690752 w 3116740"/>
                  <a:gd name="connsiteY3" fmla="*/ 1323697 h 1323697"/>
                  <a:gd name="connsiteX0" fmla="*/ 690750 w 3116738"/>
                  <a:gd name="connsiteY0" fmla="*/ 1408929 h 1408929"/>
                  <a:gd name="connsiteX1" fmla="*/ 1 w 3116738"/>
                  <a:gd name="connsiteY1" fmla="*/ 0 h 1408929"/>
                  <a:gd name="connsiteX2" fmla="*/ 3116738 w 3116738"/>
                  <a:gd name="connsiteY2" fmla="*/ 1408929 h 1408929"/>
                  <a:gd name="connsiteX3" fmla="*/ 690750 w 3116738"/>
                  <a:gd name="connsiteY3" fmla="*/ 1408929 h 1408929"/>
                  <a:gd name="connsiteX0" fmla="*/ 720280 w 3146268"/>
                  <a:gd name="connsiteY0" fmla="*/ 1593605 h 1593605"/>
                  <a:gd name="connsiteX1" fmla="*/ 0 w 3146268"/>
                  <a:gd name="connsiteY1" fmla="*/ 0 h 1593605"/>
                  <a:gd name="connsiteX2" fmla="*/ 3146268 w 3146268"/>
                  <a:gd name="connsiteY2" fmla="*/ 1593605 h 1593605"/>
                  <a:gd name="connsiteX3" fmla="*/ 720280 w 3146268"/>
                  <a:gd name="connsiteY3" fmla="*/ 1593605 h 1593605"/>
                </a:gdLst>
                <a:ahLst/>
                <a:cxnLst>
                  <a:cxn ang="0">
                    <a:pos x="connsiteX0" y="connsiteY0"/>
                  </a:cxn>
                  <a:cxn ang="0">
                    <a:pos x="connsiteX1" y="connsiteY1"/>
                  </a:cxn>
                  <a:cxn ang="0">
                    <a:pos x="connsiteX2" y="connsiteY2"/>
                  </a:cxn>
                  <a:cxn ang="0">
                    <a:pos x="connsiteX3" y="connsiteY3"/>
                  </a:cxn>
                </a:cxnLst>
                <a:rect l="l" t="t" r="r" b="b"/>
                <a:pathLst>
                  <a:path w="3146268" h="1593605">
                    <a:moveTo>
                      <a:pt x="720280" y="1593605"/>
                    </a:moveTo>
                    <a:lnTo>
                      <a:pt x="0" y="0"/>
                    </a:lnTo>
                    <a:lnTo>
                      <a:pt x="3146268" y="1593605"/>
                    </a:lnTo>
                    <a:lnTo>
                      <a:pt x="720280" y="1593605"/>
                    </a:lnTo>
                    <a:close/>
                  </a:path>
                </a:pathLst>
              </a:custGeom>
              <a:gradFill flip="none" rotWithShape="1">
                <a:gsLst>
                  <a:gs pos="0">
                    <a:srgbClr val="C99921"/>
                  </a:gs>
                  <a:gs pos="42000">
                    <a:srgbClr val="8F771D"/>
                  </a:gs>
                  <a:gs pos="75000">
                    <a:srgbClr val="9E7800"/>
                  </a:gs>
                </a:gsLst>
                <a:path path="circle">
                  <a:fillToRect l="100000" t="100000"/>
                </a:path>
                <a:tileRect r="-100000" b="-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sp>
            <p:nvSpPr>
              <p:cNvPr id="12" name="矩形 11"/>
              <p:cNvSpPr/>
              <p:nvPr/>
            </p:nvSpPr>
            <p:spPr>
              <a:xfrm>
                <a:off x="986496" y="2764066"/>
                <a:ext cx="2208012" cy="1983836"/>
              </a:xfrm>
              <a:prstGeom prst="rect">
                <a:avLst/>
              </a:prstGeom>
              <a:gradFill flip="none" rotWithShape="1">
                <a:gsLst>
                  <a:gs pos="0">
                    <a:srgbClr val="FFFF00"/>
                  </a:gs>
                  <a:gs pos="47000">
                    <a:srgbClr val="E6AF00"/>
                  </a:gs>
                  <a:gs pos="82000">
                    <a:srgbClr val="B1871F"/>
                  </a:gs>
                </a:gsLst>
                <a:path path="circle">
                  <a:fillToRect l="100000" b="100000"/>
                </a:path>
                <a:tileRect t="-100000" r="-100000"/>
              </a:gradFill>
              <a:ln w="6350">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sp>
            <p:nvSpPr>
              <p:cNvPr id="13" name="矩形 12"/>
              <p:cNvSpPr/>
              <p:nvPr/>
            </p:nvSpPr>
            <p:spPr>
              <a:xfrm>
                <a:off x="1033977" y="2820351"/>
                <a:ext cx="2113050" cy="1896155"/>
              </a:xfrm>
              <a:prstGeom prst="rect">
                <a:avLst/>
              </a:prstGeom>
              <a:solidFill>
                <a:schemeClr val="bg1"/>
              </a:solidFill>
              <a:ln>
                <a:noFill/>
              </a:ln>
              <a:effectLst>
                <a:innerShdw blurRad="1143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sp>
            <p:nvSpPr>
              <p:cNvPr id="14" name="直角三角形 9"/>
              <p:cNvSpPr/>
              <p:nvPr/>
            </p:nvSpPr>
            <p:spPr>
              <a:xfrm flipH="1">
                <a:off x="958712" y="2192832"/>
                <a:ext cx="3554695" cy="584853"/>
              </a:xfrm>
              <a:custGeom>
                <a:avLst/>
                <a:gdLst>
                  <a:gd name="connsiteX0" fmla="*/ 0 w 2448272"/>
                  <a:gd name="connsiteY0" fmla="*/ 1656184 h 1656184"/>
                  <a:gd name="connsiteX1" fmla="*/ 0 w 2448272"/>
                  <a:gd name="connsiteY1" fmla="*/ 0 h 1656184"/>
                  <a:gd name="connsiteX2" fmla="*/ 2448272 w 2448272"/>
                  <a:gd name="connsiteY2" fmla="*/ 1656184 h 1656184"/>
                  <a:gd name="connsiteX3" fmla="*/ 0 w 2448272"/>
                  <a:gd name="connsiteY3" fmla="*/ 1656184 h 1656184"/>
                  <a:gd name="connsiteX0" fmla="*/ 0 w 2448272"/>
                  <a:gd name="connsiteY0" fmla="*/ 1559932 h 1559932"/>
                  <a:gd name="connsiteX1" fmla="*/ 12031 w 2448272"/>
                  <a:gd name="connsiteY1" fmla="*/ 0 h 1559932"/>
                  <a:gd name="connsiteX2" fmla="*/ 2448272 w 2448272"/>
                  <a:gd name="connsiteY2" fmla="*/ 1559932 h 1559932"/>
                  <a:gd name="connsiteX3" fmla="*/ 0 w 2448272"/>
                  <a:gd name="connsiteY3" fmla="*/ 1559932 h 1559932"/>
                  <a:gd name="connsiteX0" fmla="*/ 84348 w 2532620"/>
                  <a:gd name="connsiteY0" fmla="*/ 1607802 h 1607802"/>
                  <a:gd name="connsiteX1" fmla="*/ 127 w 2532620"/>
                  <a:gd name="connsiteY1" fmla="*/ 0 h 1607802"/>
                  <a:gd name="connsiteX2" fmla="*/ 2532620 w 2532620"/>
                  <a:gd name="connsiteY2" fmla="*/ 1607802 h 1607802"/>
                  <a:gd name="connsiteX3" fmla="*/ 84348 w 2532620"/>
                  <a:gd name="connsiteY3" fmla="*/ 1607802 h 1607802"/>
                  <a:gd name="connsiteX0" fmla="*/ 0 w 2532493"/>
                  <a:gd name="connsiteY0" fmla="*/ 0 h 1607802"/>
                  <a:gd name="connsiteX1" fmla="*/ 2532493 w 2532493"/>
                  <a:gd name="connsiteY1" fmla="*/ 1607802 h 1607802"/>
                  <a:gd name="connsiteX2" fmla="*/ 84221 w 2532493"/>
                  <a:gd name="connsiteY2" fmla="*/ 1607802 h 1607802"/>
                  <a:gd name="connsiteX3" fmla="*/ 91440 w 2532493"/>
                  <a:gd name="connsiteY3" fmla="*/ 121273 h 1607802"/>
                  <a:gd name="connsiteX0" fmla="*/ 0 w 2532493"/>
                  <a:gd name="connsiteY0" fmla="*/ 0 h 1607802"/>
                  <a:gd name="connsiteX1" fmla="*/ 2532493 w 2532493"/>
                  <a:gd name="connsiteY1" fmla="*/ 1607802 h 1607802"/>
                  <a:gd name="connsiteX2" fmla="*/ 84221 w 2532493"/>
                  <a:gd name="connsiteY2" fmla="*/ 1607802 h 1607802"/>
                  <a:gd name="connsiteX0" fmla="*/ 0 w 2464399"/>
                  <a:gd name="connsiteY0" fmla="*/ 0 h 1582000"/>
                  <a:gd name="connsiteX1" fmla="*/ 2464399 w 2464399"/>
                  <a:gd name="connsiteY1" fmla="*/ 1582000 h 1582000"/>
                  <a:gd name="connsiteX2" fmla="*/ 16127 w 2464399"/>
                  <a:gd name="connsiteY2" fmla="*/ 1582000 h 1582000"/>
                  <a:gd name="connsiteX0" fmla="*/ 0 w 2454672"/>
                  <a:gd name="connsiteY0" fmla="*/ 0 h 1620704"/>
                  <a:gd name="connsiteX1" fmla="*/ 2454672 w 2454672"/>
                  <a:gd name="connsiteY1" fmla="*/ 1620704 h 1620704"/>
                  <a:gd name="connsiteX2" fmla="*/ 6400 w 2454672"/>
                  <a:gd name="connsiteY2" fmla="*/ 1620704 h 1620704"/>
                  <a:gd name="connsiteX0" fmla="*/ 0 w 2454672"/>
                  <a:gd name="connsiteY0" fmla="*/ 0 h 1620704"/>
                  <a:gd name="connsiteX1" fmla="*/ 2454672 w 2454672"/>
                  <a:gd name="connsiteY1" fmla="*/ 1620704 h 1620704"/>
                  <a:gd name="connsiteX2" fmla="*/ 6400 w 2454672"/>
                  <a:gd name="connsiteY2" fmla="*/ 1620704 h 1620704"/>
                  <a:gd name="connsiteX3" fmla="*/ 0 w 2454672"/>
                  <a:gd name="connsiteY3" fmla="*/ 0 h 1620704"/>
                  <a:gd name="connsiteX0" fmla="*/ 0 w 3203665"/>
                  <a:gd name="connsiteY0" fmla="*/ 0 h 1289585"/>
                  <a:gd name="connsiteX1" fmla="*/ 3203665 w 3203665"/>
                  <a:gd name="connsiteY1" fmla="*/ 1289585 h 1289585"/>
                  <a:gd name="connsiteX2" fmla="*/ 755393 w 3203665"/>
                  <a:gd name="connsiteY2" fmla="*/ 1289585 h 1289585"/>
                  <a:gd name="connsiteX3" fmla="*/ 0 w 3203665"/>
                  <a:gd name="connsiteY3" fmla="*/ 0 h 1289585"/>
                  <a:gd name="connsiteX0" fmla="*/ 0 w 4312607"/>
                  <a:gd name="connsiteY0" fmla="*/ 0 h 1289585"/>
                  <a:gd name="connsiteX1" fmla="*/ 4312607 w 4312607"/>
                  <a:gd name="connsiteY1" fmla="*/ 1266959 h 1289585"/>
                  <a:gd name="connsiteX2" fmla="*/ 755393 w 4312607"/>
                  <a:gd name="connsiteY2" fmla="*/ 1289585 h 1289585"/>
                  <a:gd name="connsiteX3" fmla="*/ 0 w 4312607"/>
                  <a:gd name="connsiteY3" fmla="*/ 0 h 1289585"/>
                  <a:gd name="connsiteX0" fmla="*/ 0 w 5570345"/>
                  <a:gd name="connsiteY0" fmla="*/ 0 h 1237456"/>
                  <a:gd name="connsiteX1" fmla="*/ 5570345 w 5570345"/>
                  <a:gd name="connsiteY1" fmla="*/ 1214830 h 1237456"/>
                  <a:gd name="connsiteX2" fmla="*/ 2013131 w 5570345"/>
                  <a:gd name="connsiteY2" fmla="*/ 1237456 h 1237456"/>
                  <a:gd name="connsiteX3" fmla="*/ 0 w 5570345"/>
                  <a:gd name="connsiteY3" fmla="*/ 0 h 1237456"/>
                  <a:gd name="connsiteX0" fmla="*/ 0 w 5727563"/>
                  <a:gd name="connsiteY0" fmla="*/ 0 h 1237456"/>
                  <a:gd name="connsiteX1" fmla="*/ 5727563 w 5727563"/>
                  <a:gd name="connsiteY1" fmla="*/ 1214830 h 1237456"/>
                  <a:gd name="connsiteX2" fmla="*/ 2170349 w 5727563"/>
                  <a:gd name="connsiteY2" fmla="*/ 1237456 h 1237456"/>
                  <a:gd name="connsiteX3" fmla="*/ 0 w 5727563"/>
                  <a:gd name="connsiteY3" fmla="*/ 0 h 1237456"/>
                  <a:gd name="connsiteX0" fmla="*/ 0 w 5806173"/>
                  <a:gd name="connsiteY0" fmla="*/ 0 h 1266959"/>
                  <a:gd name="connsiteX1" fmla="*/ 5806173 w 5806173"/>
                  <a:gd name="connsiteY1" fmla="*/ 1266959 h 1266959"/>
                  <a:gd name="connsiteX2" fmla="*/ 2170349 w 5806173"/>
                  <a:gd name="connsiteY2" fmla="*/ 1237456 h 1266959"/>
                  <a:gd name="connsiteX3" fmla="*/ 0 w 5806173"/>
                  <a:gd name="connsiteY3" fmla="*/ 0 h 1266959"/>
                </a:gdLst>
                <a:ahLst/>
                <a:cxnLst>
                  <a:cxn ang="0">
                    <a:pos x="connsiteX0" y="connsiteY0"/>
                  </a:cxn>
                  <a:cxn ang="0">
                    <a:pos x="connsiteX1" y="connsiteY1"/>
                  </a:cxn>
                  <a:cxn ang="0">
                    <a:pos x="connsiteX2" y="connsiteY2"/>
                  </a:cxn>
                  <a:cxn ang="0">
                    <a:pos x="connsiteX3" y="connsiteY3"/>
                  </a:cxn>
                </a:cxnLst>
                <a:rect l="l" t="t" r="r" b="b"/>
                <a:pathLst>
                  <a:path w="5806173" h="1266959">
                    <a:moveTo>
                      <a:pt x="0" y="0"/>
                    </a:moveTo>
                    <a:lnTo>
                      <a:pt x="5806173" y="1266959"/>
                    </a:lnTo>
                    <a:lnTo>
                      <a:pt x="2170349" y="1237456"/>
                    </a:lnTo>
                    <a:lnTo>
                      <a:pt x="0" y="0"/>
                    </a:lnTo>
                    <a:close/>
                  </a:path>
                </a:pathLst>
              </a:custGeom>
              <a:gradFill flip="none" rotWithShape="1">
                <a:gsLst>
                  <a:gs pos="0">
                    <a:srgbClr val="896817"/>
                  </a:gs>
                  <a:gs pos="42000">
                    <a:srgbClr val="E6AF00"/>
                  </a:gs>
                  <a:gs pos="67000">
                    <a:srgbClr val="C99921"/>
                  </a:gs>
                </a:gsLst>
                <a:path path="circle">
                  <a:fillToRect r="100000" b="100000"/>
                </a:path>
                <a:tileRect l="-100000" t="-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grpSp>
        <p:grpSp>
          <p:nvGrpSpPr>
            <p:cNvPr id="15" name="组合 14"/>
            <p:cNvGrpSpPr/>
            <p:nvPr/>
          </p:nvGrpSpPr>
          <p:grpSpPr>
            <a:xfrm>
              <a:off x="4611453" y="1327329"/>
              <a:ext cx="3573835" cy="2579721"/>
              <a:chOff x="4526557" y="2161144"/>
              <a:chExt cx="3573835" cy="2579721"/>
            </a:xfrm>
            <a:effectLst>
              <a:outerShdw blurRad="50800" dist="38100" dir="5400000" algn="t" rotWithShape="0">
                <a:prstClr val="black">
                  <a:alpha val="40000"/>
                </a:prstClr>
              </a:outerShdw>
            </a:effectLst>
          </p:grpSpPr>
          <p:sp>
            <p:nvSpPr>
              <p:cNvPr id="16" name="直角三角形 2"/>
              <p:cNvSpPr/>
              <p:nvPr/>
            </p:nvSpPr>
            <p:spPr>
              <a:xfrm rot="16200000" flipH="1">
                <a:off x="3919602" y="2768153"/>
                <a:ext cx="2575744" cy="1361725"/>
              </a:xfrm>
              <a:custGeom>
                <a:avLst/>
                <a:gdLst>
                  <a:gd name="connsiteX0" fmla="*/ 0 w 2425988"/>
                  <a:gd name="connsiteY0" fmla="*/ 2346096 h 2346096"/>
                  <a:gd name="connsiteX1" fmla="*/ 0 w 2425988"/>
                  <a:gd name="connsiteY1" fmla="*/ 0 h 2346096"/>
                  <a:gd name="connsiteX2" fmla="*/ 2425988 w 2425988"/>
                  <a:gd name="connsiteY2" fmla="*/ 2346096 h 2346096"/>
                  <a:gd name="connsiteX3" fmla="*/ 0 w 2425988"/>
                  <a:gd name="connsiteY3" fmla="*/ 2346096 h 2346096"/>
                  <a:gd name="connsiteX0" fmla="*/ 529389 w 2955377"/>
                  <a:gd name="connsiteY0" fmla="*/ 914338 h 914338"/>
                  <a:gd name="connsiteX1" fmla="*/ 0 w 2955377"/>
                  <a:gd name="connsiteY1" fmla="*/ 0 h 914338"/>
                  <a:gd name="connsiteX2" fmla="*/ 2955377 w 2955377"/>
                  <a:gd name="connsiteY2" fmla="*/ 914338 h 914338"/>
                  <a:gd name="connsiteX3" fmla="*/ 529389 w 2955377"/>
                  <a:gd name="connsiteY3" fmla="*/ 914338 h 914338"/>
                  <a:gd name="connsiteX0" fmla="*/ 616925 w 3042913"/>
                  <a:gd name="connsiteY0" fmla="*/ 457138 h 457138"/>
                  <a:gd name="connsiteX1" fmla="*/ 0 w 3042913"/>
                  <a:gd name="connsiteY1" fmla="*/ 0 h 457138"/>
                  <a:gd name="connsiteX2" fmla="*/ 3042913 w 3042913"/>
                  <a:gd name="connsiteY2" fmla="*/ 457138 h 457138"/>
                  <a:gd name="connsiteX3" fmla="*/ 616925 w 3042913"/>
                  <a:gd name="connsiteY3" fmla="*/ 457138 h 457138"/>
                  <a:gd name="connsiteX0" fmla="*/ 690752 w 3116740"/>
                  <a:gd name="connsiteY0" fmla="*/ 1323697 h 1323697"/>
                  <a:gd name="connsiteX1" fmla="*/ 0 w 3116740"/>
                  <a:gd name="connsiteY1" fmla="*/ 0 h 1323697"/>
                  <a:gd name="connsiteX2" fmla="*/ 3116740 w 3116740"/>
                  <a:gd name="connsiteY2" fmla="*/ 1323697 h 1323697"/>
                  <a:gd name="connsiteX3" fmla="*/ 690752 w 3116740"/>
                  <a:gd name="connsiteY3" fmla="*/ 1323697 h 1323697"/>
                  <a:gd name="connsiteX0" fmla="*/ 690750 w 3116738"/>
                  <a:gd name="connsiteY0" fmla="*/ 1408929 h 1408929"/>
                  <a:gd name="connsiteX1" fmla="*/ 1 w 3116738"/>
                  <a:gd name="connsiteY1" fmla="*/ 0 h 1408929"/>
                  <a:gd name="connsiteX2" fmla="*/ 3116738 w 3116738"/>
                  <a:gd name="connsiteY2" fmla="*/ 1408929 h 1408929"/>
                  <a:gd name="connsiteX3" fmla="*/ 690750 w 3116738"/>
                  <a:gd name="connsiteY3" fmla="*/ 1408929 h 1408929"/>
                  <a:gd name="connsiteX0" fmla="*/ 735044 w 3161032"/>
                  <a:gd name="connsiteY0" fmla="*/ 1607811 h 1607811"/>
                  <a:gd name="connsiteX1" fmla="*/ 0 w 3161032"/>
                  <a:gd name="connsiteY1" fmla="*/ 0 h 1607811"/>
                  <a:gd name="connsiteX2" fmla="*/ 3161032 w 3161032"/>
                  <a:gd name="connsiteY2" fmla="*/ 1607811 h 1607811"/>
                  <a:gd name="connsiteX3" fmla="*/ 735044 w 3161032"/>
                  <a:gd name="connsiteY3" fmla="*/ 1607811 h 1607811"/>
                </a:gdLst>
                <a:ahLst/>
                <a:cxnLst>
                  <a:cxn ang="0">
                    <a:pos x="connsiteX0" y="connsiteY0"/>
                  </a:cxn>
                  <a:cxn ang="0">
                    <a:pos x="connsiteX1" y="connsiteY1"/>
                  </a:cxn>
                  <a:cxn ang="0">
                    <a:pos x="connsiteX2" y="connsiteY2"/>
                  </a:cxn>
                  <a:cxn ang="0">
                    <a:pos x="connsiteX3" y="connsiteY3"/>
                  </a:cxn>
                </a:cxnLst>
                <a:rect l="l" t="t" r="r" b="b"/>
                <a:pathLst>
                  <a:path w="3161032" h="1607811">
                    <a:moveTo>
                      <a:pt x="735044" y="1607811"/>
                    </a:moveTo>
                    <a:lnTo>
                      <a:pt x="0" y="0"/>
                    </a:lnTo>
                    <a:lnTo>
                      <a:pt x="3161032" y="1607811"/>
                    </a:lnTo>
                    <a:lnTo>
                      <a:pt x="735044" y="1607811"/>
                    </a:lnTo>
                    <a:close/>
                  </a:path>
                </a:pathLst>
              </a:custGeom>
              <a:gradFill flip="none" rotWithShape="1">
                <a:gsLst>
                  <a:gs pos="28000">
                    <a:srgbClr val="4C680E"/>
                  </a:gs>
                  <a:gs pos="75000">
                    <a:srgbClr val="B5C519"/>
                  </a:gs>
                  <a:gs pos="100000">
                    <a:srgbClr val="809B1D"/>
                  </a:gs>
                </a:gsLst>
                <a:path path="circle">
                  <a:fillToRect l="100000" t="100000"/>
                </a:path>
                <a:tileRect r="-100000" b="-100000"/>
              </a:gra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sp>
            <p:nvSpPr>
              <p:cNvPr id="17" name="矩形 16"/>
              <p:cNvSpPr/>
              <p:nvPr/>
            </p:nvSpPr>
            <p:spPr>
              <a:xfrm flipH="1">
                <a:off x="5892380" y="2757029"/>
                <a:ext cx="2208012" cy="1983836"/>
              </a:xfrm>
              <a:prstGeom prst="rect">
                <a:avLst/>
              </a:prstGeom>
              <a:gradFill flip="none" rotWithShape="1">
                <a:gsLst>
                  <a:gs pos="0">
                    <a:srgbClr val="DAED23"/>
                  </a:gs>
                  <a:gs pos="47000">
                    <a:srgbClr val="C1D31B"/>
                  </a:gs>
                  <a:gs pos="82000">
                    <a:srgbClr val="809B1D"/>
                  </a:gs>
                </a:gsLst>
                <a:path path="circle">
                  <a:fillToRect r="100000" b="100000"/>
                </a:path>
                <a:tileRect l="-100000" t="-100000"/>
              </a:gradFill>
              <a:ln w="6350">
                <a:solidFill>
                  <a:srgbClr val="B3E21E"/>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sp>
            <p:nvSpPr>
              <p:cNvPr id="18" name="矩形 17"/>
              <p:cNvSpPr/>
              <p:nvPr/>
            </p:nvSpPr>
            <p:spPr>
              <a:xfrm flipH="1">
                <a:off x="5949989" y="2829302"/>
                <a:ext cx="2113050" cy="1880168"/>
              </a:xfrm>
              <a:prstGeom prst="rect">
                <a:avLst/>
              </a:prstGeom>
              <a:solidFill>
                <a:schemeClr val="bg1"/>
              </a:solidFill>
              <a:ln>
                <a:noFill/>
              </a:ln>
              <a:effectLst>
                <a:innerShdw blurRad="1143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sp>
            <p:nvSpPr>
              <p:cNvPr id="19" name="直角三角形 9"/>
              <p:cNvSpPr/>
              <p:nvPr/>
            </p:nvSpPr>
            <p:spPr>
              <a:xfrm>
                <a:off x="4526557" y="2209858"/>
                <a:ext cx="3530630" cy="547171"/>
              </a:xfrm>
              <a:custGeom>
                <a:avLst/>
                <a:gdLst>
                  <a:gd name="connsiteX0" fmla="*/ 0 w 2448272"/>
                  <a:gd name="connsiteY0" fmla="*/ 1656184 h 1656184"/>
                  <a:gd name="connsiteX1" fmla="*/ 0 w 2448272"/>
                  <a:gd name="connsiteY1" fmla="*/ 0 h 1656184"/>
                  <a:gd name="connsiteX2" fmla="*/ 2448272 w 2448272"/>
                  <a:gd name="connsiteY2" fmla="*/ 1656184 h 1656184"/>
                  <a:gd name="connsiteX3" fmla="*/ 0 w 2448272"/>
                  <a:gd name="connsiteY3" fmla="*/ 1656184 h 1656184"/>
                  <a:gd name="connsiteX0" fmla="*/ 0 w 2448272"/>
                  <a:gd name="connsiteY0" fmla="*/ 1559932 h 1559932"/>
                  <a:gd name="connsiteX1" fmla="*/ 12031 w 2448272"/>
                  <a:gd name="connsiteY1" fmla="*/ 0 h 1559932"/>
                  <a:gd name="connsiteX2" fmla="*/ 2448272 w 2448272"/>
                  <a:gd name="connsiteY2" fmla="*/ 1559932 h 1559932"/>
                  <a:gd name="connsiteX3" fmla="*/ 0 w 2448272"/>
                  <a:gd name="connsiteY3" fmla="*/ 1559932 h 1559932"/>
                  <a:gd name="connsiteX0" fmla="*/ 84348 w 2532620"/>
                  <a:gd name="connsiteY0" fmla="*/ 1607802 h 1607802"/>
                  <a:gd name="connsiteX1" fmla="*/ 127 w 2532620"/>
                  <a:gd name="connsiteY1" fmla="*/ 0 h 1607802"/>
                  <a:gd name="connsiteX2" fmla="*/ 2532620 w 2532620"/>
                  <a:gd name="connsiteY2" fmla="*/ 1607802 h 1607802"/>
                  <a:gd name="connsiteX3" fmla="*/ 84348 w 2532620"/>
                  <a:gd name="connsiteY3" fmla="*/ 1607802 h 1607802"/>
                  <a:gd name="connsiteX0" fmla="*/ 0 w 2532493"/>
                  <a:gd name="connsiteY0" fmla="*/ 0 h 1607802"/>
                  <a:gd name="connsiteX1" fmla="*/ 2532493 w 2532493"/>
                  <a:gd name="connsiteY1" fmla="*/ 1607802 h 1607802"/>
                  <a:gd name="connsiteX2" fmla="*/ 84221 w 2532493"/>
                  <a:gd name="connsiteY2" fmla="*/ 1607802 h 1607802"/>
                  <a:gd name="connsiteX3" fmla="*/ 91440 w 2532493"/>
                  <a:gd name="connsiteY3" fmla="*/ 121273 h 1607802"/>
                  <a:gd name="connsiteX0" fmla="*/ 0 w 2532493"/>
                  <a:gd name="connsiteY0" fmla="*/ 0 h 1607802"/>
                  <a:gd name="connsiteX1" fmla="*/ 2532493 w 2532493"/>
                  <a:gd name="connsiteY1" fmla="*/ 1607802 h 1607802"/>
                  <a:gd name="connsiteX2" fmla="*/ 84221 w 2532493"/>
                  <a:gd name="connsiteY2" fmla="*/ 1607802 h 1607802"/>
                  <a:gd name="connsiteX0" fmla="*/ 0 w 2464399"/>
                  <a:gd name="connsiteY0" fmla="*/ 0 h 1582000"/>
                  <a:gd name="connsiteX1" fmla="*/ 2464399 w 2464399"/>
                  <a:gd name="connsiteY1" fmla="*/ 1582000 h 1582000"/>
                  <a:gd name="connsiteX2" fmla="*/ 16127 w 2464399"/>
                  <a:gd name="connsiteY2" fmla="*/ 1582000 h 1582000"/>
                  <a:gd name="connsiteX0" fmla="*/ 0 w 2454672"/>
                  <a:gd name="connsiteY0" fmla="*/ 0 h 1620704"/>
                  <a:gd name="connsiteX1" fmla="*/ 2454672 w 2454672"/>
                  <a:gd name="connsiteY1" fmla="*/ 1620704 h 1620704"/>
                  <a:gd name="connsiteX2" fmla="*/ 6400 w 2454672"/>
                  <a:gd name="connsiteY2" fmla="*/ 1620704 h 1620704"/>
                  <a:gd name="connsiteX0" fmla="*/ 0 w 2454672"/>
                  <a:gd name="connsiteY0" fmla="*/ 0 h 1620704"/>
                  <a:gd name="connsiteX1" fmla="*/ 2454672 w 2454672"/>
                  <a:gd name="connsiteY1" fmla="*/ 1620704 h 1620704"/>
                  <a:gd name="connsiteX2" fmla="*/ 6400 w 2454672"/>
                  <a:gd name="connsiteY2" fmla="*/ 1620704 h 1620704"/>
                  <a:gd name="connsiteX3" fmla="*/ 0 w 2454672"/>
                  <a:gd name="connsiteY3" fmla="*/ 0 h 1620704"/>
                  <a:gd name="connsiteX0" fmla="*/ 0 w 3203665"/>
                  <a:gd name="connsiteY0" fmla="*/ 0 h 1289585"/>
                  <a:gd name="connsiteX1" fmla="*/ 3203665 w 3203665"/>
                  <a:gd name="connsiteY1" fmla="*/ 1289585 h 1289585"/>
                  <a:gd name="connsiteX2" fmla="*/ 755393 w 3203665"/>
                  <a:gd name="connsiteY2" fmla="*/ 1289585 h 1289585"/>
                  <a:gd name="connsiteX3" fmla="*/ 0 w 3203665"/>
                  <a:gd name="connsiteY3" fmla="*/ 0 h 1289585"/>
                  <a:gd name="connsiteX0" fmla="*/ 0 w 4312607"/>
                  <a:gd name="connsiteY0" fmla="*/ 0 h 1289585"/>
                  <a:gd name="connsiteX1" fmla="*/ 4312607 w 4312607"/>
                  <a:gd name="connsiteY1" fmla="*/ 1266959 h 1289585"/>
                  <a:gd name="connsiteX2" fmla="*/ 755393 w 4312607"/>
                  <a:gd name="connsiteY2" fmla="*/ 1289585 h 1289585"/>
                  <a:gd name="connsiteX3" fmla="*/ 0 w 4312607"/>
                  <a:gd name="connsiteY3" fmla="*/ 0 h 1289585"/>
                  <a:gd name="connsiteX0" fmla="*/ 0 w 5570345"/>
                  <a:gd name="connsiteY0" fmla="*/ 0 h 1237456"/>
                  <a:gd name="connsiteX1" fmla="*/ 5570345 w 5570345"/>
                  <a:gd name="connsiteY1" fmla="*/ 1214830 h 1237456"/>
                  <a:gd name="connsiteX2" fmla="*/ 2013131 w 5570345"/>
                  <a:gd name="connsiteY2" fmla="*/ 1237456 h 1237456"/>
                  <a:gd name="connsiteX3" fmla="*/ 0 w 5570345"/>
                  <a:gd name="connsiteY3" fmla="*/ 0 h 1237456"/>
                  <a:gd name="connsiteX0" fmla="*/ 0 w 5766865"/>
                  <a:gd name="connsiteY0" fmla="*/ 0 h 1185329"/>
                  <a:gd name="connsiteX1" fmla="*/ 5766865 w 5766865"/>
                  <a:gd name="connsiteY1" fmla="*/ 1162703 h 1185329"/>
                  <a:gd name="connsiteX2" fmla="*/ 2209651 w 5766865"/>
                  <a:gd name="connsiteY2" fmla="*/ 1185329 h 1185329"/>
                  <a:gd name="connsiteX3" fmla="*/ 0 w 5766865"/>
                  <a:gd name="connsiteY3" fmla="*/ 0 h 1185329"/>
                </a:gdLst>
                <a:ahLst/>
                <a:cxnLst>
                  <a:cxn ang="0">
                    <a:pos x="connsiteX0" y="connsiteY0"/>
                  </a:cxn>
                  <a:cxn ang="0">
                    <a:pos x="connsiteX1" y="connsiteY1"/>
                  </a:cxn>
                  <a:cxn ang="0">
                    <a:pos x="connsiteX2" y="connsiteY2"/>
                  </a:cxn>
                  <a:cxn ang="0">
                    <a:pos x="connsiteX3" y="connsiteY3"/>
                  </a:cxn>
                </a:cxnLst>
                <a:rect l="l" t="t" r="r" b="b"/>
                <a:pathLst>
                  <a:path w="5766865" h="1185329">
                    <a:moveTo>
                      <a:pt x="0" y="0"/>
                    </a:moveTo>
                    <a:lnTo>
                      <a:pt x="5766865" y="1162703"/>
                    </a:lnTo>
                    <a:lnTo>
                      <a:pt x="2209651" y="1185329"/>
                    </a:lnTo>
                    <a:lnTo>
                      <a:pt x="0" y="0"/>
                    </a:lnTo>
                    <a:close/>
                  </a:path>
                </a:pathLst>
              </a:custGeom>
              <a:gradFill flip="none" rotWithShape="1">
                <a:gsLst>
                  <a:gs pos="0">
                    <a:srgbClr val="4C680E"/>
                  </a:gs>
                  <a:gs pos="42000">
                    <a:srgbClr val="93A014"/>
                  </a:gs>
                  <a:gs pos="67000">
                    <a:srgbClr val="809B1D"/>
                  </a:gs>
                </a:gsLst>
                <a:path path="circle">
                  <a:fillToRect r="100000" b="100000"/>
                </a:path>
                <a:tileRect l="-100000" t="-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grpSp>
        <p:grpSp>
          <p:nvGrpSpPr>
            <p:cNvPr id="20" name="组合 19"/>
            <p:cNvGrpSpPr/>
            <p:nvPr/>
          </p:nvGrpSpPr>
          <p:grpSpPr>
            <a:xfrm>
              <a:off x="3523990" y="1363503"/>
              <a:ext cx="2198712" cy="2567104"/>
              <a:chOff x="3439094" y="2197318"/>
              <a:chExt cx="2198712" cy="2567104"/>
            </a:xfrm>
            <a:effectLst>
              <a:outerShdw blurRad="50800" dist="38100" dir="5400000" algn="t" rotWithShape="0">
                <a:prstClr val="black">
                  <a:alpha val="40000"/>
                </a:prstClr>
              </a:outerShdw>
            </a:effectLst>
          </p:grpSpPr>
          <p:sp>
            <p:nvSpPr>
              <p:cNvPr id="21" name="矩形 20"/>
              <p:cNvSpPr/>
              <p:nvPr/>
            </p:nvSpPr>
            <p:spPr>
              <a:xfrm>
                <a:off x="3444398" y="2780586"/>
                <a:ext cx="2186534" cy="1983836"/>
              </a:xfrm>
              <a:prstGeom prst="rect">
                <a:avLst/>
              </a:prstGeom>
              <a:gradFill flip="none" rotWithShape="1">
                <a:gsLst>
                  <a:gs pos="0">
                    <a:schemeClr val="tx2">
                      <a:lumMod val="20000"/>
                      <a:lumOff val="80000"/>
                    </a:schemeClr>
                  </a:gs>
                  <a:gs pos="47000">
                    <a:schemeClr val="tx2">
                      <a:lumMod val="60000"/>
                      <a:lumOff val="40000"/>
                    </a:schemeClr>
                  </a:gs>
                  <a:gs pos="82000">
                    <a:schemeClr val="accent1">
                      <a:lumMod val="75000"/>
                    </a:schemeClr>
                  </a:gs>
                </a:gsLst>
                <a:path path="circle">
                  <a:fillToRect l="100000" b="100000"/>
                </a:path>
                <a:tileRect t="-100000" r="-100000"/>
              </a:gradFill>
              <a:ln w="9525">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sp>
            <p:nvSpPr>
              <p:cNvPr id="22" name="矩形 21"/>
              <p:cNvSpPr/>
              <p:nvPr/>
            </p:nvSpPr>
            <p:spPr>
              <a:xfrm>
                <a:off x="3496465" y="2829301"/>
                <a:ext cx="2087302" cy="1903726"/>
              </a:xfrm>
              <a:prstGeom prst="rect">
                <a:avLst/>
              </a:prstGeom>
              <a:solidFill>
                <a:schemeClr val="bg1"/>
              </a:solidFill>
              <a:ln>
                <a:noFill/>
              </a:ln>
              <a:effectLst>
                <a:innerShdw blurRad="1143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sp>
            <p:nvSpPr>
              <p:cNvPr id="23" name="直角三角形 9"/>
              <p:cNvSpPr/>
              <p:nvPr/>
            </p:nvSpPr>
            <p:spPr>
              <a:xfrm flipH="1">
                <a:off x="3439094" y="2197318"/>
                <a:ext cx="2198712" cy="583267"/>
              </a:xfrm>
              <a:custGeom>
                <a:avLst/>
                <a:gdLst>
                  <a:gd name="connsiteX0" fmla="*/ 0 w 2448272"/>
                  <a:gd name="connsiteY0" fmla="*/ 1656184 h 1656184"/>
                  <a:gd name="connsiteX1" fmla="*/ 0 w 2448272"/>
                  <a:gd name="connsiteY1" fmla="*/ 0 h 1656184"/>
                  <a:gd name="connsiteX2" fmla="*/ 2448272 w 2448272"/>
                  <a:gd name="connsiteY2" fmla="*/ 1656184 h 1656184"/>
                  <a:gd name="connsiteX3" fmla="*/ 0 w 2448272"/>
                  <a:gd name="connsiteY3" fmla="*/ 1656184 h 1656184"/>
                  <a:gd name="connsiteX0" fmla="*/ 0 w 2448272"/>
                  <a:gd name="connsiteY0" fmla="*/ 1559932 h 1559932"/>
                  <a:gd name="connsiteX1" fmla="*/ 12031 w 2448272"/>
                  <a:gd name="connsiteY1" fmla="*/ 0 h 1559932"/>
                  <a:gd name="connsiteX2" fmla="*/ 2448272 w 2448272"/>
                  <a:gd name="connsiteY2" fmla="*/ 1559932 h 1559932"/>
                  <a:gd name="connsiteX3" fmla="*/ 0 w 2448272"/>
                  <a:gd name="connsiteY3" fmla="*/ 1559932 h 1559932"/>
                  <a:gd name="connsiteX0" fmla="*/ 84348 w 2532620"/>
                  <a:gd name="connsiteY0" fmla="*/ 1607802 h 1607802"/>
                  <a:gd name="connsiteX1" fmla="*/ 127 w 2532620"/>
                  <a:gd name="connsiteY1" fmla="*/ 0 h 1607802"/>
                  <a:gd name="connsiteX2" fmla="*/ 2532620 w 2532620"/>
                  <a:gd name="connsiteY2" fmla="*/ 1607802 h 1607802"/>
                  <a:gd name="connsiteX3" fmla="*/ 84348 w 2532620"/>
                  <a:gd name="connsiteY3" fmla="*/ 1607802 h 1607802"/>
                  <a:gd name="connsiteX0" fmla="*/ 0 w 2532493"/>
                  <a:gd name="connsiteY0" fmla="*/ 0 h 1607802"/>
                  <a:gd name="connsiteX1" fmla="*/ 2532493 w 2532493"/>
                  <a:gd name="connsiteY1" fmla="*/ 1607802 h 1607802"/>
                  <a:gd name="connsiteX2" fmla="*/ 84221 w 2532493"/>
                  <a:gd name="connsiteY2" fmla="*/ 1607802 h 1607802"/>
                  <a:gd name="connsiteX3" fmla="*/ 91440 w 2532493"/>
                  <a:gd name="connsiteY3" fmla="*/ 121273 h 1607802"/>
                  <a:gd name="connsiteX0" fmla="*/ 0 w 2532493"/>
                  <a:gd name="connsiteY0" fmla="*/ 0 h 1607802"/>
                  <a:gd name="connsiteX1" fmla="*/ 2532493 w 2532493"/>
                  <a:gd name="connsiteY1" fmla="*/ 1607802 h 1607802"/>
                  <a:gd name="connsiteX2" fmla="*/ 84221 w 2532493"/>
                  <a:gd name="connsiteY2" fmla="*/ 1607802 h 1607802"/>
                  <a:gd name="connsiteX0" fmla="*/ 0 w 2464399"/>
                  <a:gd name="connsiteY0" fmla="*/ 0 h 1582000"/>
                  <a:gd name="connsiteX1" fmla="*/ 2464399 w 2464399"/>
                  <a:gd name="connsiteY1" fmla="*/ 1582000 h 1582000"/>
                  <a:gd name="connsiteX2" fmla="*/ 16127 w 2464399"/>
                  <a:gd name="connsiteY2" fmla="*/ 1582000 h 1582000"/>
                  <a:gd name="connsiteX0" fmla="*/ 0 w 2454672"/>
                  <a:gd name="connsiteY0" fmla="*/ 0 h 1620704"/>
                  <a:gd name="connsiteX1" fmla="*/ 2454672 w 2454672"/>
                  <a:gd name="connsiteY1" fmla="*/ 1620704 h 1620704"/>
                  <a:gd name="connsiteX2" fmla="*/ 6400 w 2454672"/>
                  <a:gd name="connsiteY2" fmla="*/ 1620704 h 1620704"/>
                  <a:gd name="connsiteX0" fmla="*/ 0 w 2454672"/>
                  <a:gd name="connsiteY0" fmla="*/ 0 h 1620704"/>
                  <a:gd name="connsiteX1" fmla="*/ 2454672 w 2454672"/>
                  <a:gd name="connsiteY1" fmla="*/ 1620704 h 1620704"/>
                  <a:gd name="connsiteX2" fmla="*/ 6400 w 2454672"/>
                  <a:gd name="connsiteY2" fmla="*/ 1620704 h 1620704"/>
                  <a:gd name="connsiteX3" fmla="*/ 0 w 2454672"/>
                  <a:gd name="connsiteY3" fmla="*/ 0 h 1620704"/>
                  <a:gd name="connsiteX0" fmla="*/ 0 w 3203665"/>
                  <a:gd name="connsiteY0" fmla="*/ 0 h 1289585"/>
                  <a:gd name="connsiteX1" fmla="*/ 3203665 w 3203665"/>
                  <a:gd name="connsiteY1" fmla="*/ 1289585 h 1289585"/>
                  <a:gd name="connsiteX2" fmla="*/ 755393 w 3203665"/>
                  <a:gd name="connsiteY2" fmla="*/ 1289585 h 1289585"/>
                  <a:gd name="connsiteX3" fmla="*/ 0 w 3203665"/>
                  <a:gd name="connsiteY3" fmla="*/ 0 h 1289585"/>
                  <a:gd name="connsiteX0" fmla="*/ 0 w 4346730"/>
                  <a:gd name="connsiteY0" fmla="*/ 0 h 1289585"/>
                  <a:gd name="connsiteX1" fmla="*/ 4346730 w 4346730"/>
                  <a:gd name="connsiteY1" fmla="*/ 1289585 h 1289585"/>
                  <a:gd name="connsiteX2" fmla="*/ 755393 w 4346730"/>
                  <a:gd name="connsiteY2" fmla="*/ 1289585 h 1289585"/>
                  <a:gd name="connsiteX3" fmla="*/ 0 w 4346730"/>
                  <a:gd name="connsiteY3" fmla="*/ 0 h 1289585"/>
                  <a:gd name="connsiteX0" fmla="*/ 1583213 w 3591337"/>
                  <a:gd name="connsiteY0" fmla="*/ 0 h 1315650"/>
                  <a:gd name="connsiteX1" fmla="*/ 3591337 w 3591337"/>
                  <a:gd name="connsiteY1" fmla="*/ 1315650 h 1315650"/>
                  <a:gd name="connsiteX2" fmla="*/ 0 w 3591337"/>
                  <a:gd name="connsiteY2" fmla="*/ 1315650 h 1315650"/>
                  <a:gd name="connsiteX3" fmla="*/ 1583213 w 3591337"/>
                  <a:gd name="connsiteY3" fmla="*/ 0 h 1315650"/>
                  <a:gd name="connsiteX0" fmla="*/ 1819039 w 3591337"/>
                  <a:gd name="connsiteY0" fmla="*/ 0 h 1315650"/>
                  <a:gd name="connsiteX1" fmla="*/ 3591337 w 3591337"/>
                  <a:gd name="connsiteY1" fmla="*/ 1315650 h 1315650"/>
                  <a:gd name="connsiteX2" fmla="*/ 0 w 3591337"/>
                  <a:gd name="connsiteY2" fmla="*/ 1315650 h 1315650"/>
                  <a:gd name="connsiteX3" fmla="*/ 1819039 w 3591337"/>
                  <a:gd name="connsiteY3" fmla="*/ 0 h 1315650"/>
                  <a:gd name="connsiteX0" fmla="*/ 1838692 w 3591337"/>
                  <a:gd name="connsiteY0" fmla="*/ 0 h 1185331"/>
                  <a:gd name="connsiteX1" fmla="*/ 3591337 w 3591337"/>
                  <a:gd name="connsiteY1" fmla="*/ 1185331 h 1185331"/>
                  <a:gd name="connsiteX2" fmla="*/ 0 w 3591337"/>
                  <a:gd name="connsiteY2" fmla="*/ 1185331 h 1185331"/>
                  <a:gd name="connsiteX3" fmla="*/ 1838692 w 3591337"/>
                  <a:gd name="connsiteY3" fmla="*/ 0 h 1185331"/>
                  <a:gd name="connsiteX0" fmla="*/ 1838692 w 3591337"/>
                  <a:gd name="connsiteY0" fmla="*/ 0 h 1263523"/>
                  <a:gd name="connsiteX1" fmla="*/ 3591337 w 3591337"/>
                  <a:gd name="connsiteY1" fmla="*/ 1263523 h 1263523"/>
                  <a:gd name="connsiteX2" fmla="*/ 0 w 3591337"/>
                  <a:gd name="connsiteY2" fmla="*/ 1263523 h 1263523"/>
                  <a:gd name="connsiteX3" fmla="*/ 1838692 w 3591337"/>
                  <a:gd name="connsiteY3" fmla="*/ 0 h 1263523"/>
                </a:gdLst>
                <a:ahLst/>
                <a:cxnLst>
                  <a:cxn ang="0">
                    <a:pos x="connsiteX0" y="connsiteY0"/>
                  </a:cxn>
                  <a:cxn ang="0">
                    <a:pos x="connsiteX1" y="connsiteY1"/>
                  </a:cxn>
                  <a:cxn ang="0">
                    <a:pos x="connsiteX2" y="connsiteY2"/>
                  </a:cxn>
                  <a:cxn ang="0">
                    <a:pos x="connsiteX3" y="connsiteY3"/>
                  </a:cxn>
                </a:cxnLst>
                <a:rect l="l" t="t" r="r" b="b"/>
                <a:pathLst>
                  <a:path w="3591337" h="1263523">
                    <a:moveTo>
                      <a:pt x="1838692" y="0"/>
                    </a:moveTo>
                    <a:lnTo>
                      <a:pt x="3591337" y="1263523"/>
                    </a:lnTo>
                    <a:lnTo>
                      <a:pt x="0" y="1263523"/>
                    </a:lnTo>
                    <a:lnTo>
                      <a:pt x="1838692" y="0"/>
                    </a:lnTo>
                    <a:close/>
                  </a:path>
                </a:pathLst>
              </a:custGeom>
              <a:gradFill flip="none" rotWithShape="1">
                <a:gsLst>
                  <a:gs pos="24000">
                    <a:schemeClr val="tx2">
                      <a:lumMod val="60000"/>
                      <a:lumOff val="40000"/>
                    </a:schemeClr>
                  </a:gs>
                  <a:gs pos="5000">
                    <a:srgbClr val="3379CD"/>
                  </a:gs>
                  <a:gs pos="82000">
                    <a:srgbClr val="1E344E"/>
                  </a:gs>
                </a:gsLst>
                <a:path path="circle">
                  <a:fillToRect r="100000" b="100000"/>
                </a:path>
                <a:tileRect l="-100000" t="-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grpSp>
        <p:sp>
          <p:nvSpPr>
            <p:cNvPr id="24" name="TextBox 34"/>
            <p:cNvSpPr txBox="1"/>
            <p:nvPr/>
          </p:nvSpPr>
          <p:spPr>
            <a:xfrm>
              <a:off x="1166636" y="2048891"/>
              <a:ext cx="2078491" cy="1868386"/>
            </a:xfrm>
            <a:prstGeom prst="rect">
              <a:avLst/>
            </a:prstGeom>
            <a:noFill/>
          </p:spPr>
          <p:txBody>
            <a:bodyPr wrap="square" rtlCol="0">
              <a:spAutoFit/>
            </a:bodyPr>
            <a:lstStyle/>
            <a:p>
              <a:pPr fontAlgn="base">
                <a:lnSpc>
                  <a:spcPct val="130000"/>
                </a:lnSpc>
                <a:spcBef>
                  <a:spcPct val="0"/>
                </a:spcBef>
                <a:spcAft>
                  <a:spcPct val="0"/>
                </a:spcAft>
              </a:pPr>
              <a:r>
                <a:rPr lang="zh-CN" altLang="en-US" sz="1400" dirty="0">
                  <a:solidFill>
                    <a:prstClr val="black">
                      <a:lumMod val="65000"/>
                      <a:lumOff val="35000"/>
                    </a:prstClr>
                  </a:solidFill>
                  <a:latin typeface="微软雅黑" pitchFamily="34" charset="-122"/>
                  <a:ea typeface="微软雅黑" pitchFamily="34" charset="-122"/>
                </a:rPr>
                <a:t>云防火墙指利用移动云平台防火墙的安全策略资源，为客户账户下具有公网</a:t>
              </a:r>
              <a:r>
                <a:rPr lang="en-US" altLang="zh-CN" sz="1400" dirty="0">
                  <a:solidFill>
                    <a:prstClr val="black">
                      <a:lumMod val="65000"/>
                      <a:lumOff val="35000"/>
                    </a:prstClr>
                  </a:solidFill>
                  <a:latin typeface="微软雅黑" pitchFamily="34" charset="-122"/>
                  <a:ea typeface="微软雅黑" pitchFamily="34" charset="-122"/>
                </a:rPr>
                <a:t>IP</a:t>
              </a:r>
              <a:r>
                <a:rPr lang="zh-CN" altLang="en-US" sz="1400" dirty="0">
                  <a:solidFill>
                    <a:prstClr val="black">
                      <a:lumMod val="65000"/>
                      <a:lumOff val="35000"/>
                    </a:prstClr>
                  </a:solidFill>
                  <a:latin typeface="微软雅黑" pitchFamily="34" charset="-122"/>
                  <a:ea typeface="微软雅黑" pitchFamily="34" charset="-122"/>
                </a:rPr>
                <a:t>地址的云主机提供安全服务</a:t>
              </a:r>
              <a:r>
                <a:rPr lang="zh-CN" altLang="en-US" sz="1400" dirty="0" smtClean="0">
                  <a:solidFill>
                    <a:prstClr val="black">
                      <a:lumMod val="65000"/>
                      <a:lumOff val="35000"/>
                    </a:prstClr>
                  </a:solidFill>
                  <a:latin typeface="微软雅黑" pitchFamily="34" charset="-122"/>
                  <a:ea typeface="微软雅黑" pitchFamily="34" charset="-122"/>
                </a:rPr>
                <a:t>。客户可</a:t>
              </a:r>
              <a:r>
                <a:rPr lang="zh-CN" altLang="en-US" sz="1400" dirty="0">
                  <a:solidFill>
                    <a:prstClr val="black">
                      <a:lumMod val="65000"/>
                      <a:lumOff val="35000"/>
                    </a:prstClr>
                  </a:solidFill>
                  <a:latin typeface="微软雅黑" pitchFamily="34" charset="-122"/>
                  <a:ea typeface="微软雅黑" pitchFamily="34" charset="-122"/>
                </a:rPr>
                <a:t>通过自服务门户进行安全策略的配置。</a:t>
              </a:r>
            </a:p>
            <a:p>
              <a:pPr fontAlgn="base">
                <a:lnSpc>
                  <a:spcPct val="130000"/>
                </a:lnSpc>
                <a:spcBef>
                  <a:spcPct val="0"/>
                </a:spcBef>
                <a:spcAft>
                  <a:spcPct val="0"/>
                </a:spcAft>
              </a:pPr>
              <a:endParaRPr lang="zh-CN" altLang="en-US" sz="1200" dirty="0">
                <a:solidFill>
                  <a:prstClr val="black">
                    <a:lumMod val="65000"/>
                    <a:lumOff val="35000"/>
                  </a:prstClr>
                </a:solidFill>
                <a:latin typeface="微软雅黑" pitchFamily="34" charset="-122"/>
                <a:ea typeface="微软雅黑" pitchFamily="34" charset="-122"/>
              </a:endParaRPr>
            </a:p>
          </p:txBody>
        </p:sp>
        <p:sp>
          <p:nvSpPr>
            <p:cNvPr id="25" name="TextBox 36"/>
            <p:cNvSpPr txBox="1"/>
            <p:nvPr/>
          </p:nvSpPr>
          <p:spPr>
            <a:xfrm>
              <a:off x="3669415" y="2032178"/>
              <a:ext cx="1997595" cy="1645551"/>
            </a:xfrm>
            <a:prstGeom prst="rect">
              <a:avLst/>
            </a:prstGeom>
            <a:noFill/>
          </p:spPr>
          <p:txBody>
            <a:bodyPr wrap="square" rtlCol="0">
              <a:spAutoFit/>
            </a:bodyPr>
            <a:lstStyle/>
            <a:p>
              <a:pPr fontAlgn="base">
                <a:lnSpc>
                  <a:spcPct val="130000"/>
                </a:lnSpc>
                <a:spcBef>
                  <a:spcPct val="0"/>
                </a:spcBef>
                <a:spcAft>
                  <a:spcPct val="0"/>
                </a:spcAft>
              </a:pPr>
              <a:r>
                <a:rPr lang="zh-CN" altLang="en-US" sz="1400" dirty="0">
                  <a:solidFill>
                    <a:prstClr val="black">
                      <a:lumMod val="65000"/>
                      <a:lumOff val="35000"/>
                    </a:prstClr>
                  </a:solidFill>
                  <a:latin typeface="微软雅黑" pitchFamily="34" charset="-122"/>
                  <a:ea typeface="微软雅黑" pitchFamily="34" charset="-122"/>
                </a:rPr>
                <a:t>云防火墙指利用移动云平台防火墙的安全策略资源为客户提供安全策略防护，客户可以通过自服务门户轻松的配置应用系统的</a:t>
              </a:r>
              <a:r>
                <a:rPr lang="zh-CN" altLang="en-US" sz="1400" dirty="0" smtClean="0">
                  <a:solidFill>
                    <a:prstClr val="black">
                      <a:lumMod val="65000"/>
                      <a:lumOff val="35000"/>
                    </a:prstClr>
                  </a:solidFill>
                  <a:latin typeface="微软雅黑" pitchFamily="34" charset="-122"/>
                  <a:ea typeface="微软雅黑" pitchFamily="34" charset="-122"/>
                </a:rPr>
                <a:t>安全策略。</a:t>
              </a:r>
              <a:endParaRPr lang="zh-CN" altLang="en-US" sz="1400" dirty="0">
                <a:solidFill>
                  <a:prstClr val="black">
                    <a:lumMod val="65000"/>
                    <a:lumOff val="35000"/>
                  </a:prstClr>
                </a:solidFill>
                <a:latin typeface="微软雅黑" pitchFamily="34" charset="-122"/>
                <a:ea typeface="微软雅黑" pitchFamily="34" charset="-122"/>
              </a:endParaRPr>
            </a:p>
          </p:txBody>
        </p:sp>
        <p:sp>
          <p:nvSpPr>
            <p:cNvPr id="27" name="Text Box 39"/>
            <p:cNvSpPr txBox="1">
              <a:spLocks noChangeArrowheads="1"/>
            </p:cNvSpPr>
            <p:nvPr/>
          </p:nvSpPr>
          <p:spPr bwMode="auto">
            <a:xfrm>
              <a:off x="2392476" y="1646566"/>
              <a:ext cx="1957529" cy="359964"/>
            </a:xfrm>
            <a:prstGeom prst="rect">
              <a:avLst/>
            </a:prstGeom>
            <a:noFill/>
            <a:ln w="9525">
              <a:noFill/>
              <a:miter lim="800000"/>
              <a:headEnd/>
              <a:tailEnd/>
            </a:ln>
          </p:spPr>
          <p:txBody>
            <a:bodyPr wrap="square">
              <a:spAutoFit/>
            </a:bodyPr>
            <a:lstStyle/>
            <a:p>
              <a:pPr>
                <a:lnSpc>
                  <a:spcPct val="120000"/>
                </a:lnSpc>
                <a:defRPr/>
              </a:pPr>
              <a:r>
                <a:rPr lang="zh-CN" altLang="en-US" sz="1600" b="1" dirty="0" smtClean="0">
                  <a:solidFill>
                    <a:prstClr val="white"/>
                  </a:solidFill>
                  <a:latin typeface="微软雅黑" pitchFamily="34" charset="-122"/>
                  <a:ea typeface="微软雅黑" pitchFamily="34" charset="-122"/>
                </a:rPr>
                <a:t>业务概述</a:t>
              </a:r>
              <a:endParaRPr lang="zh-CN" altLang="en-US" sz="1600" b="1" dirty="0">
                <a:solidFill>
                  <a:prstClr val="white"/>
                </a:solidFill>
                <a:latin typeface="微软雅黑" pitchFamily="34" charset="-122"/>
                <a:ea typeface="微软雅黑" pitchFamily="34" charset="-122"/>
              </a:endParaRPr>
            </a:p>
          </p:txBody>
        </p:sp>
        <p:sp>
          <p:nvSpPr>
            <p:cNvPr id="28" name="Text Box 39"/>
            <p:cNvSpPr txBox="1">
              <a:spLocks noChangeArrowheads="1"/>
            </p:cNvSpPr>
            <p:nvPr/>
          </p:nvSpPr>
          <p:spPr bwMode="auto">
            <a:xfrm>
              <a:off x="4129758" y="1626144"/>
              <a:ext cx="1957529" cy="359964"/>
            </a:xfrm>
            <a:prstGeom prst="rect">
              <a:avLst/>
            </a:prstGeom>
            <a:noFill/>
            <a:ln w="9525">
              <a:noFill/>
              <a:miter lim="800000"/>
              <a:headEnd/>
              <a:tailEnd/>
            </a:ln>
          </p:spPr>
          <p:txBody>
            <a:bodyPr wrap="square">
              <a:spAutoFit/>
            </a:bodyPr>
            <a:lstStyle/>
            <a:p>
              <a:pPr>
                <a:lnSpc>
                  <a:spcPct val="120000"/>
                </a:lnSpc>
                <a:defRPr/>
              </a:pPr>
              <a:r>
                <a:rPr lang="zh-CN" altLang="en-US" sz="1600" b="1" dirty="0" smtClean="0">
                  <a:solidFill>
                    <a:prstClr val="white"/>
                  </a:solidFill>
                  <a:latin typeface="微软雅黑" pitchFamily="34" charset="-122"/>
                  <a:ea typeface="微软雅黑" pitchFamily="34" charset="-122"/>
                </a:rPr>
                <a:t>服务介绍</a:t>
              </a:r>
              <a:endParaRPr lang="zh-CN" altLang="en-US" sz="1600" b="1" dirty="0">
                <a:solidFill>
                  <a:prstClr val="white"/>
                </a:solidFill>
                <a:latin typeface="微软雅黑" pitchFamily="34" charset="-122"/>
                <a:ea typeface="微软雅黑" pitchFamily="34" charset="-122"/>
              </a:endParaRPr>
            </a:p>
          </p:txBody>
        </p:sp>
        <p:sp>
          <p:nvSpPr>
            <p:cNvPr id="29" name="Text Box 39"/>
            <p:cNvSpPr txBox="1">
              <a:spLocks noChangeArrowheads="1"/>
            </p:cNvSpPr>
            <p:nvPr/>
          </p:nvSpPr>
          <p:spPr bwMode="auto">
            <a:xfrm>
              <a:off x="5910388" y="1658973"/>
              <a:ext cx="1957529" cy="359964"/>
            </a:xfrm>
            <a:prstGeom prst="rect">
              <a:avLst/>
            </a:prstGeom>
            <a:noFill/>
            <a:ln w="9525">
              <a:noFill/>
              <a:miter lim="800000"/>
              <a:headEnd/>
              <a:tailEnd/>
            </a:ln>
          </p:spPr>
          <p:txBody>
            <a:bodyPr wrap="square">
              <a:spAutoFit/>
            </a:bodyPr>
            <a:lstStyle/>
            <a:p>
              <a:pPr>
                <a:lnSpc>
                  <a:spcPct val="120000"/>
                </a:lnSpc>
                <a:defRPr/>
              </a:pPr>
              <a:r>
                <a:rPr lang="zh-CN" altLang="en-US" sz="1600" b="1" dirty="0" smtClean="0">
                  <a:solidFill>
                    <a:prstClr val="white"/>
                  </a:solidFill>
                  <a:latin typeface="微软雅黑" pitchFamily="34" charset="-122"/>
                  <a:ea typeface="微软雅黑" pitchFamily="34" charset="-122"/>
                </a:rPr>
                <a:t>产品特点</a:t>
              </a:r>
              <a:endParaRPr lang="zh-CN" altLang="en-US" sz="1600" b="1" dirty="0">
                <a:solidFill>
                  <a:prstClr val="white"/>
                </a:solidFill>
                <a:latin typeface="微软雅黑" pitchFamily="34" charset="-122"/>
                <a:ea typeface="微软雅黑" pitchFamily="34" charset="-122"/>
              </a:endParaRPr>
            </a:p>
          </p:txBody>
        </p:sp>
        <p:sp>
          <p:nvSpPr>
            <p:cNvPr id="30" name="TextBox 39"/>
            <p:cNvSpPr txBox="1"/>
            <p:nvPr/>
          </p:nvSpPr>
          <p:spPr>
            <a:xfrm>
              <a:off x="4006159" y="4219654"/>
              <a:ext cx="1210588" cy="371392"/>
            </a:xfrm>
            <a:prstGeom prst="rect">
              <a:avLst/>
            </a:prstGeom>
            <a:noFill/>
          </p:spPr>
          <p:txBody>
            <a:bodyPr wrap="square" rtlCol="0">
              <a:spAutoFit/>
            </a:bodyPr>
            <a:lstStyle/>
            <a:p>
              <a:pPr fontAlgn="base">
                <a:spcBef>
                  <a:spcPct val="0"/>
                </a:spcBef>
                <a:spcAft>
                  <a:spcPct val="0"/>
                </a:spcAft>
              </a:pPr>
              <a:r>
                <a:rPr lang="zh-CN" altLang="en-US" sz="2000" b="1" dirty="0" smtClean="0">
                  <a:solidFill>
                    <a:prstClr val="white"/>
                  </a:solidFill>
                  <a:latin typeface="微软雅黑" pitchFamily="34" charset="-122"/>
                  <a:ea typeface="微软雅黑" pitchFamily="34" charset="-122"/>
                </a:rPr>
                <a:t>产品资费</a:t>
              </a:r>
              <a:endParaRPr lang="zh-CN" altLang="en-US" sz="2000" b="1" dirty="0">
                <a:solidFill>
                  <a:prstClr val="white"/>
                </a:solidFill>
                <a:latin typeface="微软雅黑" pitchFamily="34" charset="-122"/>
                <a:ea typeface="微软雅黑" pitchFamily="34" charset="-122"/>
              </a:endParaRPr>
            </a:p>
          </p:txBody>
        </p:sp>
      </p:grpSp>
      <p:sp>
        <p:nvSpPr>
          <p:cNvPr id="26" name="矩形 25"/>
          <p:cNvSpPr/>
          <p:nvPr/>
        </p:nvSpPr>
        <p:spPr>
          <a:xfrm>
            <a:off x="6161287" y="2070775"/>
            <a:ext cx="3233699" cy="523220"/>
          </a:xfrm>
          <a:prstGeom prst="rect">
            <a:avLst/>
          </a:prstGeom>
        </p:spPr>
        <p:txBody>
          <a:bodyPr wrap="square">
            <a:spAutoFit/>
          </a:bodyPr>
          <a:lstStyle/>
          <a:p>
            <a:pPr marL="285750" indent="-285750" eaLnBrk="0" hangingPunct="0">
              <a:buClr>
                <a:srgbClr val="C0504D"/>
              </a:buClr>
              <a:buSzPct val="70000"/>
              <a:buFont typeface="Wingdings" panose="05000000000000000000" pitchFamily="2" charset="2"/>
              <a:buChar char="ü"/>
              <a:defRPr/>
            </a:pPr>
            <a:r>
              <a:rPr lang="zh-CN" altLang="en-US" sz="1400" kern="0" dirty="0" smtClean="0">
                <a:solidFill>
                  <a:srgbClr val="000000">
                    <a:lumMod val="75000"/>
                    <a:lumOff val="25000"/>
                  </a:srgbClr>
                </a:solidFill>
                <a:latin typeface="微软雅黑" pitchFamily="34" charset="-122"/>
                <a:ea typeface="微软雅黑" pitchFamily="34" charset="-122"/>
              </a:rPr>
              <a:t>高</a:t>
            </a:r>
            <a:r>
              <a:rPr lang="zh-CN" altLang="en-US" sz="1400" kern="0" dirty="0">
                <a:solidFill>
                  <a:srgbClr val="000000">
                    <a:lumMod val="75000"/>
                    <a:lumOff val="25000"/>
                  </a:srgbClr>
                </a:solidFill>
                <a:latin typeface="微软雅黑" pitchFamily="34" charset="-122"/>
                <a:ea typeface="微软雅黑" pitchFamily="34" charset="-122"/>
              </a:rPr>
              <a:t>安全性      </a:t>
            </a:r>
            <a:endParaRPr lang="en-US" altLang="zh-CN" sz="1400" kern="0" dirty="0">
              <a:solidFill>
                <a:srgbClr val="000000">
                  <a:lumMod val="75000"/>
                  <a:lumOff val="25000"/>
                </a:srgbClr>
              </a:solidFill>
              <a:latin typeface="微软雅黑" pitchFamily="34" charset="-122"/>
              <a:ea typeface="微软雅黑" pitchFamily="34" charset="-122"/>
            </a:endParaRPr>
          </a:p>
          <a:p>
            <a:pPr marL="285750" indent="-285750" eaLnBrk="0" hangingPunct="0">
              <a:buClr>
                <a:srgbClr val="C0504D"/>
              </a:buClr>
              <a:buSzPct val="70000"/>
              <a:buFont typeface="Wingdings" panose="05000000000000000000" pitchFamily="2" charset="2"/>
              <a:buChar char="ü"/>
              <a:defRPr/>
            </a:pPr>
            <a:r>
              <a:rPr lang="zh-CN" altLang="en-US" sz="1400" kern="0" dirty="0" smtClean="0">
                <a:solidFill>
                  <a:srgbClr val="000000">
                    <a:lumMod val="75000"/>
                    <a:lumOff val="25000"/>
                  </a:srgbClr>
                </a:solidFill>
                <a:latin typeface="微软雅黑" pitchFamily="34" charset="-122"/>
                <a:ea typeface="微软雅黑" pitchFamily="34" charset="-122"/>
              </a:rPr>
              <a:t>操作</a:t>
            </a:r>
            <a:r>
              <a:rPr lang="zh-CN" altLang="en-US" sz="1400" kern="0" dirty="0">
                <a:solidFill>
                  <a:srgbClr val="000000">
                    <a:lumMod val="75000"/>
                    <a:lumOff val="25000"/>
                  </a:srgbClr>
                </a:solidFill>
                <a:latin typeface="微软雅黑" pitchFamily="34" charset="-122"/>
                <a:ea typeface="微软雅黑" pitchFamily="34" charset="-122"/>
              </a:rPr>
              <a:t>方便</a:t>
            </a:r>
          </a:p>
        </p:txBody>
      </p:sp>
      <p:sp>
        <p:nvSpPr>
          <p:cNvPr id="35" name="标题 1"/>
          <p:cNvSpPr>
            <a:spLocks noGrp="1"/>
          </p:cNvSpPr>
          <p:nvPr>
            <p:ph type="title"/>
          </p:nvPr>
        </p:nvSpPr>
        <p:spPr bwMode="auto">
          <a:xfrm>
            <a:off x="222479" y="-62837"/>
            <a:ext cx="4418791" cy="793966"/>
          </a:xfrm>
          <a:prstGeom prst="rect">
            <a:avLst/>
          </a:prstGeom>
        </p:spPr>
        <p:txBody>
          <a:bodyPr vert="horz" lIns="91440" tIns="45720" rIns="91440" bIns="45720" rtlCol="0" anchor="ctr">
            <a:noAutofit/>
          </a:bodyPr>
          <a:lstStyle/>
          <a:p>
            <a:pPr>
              <a:defRPr/>
            </a:pPr>
            <a:r>
              <a:rPr lang="zh-CN" altLang="en-US" sz="2800" kern="0" dirty="0">
                <a:effectLst>
                  <a:outerShdw blurRad="38100" dist="38100" dir="2700000" algn="tl">
                    <a:srgbClr val="C0C0C0"/>
                  </a:outerShdw>
                </a:effectLst>
              </a:rPr>
              <a:t>云产品介绍 </a:t>
            </a:r>
            <a:r>
              <a:rPr lang="en-US" altLang="zh-CN" sz="2800" kern="0" dirty="0">
                <a:effectLst>
                  <a:outerShdw blurRad="38100" dist="38100" dir="2700000" algn="tl">
                    <a:srgbClr val="C0C0C0"/>
                  </a:outerShdw>
                </a:effectLst>
              </a:rPr>
              <a:t>– </a:t>
            </a:r>
            <a:r>
              <a:rPr lang="zh-CN" altLang="en-US" sz="2800" kern="0" dirty="0">
                <a:effectLst>
                  <a:outerShdw blurRad="38100" dist="38100" dir="2700000" algn="tl">
                    <a:srgbClr val="C0C0C0"/>
                  </a:outerShdw>
                </a:effectLst>
              </a:rPr>
              <a:t>云防火墙</a:t>
            </a:r>
          </a:p>
        </p:txBody>
      </p:sp>
      <p:graphicFrame>
        <p:nvGraphicFramePr>
          <p:cNvPr id="33" name="表格 32"/>
          <p:cNvGraphicFramePr>
            <a:graphicFrameLocks noGrp="1"/>
          </p:cNvGraphicFramePr>
          <p:nvPr>
            <p:extLst/>
          </p:nvPr>
        </p:nvGraphicFramePr>
        <p:xfrm>
          <a:off x="1415325" y="5301208"/>
          <a:ext cx="2889416" cy="1247253"/>
        </p:xfrm>
        <a:graphic>
          <a:graphicData uri="http://schemas.openxmlformats.org/drawingml/2006/table">
            <a:tbl>
              <a:tblPr firstRow="1" bandRow="1"/>
              <a:tblGrid>
                <a:gridCol w="882877"/>
                <a:gridCol w="749573"/>
                <a:gridCol w="593617"/>
                <a:gridCol w="663349"/>
              </a:tblGrid>
              <a:tr h="504913">
                <a:tc>
                  <a:txBody>
                    <a:bodyPr/>
                    <a:lstStyle>
                      <a:lvl1pPr marL="0" algn="l" defTabSz="960120" rtl="0" eaLnBrk="1" latinLnBrk="0" hangingPunct="1">
                        <a:defRPr sz="1890" kern="1200">
                          <a:solidFill>
                            <a:schemeClr val="tx1"/>
                          </a:solidFill>
                          <a:latin typeface="Arial"/>
                          <a:ea typeface="宋体"/>
                          <a:cs typeface=""/>
                        </a:defRPr>
                      </a:lvl1pPr>
                      <a:lvl2pPr marL="480060" algn="l" defTabSz="960120" rtl="0" eaLnBrk="1" latinLnBrk="0" hangingPunct="1">
                        <a:defRPr sz="1890" kern="1200">
                          <a:solidFill>
                            <a:schemeClr val="tx1"/>
                          </a:solidFill>
                          <a:latin typeface="Arial"/>
                          <a:ea typeface="宋体"/>
                          <a:cs typeface=""/>
                        </a:defRPr>
                      </a:lvl2pPr>
                      <a:lvl3pPr marL="960120" algn="l" defTabSz="960120" rtl="0" eaLnBrk="1" latinLnBrk="0" hangingPunct="1">
                        <a:defRPr sz="1890" kern="1200">
                          <a:solidFill>
                            <a:schemeClr val="tx1"/>
                          </a:solidFill>
                          <a:latin typeface="Arial"/>
                          <a:ea typeface="宋体"/>
                          <a:cs typeface=""/>
                        </a:defRPr>
                      </a:lvl3pPr>
                      <a:lvl4pPr marL="1440180" algn="l" defTabSz="960120" rtl="0" eaLnBrk="1" latinLnBrk="0" hangingPunct="1">
                        <a:defRPr sz="1890" kern="1200">
                          <a:solidFill>
                            <a:schemeClr val="tx1"/>
                          </a:solidFill>
                          <a:latin typeface="Arial"/>
                          <a:ea typeface="宋体"/>
                          <a:cs typeface=""/>
                        </a:defRPr>
                      </a:lvl4pPr>
                      <a:lvl5pPr marL="1920240" algn="l" defTabSz="960120" rtl="0" eaLnBrk="1" latinLnBrk="0" hangingPunct="1">
                        <a:defRPr sz="1890" kern="1200">
                          <a:solidFill>
                            <a:schemeClr val="tx1"/>
                          </a:solidFill>
                          <a:latin typeface="Arial"/>
                          <a:ea typeface="宋体"/>
                          <a:cs typeface=""/>
                        </a:defRPr>
                      </a:lvl5pPr>
                      <a:lvl6pPr marL="2400300" algn="l" defTabSz="960120" rtl="0" eaLnBrk="1" latinLnBrk="0" hangingPunct="1">
                        <a:defRPr sz="1890" kern="1200">
                          <a:solidFill>
                            <a:schemeClr val="tx1"/>
                          </a:solidFill>
                          <a:latin typeface="Arial"/>
                          <a:ea typeface="宋体"/>
                          <a:cs typeface=""/>
                        </a:defRPr>
                      </a:lvl6pPr>
                      <a:lvl7pPr marL="2880360" algn="l" defTabSz="960120" rtl="0" eaLnBrk="1" latinLnBrk="0" hangingPunct="1">
                        <a:defRPr sz="1890" kern="1200">
                          <a:solidFill>
                            <a:schemeClr val="tx1"/>
                          </a:solidFill>
                          <a:latin typeface="Arial"/>
                          <a:ea typeface="宋体"/>
                          <a:cs typeface=""/>
                        </a:defRPr>
                      </a:lvl7pPr>
                      <a:lvl8pPr marL="3360420" algn="l" defTabSz="960120" rtl="0" eaLnBrk="1" latinLnBrk="0" hangingPunct="1">
                        <a:defRPr sz="1890" kern="1200">
                          <a:solidFill>
                            <a:schemeClr val="tx1"/>
                          </a:solidFill>
                          <a:latin typeface="Arial"/>
                          <a:ea typeface="宋体"/>
                          <a:cs typeface=""/>
                        </a:defRPr>
                      </a:lvl8pPr>
                      <a:lvl9pPr marL="3840480" algn="l" defTabSz="960120" rtl="0" eaLnBrk="1" latinLnBrk="0" hangingPunct="1">
                        <a:defRPr sz="1890" kern="1200">
                          <a:solidFill>
                            <a:schemeClr val="tx1"/>
                          </a:solidFill>
                          <a:latin typeface="Arial"/>
                          <a:ea typeface="宋体"/>
                          <a:cs typeface=""/>
                        </a:defRPr>
                      </a:lvl9pPr>
                    </a:lstStyle>
                    <a:p>
                      <a:pPr algn="ctr" fontAlgn="ctr"/>
                      <a:r>
                        <a:rPr lang="zh-CN" altLang="en-US" sz="1100" b="1" i="0" u="none" strike="noStrike" dirty="0" smtClean="0">
                          <a:solidFill>
                            <a:srgbClr val="000000"/>
                          </a:solidFill>
                          <a:effectLst/>
                          <a:latin typeface="微软雅黑" pitchFamily="34" charset="-122"/>
                          <a:ea typeface="微软雅黑" pitchFamily="34" charset="-122"/>
                        </a:rPr>
                        <a:t>产品类型</a:t>
                      </a:r>
                      <a:endParaRPr lang="zh-CN" altLang="en-US" sz="1100" b="1" i="0" u="none" strike="noStrike" dirty="0">
                        <a:solidFill>
                          <a:srgbClr val="000000"/>
                        </a:solidFill>
                        <a:effectLst/>
                        <a:latin typeface="微软雅黑" pitchFamily="34" charset="-122"/>
                        <a:ea typeface="微软雅黑" pitchFamily="34" charset="-122"/>
                      </a:endParaRPr>
                    </a:p>
                  </a:txBody>
                  <a:tcPr marL="9525" marR="9525" marT="9518"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60120" rtl="0" eaLnBrk="1" latinLnBrk="0" hangingPunct="1">
                        <a:defRPr sz="1890" kern="1200">
                          <a:solidFill>
                            <a:schemeClr val="tx1"/>
                          </a:solidFill>
                          <a:latin typeface="Arial"/>
                          <a:ea typeface="宋体"/>
                          <a:cs typeface=""/>
                        </a:defRPr>
                      </a:lvl1pPr>
                      <a:lvl2pPr marL="480060" algn="l" defTabSz="960120" rtl="0" eaLnBrk="1" latinLnBrk="0" hangingPunct="1">
                        <a:defRPr sz="1890" kern="1200">
                          <a:solidFill>
                            <a:schemeClr val="tx1"/>
                          </a:solidFill>
                          <a:latin typeface="Arial"/>
                          <a:ea typeface="宋体"/>
                          <a:cs typeface=""/>
                        </a:defRPr>
                      </a:lvl2pPr>
                      <a:lvl3pPr marL="960120" algn="l" defTabSz="960120" rtl="0" eaLnBrk="1" latinLnBrk="0" hangingPunct="1">
                        <a:defRPr sz="1890" kern="1200">
                          <a:solidFill>
                            <a:schemeClr val="tx1"/>
                          </a:solidFill>
                          <a:latin typeface="Arial"/>
                          <a:ea typeface="宋体"/>
                          <a:cs typeface=""/>
                        </a:defRPr>
                      </a:lvl3pPr>
                      <a:lvl4pPr marL="1440180" algn="l" defTabSz="960120" rtl="0" eaLnBrk="1" latinLnBrk="0" hangingPunct="1">
                        <a:defRPr sz="1890" kern="1200">
                          <a:solidFill>
                            <a:schemeClr val="tx1"/>
                          </a:solidFill>
                          <a:latin typeface="Arial"/>
                          <a:ea typeface="宋体"/>
                          <a:cs typeface=""/>
                        </a:defRPr>
                      </a:lvl4pPr>
                      <a:lvl5pPr marL="1920240" algn="l" defTabSz="960120" rtl="0" eaLnBrk="1" latinLnBrk="0" hangingPunct="1">
                        <a:defRPr sz="1890" kern="1200">
                          <a:solidFill>
                            <a:schemeClr val="tx1"/>
                          </a:solidFill>
                          <a:latin typeface="Arial"/>
                          <a:ea typeface="宋体"/>
                          <a:cs typeface=""/>
                        </a:defRPr>
                      </a:lvl5pPr>
                      <a:lvl6pPr marL="2400300" algn="l" defTabSz="960120" rtl="0" eaLnBrk="1" latinLnBrk="0" hangingPunct="1">
                        <a:defRPr sz="1890" kern="1200">
                          <a:solidFill>
                            <a:schemeClr val="tx1"/>
                          </a:solidFill>
                          <a:latin typeface="Arial"/>
                          <a:ea typeface="宋体"/>
                          <a:cs typeface=""/>
                        </a:defRPr>
                      </a:lvl6pPr>
                      <a:lvl7pPr marL="2880360" algn="l" defTabSz="960120" rtl="0" eaLnBrk="1" latinLnBrk="0" hangingPunct="1">
                        <a:defRPr sz="1890" kern="1200">
                          <a:solidFill>
                            <a:schemeClr val="tx1"/>
                          </a:solidFill>
                          <a:latin typeface="Arial"/>
                          <a:ea typeface="宋体"/>
                          <a:cs typeface=""/>
                        </a:defRPr>
                      </a:lvl7pPr>
                      <a:lvl8pPr marL="3360420" algn="l" defTabSz="960120" rtl="0" eaLnBrk="1" latinLnBrk="0" hangingPunct="1">
                        <a:defRPr sz="1890" kern="1200">
                          <a:solidFill>
                            <a:schemeClr val="tx1"/>
                          </a:solidFill>
                          <a:latin typeface="Arial"/>
                          <a:ea typeface="宋体"/>
                          <a:cs typeface=""/>
                        </a:defRPr>
                      </a:lvl8pPr>
                      <a:lvl9pPr marL="3840480" algn="l" defTabSz="960120" rtl="0" eaLnBrk="1" latinLnBrk="0" hangingPunct="1">
                        <a:defRPr sz="1890" kern="1200">
                          <a:solidFill>
                            <a:schemeClr val="tx1"/>
                          </a:solidFill>
                          <a:latin typeface="Arial"/>
                          <a:ea typeface="宋体"/>
                          <a:cs typeface=""/>
                        </a:defRPr>
                      </a:lvl9pPr>
                    </a:lstStyle>
                    <a:p>
                      <a:pPr algn="ctr" rtl="0" fontAlgn="ctr"/>
                      <a:r>
                        <a:rPr lang="zh-CN" altLang="en-US" sz="1100" b="1" i="0" u="none" strike="noStrike" dirty="0" smtClean="0">
                          <a:solidFill>
                            <a:srgbClr val="000000"/>
                          </a:solidFill>
                          <a:effectLst/>
                          <a:latin typeface="微软雅黑" panose="020B0503020204020204" pitchFamily="34" charset="-122"/>
                          <a:ea typeface="微软雅黑" panose="020B0503020204020204" pitchFamily="34" charset="-122"/>
                        </a:rPr>
                        <a:t>产品规格</a:t>
                      </a:r>
                      <a:endParaRPr lang="zh-CN" altLang="en-US" sz="1100" b="1"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zh-CN" altLang="en-US" sz="1100" b="1" i="0" u="none" strike="noStrike" dirty="0" smtClean="0">
                          <a:solidFill>
                            <a:srgbClr val="000000"/>
                          </a:solidFill>
                          <a:effectLst/>
                          <a:latin typeface="微软雅黑" panose="020B0503020204020204" pitchFamily="34" charset="-122"/>
                          <a:ea typeface="微软雅黑" panose="020B0503020204020204" pitchFamily="34" charset="-122"/>
                        </a:rPr>
                        <a:t>按时长</a:t>
                      </a:r>
                      <a:endParaRPr lang="en-US" altLang="zh-CN" sz="1100" b="1" i="0" u="none" strike="noStrike" dirty="0" smtClean="0">
                        <a:solidFill>
                          <a:srgbClr val="000000"/>
                        </a:solidFill>
                        <a:effectLst/>
                        <a:latin typeface="微软雅黑" panose="020B0503020204020204" pitchFamily="34" charset="-122"/>
                        <a:ea typeface="微软雅黑" panose="020B0503020204020204" pitchFamily="34" charset="-122"/>
                      </a:endParaRPr>
                    </a:p>
                    <a:p>
                      <a:pPr algn="ctr" rtl="0" fontAlgn="ctr"/>
                      <a:r>
                        <a:rPr lang="zh-CN" altLang="en-US" sz="800" b="1" i="0" u="none" strike="noStrike" dirty="0" smtClean="0">
                          <a:solidFill>
                            <a:srgbClr val="000000"/>
                          </a:solidFill>
                          <a:effectLst/>
                          <a:latin typeface="微软雅黑" panose="020B0503020204020204" pitchFamily="34" charset="-122"/>
                          <a:ea typeface="微软雅黑" panose="020B0503020204020204" pitchFamily="34" charset="-122"/>
                        </a:rPr>
                        <a:t>（元</a:t>
                      </a:r>
                      <a:r>
                        <a:rPr lang="en-US" altLang="zh-CN" sz="800" b="1" i="0" u="none" strike="noStrike" dirty="0" smtClean="0">
                          <a:solidFill>
                            <a:srgbClr val="000000"/>
                          </a:solidFill>
                          <a:effectLst/>
                          <a:latin typeface="微软雅黑" panose="020B0503020204020204" pitchFamily="34" charset="-122"/>
                          <a:ea typeface="微软雅黑" panose="020B0503020204020204" pitchFamily="34" charset="-122"/>
                        </a:rPr>
                        <a:t>/</a:t>
                      </a:r>
                      <a:r>
                        <a:rPr lang="zh-CN" altLang="en-US" sz="800" b="1" i="0" u="none" strike="noStrike" dirty="0" smtClean="0">
                          <a:solidFill>
                            <a:srgbClr val="000000"/>
                          </a:solidFill>
                          <a:effectLst/>
                          <a:latin typeface="微软雅黑" panose="020B0503020204020204" pitchFamily="34" charset="-122"/>
                          <a:ea typeface="微软雅黑" panose="020B0503020204020204" pitchFamily="34" charset="-122"/>
                        </a:rPr>
                        <a:t>小时）</a:t>
                      </a:r>
                      <a:endParaRPr lang="zh-CN" altLang="en-US" sz="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zh-CN" altLang="en-US" sz="1100" b="1" i="0" u="none" strike="noStrike" dirty="0" smtClean="0">
                          <a:solidFill>
                            <a:srgbClr val="000000"/>
                          </a:solidFill>
                          <a:effectLst/>
                          <a:latin typeface="微软雅黑" panose="020B0503020204020204" pitchFamily="34" charset="-122"/>
                          <a:ea typeface="微软雅黑" panose="020B0503020204020204" pitchFamily="34" charset="-122"/>
                        </a:rPr>
                        <a:t>包月</a:t>
                      </a:r>
                      <a:endParaRPr lang="en-US" altLang="zh-CN" sz="1100" b="1" i="0" u="none" strike="noStrike" dirty="0" smtClean="0">
                        <a:solidFill>
                          <a:srgbClr val="000000"/>
                        </a:solidFill>
                        <a:effectLst/>
                        <a:latin typeface="微软雅黑" panose="020B0503020204020204" pitchFamily="34" charset="-122"/>
                        <a:ea typeface="微软雅黑" panose="020B0503020204020204" pitchFamily="34" charset="-122"/>
                      </a:endParaRPr>
                    </a:p>
                    <a:p>
                      <a:pPr algn="ctr" rtl="0" fontAlgn="ctr"/>
                      <a:r>
                        <a:rPr lang="zh-CN" altLang="en-US" sz="800" b="1" i="0" u="none" strike="noStrike" dirty="0" smtClean="0">
                          <a:solidFill>
                            <a:srgbClr val="000000"/>
                          </a:solidFill>
                          <a:effectLst/>
                          <a:latin typeface="微软雅黑" panose="020B0503020204020204" pitchFamily="34" charset="-122"/>
                          <a:ea typeface="微软雅黑" panose="020B0503020204020204" pitchFamily="34" charset="-122"/>
                        </a:rPr>
                        <a:t>（元</a:t>
                      </a:r>
                      <a:r>
                        <a:rPr lang="en-US" altLang="zh-CN" sz="800" b="1" i="0" u="none" strike="noStrike" dirty="0" smtClean="0">
                          <a:solidFill>
                            <a:srgbClr val="000000"/>
                          </a:solidFill>
                          <a:effectLst/>
                          <a:latin typeface="微软雅黑" panose="020B0503020204020204" pitchFamily="34" charset="-122"/>
                          <a:ea typeface="微软雅黑" panose="020B0503020204020204" pitchFamily="34" charset="-122"/>
                        </a:rPr>
                        <a:t>/</a:t>
                      </a:r>
                      <a:r>
                        <a:rPr lang="zh-CN" altLang="en-US" sz="800" b="1" i="0" u="none" strike="noStrike" dirty="0" smtClean="0">
                          <a:solidFill>
                            <a:srgbClr val="000000"/>
                          </a:solidFill>
                          <a:effectLst/>
                          <a:latin typeface="微软雅黑" panose="020B0503020204020204" pitchFamily="34" charset="-122"/>
                          <a:ea typeface="微软雅黑" panose="020B0503020204020204" pitchFamily="34" charset="-122"/>
                        </a:rPr>
                        <a:t>月）</a:t>
                      </a:r>
                      <a:endParaRPr lang="zh-CN" altLang="en-US" sz="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71170">
                <a:tc rowSpan="2">
                  <a:txBody>
                    <a:bodyPr/>
                    <a:lstStyle>
                      <a:lvl1pPr marL="0" algn="l" defTabSz="960120" rtl="0" eaLnBrk="1" latinLnBrk="0" hangingPunct="1">
                        <a:defRPr sz="1890" kern="1200">
                          <a:solidFill>
                            <a:schemeClr val="tx1"/>
                          </a:solidFill>
                          <a:latin typeface="Arial"/>
                          <a:ea typeface="宋体"/>
                          <a:cs typeface=""/>
                        </a:defRPr>
                      </a:lvl1pPr>
                      <a:lvl2pPr marL="480060" algn="l" defTabSz="960120" rtl="0" eaLnBrk="1" latinLnBrk="0" hangingPunct="1">
                        <a:defRPr sz="1890" kern="1200">
                          <a:solidFill>
                            <a:schemeClr val="tx1"/>
                          </a:solidFill>
                          <a:latin typeface="Arial"/>
                          <a:ea typeface="宋体"/>
                          <a:cs typeface=""/>
                        </a:defRPr>
                      </a:lvl2pPr>
                      <a:lvl3pPr marL="960120" algn="l" defTabSz="960120" rtl="0" eaLnBrk="1" latinLnBrk="0" hangingPunct="1">
                        <a:defRPr sz="1890" kern="1200">
                          <a:solidFill>
                            <a:schemeClr val="tx1"/>
                          </a:solidFill>
                          <a:latin typeface="Arial"/>
                          <a:ea typeface="宋体"/>
                          <a:cs typeface=""/>
                        </a:defRPr>
                      </a:lvl3pPr>
                      <a:lvl4pPr marL="1440180" algn="l" defTabSz="960120" rtl="0" eaLnBrk="1" latinLnBrk="0" hangingPunct="1">
                        <a:defRPr sz="1890" kern="1200">
                          <a:solidFill>
                            <a:schemeClr val="tx1"/>
                          </a:solidFill>
                          <a:latin typeface="Arial"/>
                          <a:ea typeface="宋体"/>
                          <a:cs typeface=""/>
                        </a:defRPr>
                      </a:lvl4pPr>
                      <a:lvl5pPr marL="1920240" algn="l" defTabSz="960120" rtl="0" eaLnBrk="1" latinLnBrk="0" hangingPunct="1">
                        <a:defRPr sz="1890" kern="1200">
                          <a:solidFill>
                            <a:schemeClr val="tx1"/>
                          </a:solidFill>
                          <a:latin typeface="Arial"/>
                          <a:ea typeface="宋体"/>
                          <a:cs typeface=""/>
                        </a:defRPr>
                      </a:lvl5pPr>
                      <a:lvl6pPr marL="2400300" algn="l" defTabSz="960120" rtl="0" eaLnBrk="1" latinLnBrk="0" hangingPunct="1">
                        <a:defRPr sz="1890" kern="1200">
                          <a:solidFill>
                            <a:schemeClr val="tx1"/>
                          </a:solidFill>
                          <a:latin typeface="Arial"/>
                          <a:ea typeface="宋体"/>
                          <a:cs typeface=""/>
                        </a:defRPr>
                      </a:lvl6pPr>
                      <a:lvl7pPr marL="2880360" algn="l" defTabSz="960120" rtl="0" eaLnBrk="1" latinLnBrk="0" hangingPunct="1">
                        <a:defRPr sz="1890" kern="1200">
                          <a:solidFill>
                            <a:schemeClr val="tx1"/>
                          </a:solidFill>
                          <a:latin typeface="Arial"/>
                          <a:ea typeface="宋体"/>
                          <a:cs typeface=""/>
                        </a:defRPr>
                      </a:lvl7pPr>
                      <a:lvl8pPr marL="3360420" algn="l" defTabSz="960120" rtl="0" eaLnBrk="1" latinLnBrk="0" hangingPunct="1">
                        <a:defRPr sz="1890" kern="1200">
                          <a:solidFill>
                            <a:schemeClr val="tx1"/>
                          </a:solidFill>
                          <a:latin typeface="Arial"/>
                          <a:ea typeface="宋体"/>
                          <a:cs typeface=""/>
                        </a:defRPr>
                      </a:lvl8pPr>
                      <a:lvl9pPr marL="3840480" algn="l" defTabSz="960120" rtl="0" eaLnBrk="1" latinLnBrk="0" hangingPunct="1">
                        <a:defRPr sz="1890" kern="1200">
                          <a:solidFill>
                            <a:schemeClr val="tx1"/>
                          </a:solidFill>
                          <a:latin typeface="Arial"/>
                          <a:ea typeface="宋体"/>
                          <a:cs typeface=""/>
                        </a:defRPr>
                      </a:lvl9pPr>
                    </a:lstStyle>
                    <a:p>
                      <a:pPr algn="ctr" fontAlgn="ctr"/>
                      <a:r>
                        <a:rPr lang="zh-CN" altLang="en-US" sz="1100" b="1" i="0" u="none" strike="noStrike" dirty="0" smtClean="0">
                          <a:solidFill>
                            <a:srgbClr val="000000"/>
                          </a:solidFill>
                          <a:effectLst/>
                          <a:latin typeface="微软雅黑" pitchFamily="34" charset="-122"/>
                          <a:ea typeface="微软雅黑" pitchFamily="34" charset="-122"/>
                        </a:rPr>
                        <a:t>云防火墙</a:t>
                      </a:r>
                      <a:endParaRPr lang="zh-CN" altLang="en-US" sz="1100" b="1" i="0" u="none" strike="noStrike" dirty="0">
                        <a:solidFill>
                          <a:srgbClr val="000000"/>
                        </a:solidFill>
                        <a:effectLst/>
                        <a:latin typeface="微软雅黑" pitchFamily="34" charset="-122"/>
                        <a:ea typeface="微软雅黑" pitchFamily="34" charset="-122"/>
                      </a:endParaRPr>
                    </a:p>
                  </a:txBody>
                  <a:tcPr marL="9525" marR="9525" marT="9518"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000" kern="0" dirty="0">
                          <a:effectLst/>
                          <a:latin typeface="微软雅黑" panose="020B0503020204020204" pitchFamily="34" charset="-122"/>
                          <a:ea typeface="微软雅黑" panose="020B0503020204020204" pitchFamily="34" charset="-122"/>
                        </a:rPr>
                        <a:t>20</a:t>
                      </a:r>
                      <a:r>
                        <a:rPr lang="zh-CN" sz="1000" kern="0" dirty="0">
                          <a:effectLst/>
                          <a:latin typeface="微软雅黑" panose="020B0503020204020204" pitchFamily="34" charset="-122"/>
                          <a:ea typeface="微软雅黑" panose="020B0503020204020204" pitchFamily="34" charset="-122"/>
                        </a:rPr>
                        <a:t>条策略</a:t>
                      </a:r>
                      <a:endParaRPr lang="zh-CN" sz="1000" kern="100" dirty="0">
                        <a:effectLst/>
                        <a:latin typeface="微软雅黑" panose="020B0503020204020204" pitchFamily="34" charset="-122"/>
                        <a:ea typeface="微软雅黑" panose="020B0503020204020204" pitchFamily="34" charset="-122"/>
                        <a:cs typeface="Times New Roman"/>
                      </a:endParaRPr>
                    </a:p>
                  </a:txBody>
                  <a:tcPr marL="68587" marR="68587"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000" kern="0">
                          <a:effectLst/>
                          <a:latin typeface="微软雅黑" panose="020B0503020204020204" pitchFamily="34" charset="-122"/>
                          <a:ea typeface="微软雅黑" panose="020B0503020204020204" pitchFamily="34" charset="-122"/>
                        </a:rPr>
                        <a:t>0.03 </a:t>
                      </a:r>
                      <a:endParaRPr lang="zh-CN" sz="1000" kern="100">
                        <a:effectLst/>
                        <a:latin typeface="微软雅黑" panose="020B0503020204020204" pitchFamily="34" charset="-122"/>
                        <a:ea typeface="微软雅黑" panose="020B0503020204020204" pitchFamily="34" charset="-122"/>
                        <a:cs typeface="Times New Roman"/>
                      </a:endParaRPr>
                    </a:p>
                  </a:txBody>
                  <a:tcPr marL="68587" marR="68587"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000" kern="0">
                          <a:effectLst/>
                          <a:latin typeface="微软雅黑" panose="020B0503020204020204" pitchFamily="34" charset="-122"/>
                          <a:ea typeface="微软雅黑" panose="020B0503020204020204" pitchFamily="34" charset="-122"/>
                        </a:rPr>
                        <a:t>10</a:t>
                      </a:r>
                      <a:endParaRPr lang="zh-CN" sz="1000" kern="100">
                        <a:effectLst/>
                        <a:latin typeface="微软雅黑" panose="020B0503020204020204" pitchFamily="34" charset="-122"/>
                        <a:ea typeface="微软雅黑" panose="020B0503020204020204" pitchFamily="34" charset="-122"/>
                        <a:cs typeface="Times New Roman"/>
                      </a:endParaRPr>
                    </a:p>
                  </a:txBody>
                  <a:tcPr marL="68587" marR="68587"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71170">
                <a:tc vMerge="1">
                  <a:txBody>
                    <a:bodyPr/>
                    <a:lstStyle/>
                    <a:p>
                      <a:pPr algn="ctr" fontAlgn="ctr"/>
                      <a:endParaRPr lang="zh-CN" altLang="en-US" sz="900" b="1" i="0" u="none" strike="noStrike" dirty="0">
                        <a:solidFill>
                          <a:srgbClr val="000000"/>
                        </a:solidFill>
                        <a:effectLst/>
                        <a:latin typeface="微软雅黑" pitchFamily="34" charset="-122"/>
                        <a:ea typeface="微软雅黑" pitchFamily="34" charset="-122"/>
                      </a:endParaRPr>
                    </a:p>
                  </a:txBody>
                  <a:tcPr marL="9525" marR="9525" marT="9518"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000" kern="0" dirty="0">
                          <a:effectLst/>
                          <a:latin typeface="微软雅黑" panose="020B0503020204020204" pitchFamily="34" charset="-122"/>
                          <a:ea typeface="微软雅黑" panose="020B0503020204020204" pitchFamily="34" charset="-122"/>
                        </a:rPr>
                        <a:t>100</a:t>
                      </a:r>
                      <a:r>
                        <a:rPr lang="zh-CN" sz="1000" kern="0" dirty="0">
                          <a:effectLst/>
                          <a:latin typeface="微软雅黑" panose="020B0503020204020204" pitchFamily="34" charset="-122"/>
                          <a:ea typeface="微软雅黑" panose="020B0503020204020204" pitchFamily="34" charset="-122"/>
                        </a:rPr>
                        <a:t>条策略</a:t>
                      </a:r>
                      <a:endParaRPr lang="zh-CN" sz="1000" kern="100" dirty="0">
                        <a:effectLst/>
                        <a:latin typeface="微软雅黑" panose="020B0503020204020204" pitchFamily="34" charset="-122"/>
                        <a:ea typeface="微软雅黑" panose="020B0503020204020204" pitchFamily="34" charset="-122"/>
                        <a:cs typeface="Times New Roman"/>
                      </a:endParaRPr>
                    </a:p>
                  </a:txBody>
                  <a:tcPr marL="68587" marR="68587"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000" kern="0" dirty="0">
                          <a:effectLst/>
                          <a:latin typeface="微软雅黑" panose="020B0503020204020204" pitchFamily="34" charset="-122"/>
                          <a:ea typeface="微软雅黑" panose="020B0503020204020204" pitchFamily="34" charset="-122"/>
                        </a:rPr>
                        <a:t>0.12 </a:t>
                      </a:r>
                      <a:endParaRPr lang="zh-CN" sz="1000" kern="100" dirty="0">
                        <a:effectLst/>
                        <a:latin typeface="微软雅黑" panose="020B0503020204020204" pitchFamily="34" charset="-122"/>
                        <a:ea typeface="微软雅黑" panose="020B0503020204020204" pitchFamily="34" charset="-122"/>
                        <a:cs typeface="Times New Roman"/>
                      </a:endParaRPr>
                    </a:p>
                  </a:txBody>
                  <a:tcPr marL="68587" marR="68587"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000" kern="0" dirty="0">
                          <a:effectLst/>
                          <a:latin typeface="微软雅黑" panose="020B0503020204020204" pitchFamily="34" charset="-122"/>
                          <a:ea typeface="微软雅黑" panose="020B0503020204020204" pitchFamily="34" charset="-122"/>
                        </a:rPr>
                        <a:t>45</a:t>
                      </a:r>
                      <a:endParaRPr lang="zh-CN" sz="1000" kern="100" dirty="0">
                        <a:effectLst/>
                        <a:latin typeface="微软雅黑" panose="020B0503020204020204" pitchFamily="34" charset="-122"/>
                        <a:ea typeface="微软雅黑" panose="020B0503020204020204" pitchFamily="34" charset="-122"/>
                        <a:cs typeface="Times New Roman"/>
                      </a:endParaRPr>
                    </a:p>
                  </a:txBody>
                  <a:tcPr marL="68587" marR="68587"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6" name="矩形 35"/>
          <p:cNvSpPr/>
          <p:nvPr/>
        </p:nvSpPr>
        <p:spPr>
          <a:xfrm>
            <a:off x="5064055" y="5376537"/>
            <a:ext cx="2749050" cy="938719"/>
          </a:xfrm>
          <a:prstGeom prst="rect">
            <a:avLst/>
          </a:prstGeom>
        </p:spPr>
        <p:txBody>
          <a:bodyPr wrap="square">
            <a:spAutoFit/>
          </a:bodyPr>
          <a:lstStyle/>
          <a:p>
            <a:pPr lvl="0"/>
            <a:r>
              <a:rPr lang="zh-CN" altLang="en-US" sz="1100" kern="0" dirty="0">
                <a:solidFill>
                  <a:prstClr val="black"/>
                </a:solidFill>
                <a:latin typeface="微软雅黑" panose="020B0503020204020204" pitchFamily="34" charset="-122"/>
                <a:ea typeface="微软雅黑" panose="020B0503020204020204" pitchFamily="34" charset="-122"/>
              </a:rPr>
              <a:t>注：</a:t>
            </a:r>
            <a:endParaRPr lang="zh-CN" altLang="en-US" sz="1100" kern="100" dirty="0">
              <a:solidFill>
                <a:prstClr val="black"/>
              </a:solidFill>
              <a:latin typeface="微软雅黑" panose="020B0503020204020204" pitchFamily="34" charset="-122"/>
              <a:ea typeface="微软雅黑" panose="020B0503020204020204" pitchFamily="34" charset="-122"/>
            </a:endParaRPr>
          </a:p>
          <a:p>
            <a:pPr lvl="0"/>
            <a:r>
              <a:rPr lang="en-US" altLang="zh-CN" sz="1100" kern="0" dirty="0">
                <a:solidFill>
                  <a:prstClr val="black"/>
                </a:solidFill>
                <a:latin typeface="微软雅黑" panose="020B0503020204020204" pitchFamily="34" charset="-122"/>
                <a:ea typeface="微软雅黑" panose="020B0503020204020204" pitchFamily="34" charset="-122"/>
              </a:rPr>
              <a:t>1. </a:t>
            </a:r>
            <a:r>
              <a:rPr lang="zh-CN" altLang="en-US" sz="1100" kern="0" dirty="0" smtClean="0">
                <a:solidFill>
                  <a:prstClr val="black"/>
                </a:solidFill>
                <a:latin typeface="微软雅黑" panose="020B0503020204020204" pitchFamily="34" charset="-122"/>
                <a:ea typeface="微软雅黑" panose="020B0503020204020204" pitchFamily="34" charset="-122"/>
              </a:rPr>
              <a:t>客户订购</a:t>
            </a:r>
            <a:r>
              <a:rPr lang="zh-CN" altLang="en-US" sz="1100" kern="0" dirty="0">
                <a:solidFill>
                  <a:prstClr val="black"/>
                </a:solidFill>
                <a:latin typeface="微软雅黑" panose="020B0503020204020204" pitchFamily="34" charset="-122"/>
                <a:ea typeface="微软雅黑" panose="020B0503020204020204" pitchFamily="34" charset="-122"/>
              </a:rPr>
              <a:t>云防火墙前必须先订购云主机</a:t>
            </a:r>
            <a:endParaRPr lang="zh-CN" altLang="en-US" sz="1100" kern="100" dirty="0">
              <a:solidFill>
                <a:prstClr val="black"/>
              </a:solidFill>
              <a:latin typeface="微软雅黑" panose="020B0503020204020204" pitchFamily="34" charset="-122"/>
              <a:ea typeface="微软雅黑" panose="020B0503020204020204" pitchFamily="34" charset="-122"/>
            </a:endParaRPr>
          </a:p>
          <a:p>
            <a:pPr lvl="0"/>
            <a:r>
              <a:rPr lang="en-US" altLang="zh-CN" sz="1100" kern="0" dirty="0">
                <a:solidFill>
                  <a:prstClr val="black"/>
                </a:solidFill>
                <a:latin typeface="微软雅黑" panose="020B0503020204020204" pitchFamily="34" charset="-122"/>
                <a:ea typeface="微软雅黑" panose="020B0503020204020204" pitchFamily="34" charset="-122"/>
              </a:rPr>
              <a:t>2  </a:t>
            </a:r>
            <a:r>
              <a:rPr lang="zh-CN" altLang="en-US" sz="1100" kern="0" dirty="0" smtClean="0">
                <a:solidFill>
                  <a:prstClr val="black"/>
                </a:solidFill>
                <a:latin typeface="微软雅黑" panose="020B0503020204020204" pitchFamily="34" charset="-122"/>
                <a:ea typeface="微软雅黑" panose="020B0503020204020204" pitchFamily="34" charset="-122"/>
              </a:rPr>
              <a:t>每个客户可</a:t>
            </a:r>
            <a:r>
              <a:rPr lang="zh-CN" altLang="en-US" sz="1100" kern="0" dirty="0">
                <a:solidFill>
                  <a:prstClr val="black"/>
                </a:solidFill>
                <a:latin typeface="微软雅黑" panose="020B0503020204020204" pitchFamily="34" charset="-122"/>
                <a:ea typeface="微软雅黑" panose="020B0503020204020204" pitchFamily="34" charset="-122"/>
              </a:rPr>
              <a:t>订购多条同一规格的云防火墙策略产品或多个不同规格的云防火墙策略产品。</a:t>
            </a:r>
            <a:endParaRPr lang="zh-CN" altLang="en-US" sz="1100" kern="100" dirty="0">
              <a:solidFill>
                <a:prstClr val="black"/>
              </a:solidFill>
              <a:latin typeface="微软雅黑" panose="020B0503020204020204" pitchFamily="34" charset="-122"/>
              <a:ea typeface="微软雅黑" panose="020B0503020204020204" pitchFamily="34" charset="-122"/>
              <a:cs typeface="Times New Roman"/>
            </a:endParaRPr>
          </a:p>
        </p:txBody>
      </p:sp>
    </p:spTree>
    <p:extLst>
      <p:ext uri="{BB962C8B-B14F-4D97-AF65-F5344CB8AC3E}">
        <p14:creationId xmlns:p14="http://schemas.microsoft.com/office/powerpoint/2010/main" xmlns="" val="18217503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91074" y="1268760"/>
            <a:ext cx="8100392" cy="3901871"/>
            <a:chOff x="1043608" y="1327329"/>
            <a:chExt cx="7191958" cy="3408821"/>
          </a:xfrm>
        </p:grpSpPr>
        <p:grpSp>
          <p:nvGrpSpPr>
            <p:cNvPr id="4" name="组合 3"/>
            <p:cNvGrpSpPr/>
            <p:nvPr/>
          </p:nvGrpSpPr>
          <p:grpSpPr>
            <a:xfrm>
              <a:off x="1077663" y="3616484"/>
              <a:ext cx="7157903" cy="1119666"/>
              <a:chOff x="1053582" y="4336548"/>
              <a:chExt cx="7157903" cy="1119666"/>
            </a:xfrm>
          </p:grpSpPr>
          <p:sp>
            <p:nvSpPr>
              <p:cNvPr id="5" name="矩形 4"/>
              <p:cNvSpPr/>
              <p:nvPr/>
            </p:nvSpPr>
            <p:spPr>
              <a:xfrm>
                <a:off x="1691680" y="4988162"/>
                <a:ext cx="648071" cy="144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altLang="zh-CN" sz="100" dirty="0">
                    <a:solidFill>
                      <a:srgbClr val="EEECE1">
                        <a:lumMod val="25000"/>
                      </a:srgbClr>
                    </a:solidFill>
                  </a:rPr>
                  <a:t>PPT</a:t>
                </a:r>
                <a:r>
                  <a:rPr lang="zh-CN" altLang="en-US" sz="100" dirty="0">
                    <a:solidFill>
                      <a:srgbClr val="EEECE1">
                        <a:lumMod val="25000"/>
                      </a:srgbClr>
                    </a:solidFill>
                  </a:rPr>
                  <a:t>模板下载：</a:t>
                </a:r>
                <a:r>
                  <a:rPr lang="en-US" altLang="zh-CN" sz="100" dirty="0">
                    <a:solidFill>
                      <a:srgbClr val="EEECE1">
                        <a:lumMod val="25000"/>
                      </a:srgbClr>
                    </a:solidFill>
                    <a:hlinkClick r:id="rId2"/>
                  </a:rPr>
                  <a:t>www.1ppt.com/moban/</a:t>
                </a:r>
                <a:r>
                  <a:rPr lang="en-US" altLang="zh-CN" sz="100" dirty="0">
                    <a:solidFill>
                      <a:srgbClr val="EEECE1">
                        <a:lumMod val="25000"/>
                      </a:srgbClr>
                    </a:solidFill>
                  </a:rPr>
                  <a:t>     </a:t>
                </a:r>
                <a:r>
                  <a:rPr lang="zh-CN" altLang="en-US" sz="100" dirty="0">
                    <a:solidFill>
                      <a:srgbClr val="EEECE1">
                        <a:lumMod val="25000"/>
                      </a:srgbClr>
                    </a:solidFill>
                  </a:rPr>
                  <a:t>行业</a:t>
                </a:r>
                <a:r>
                  <a:rPr lang="en-US" altLang="zh-CN" sz="100" dirty="0">
                    <a:solidFill>
                      <a:srgbClr val="EEECE1">
                        <a:lumMod val="25000"/>
                      </a:srgbClr>
                    </a:solidFill>
                  </a:rPr>
                  <a:t>PPT</a:t>
                </a:r>
                <a:r>
                  <a:rPr lang="zh-CN" altLang="en-US" sz="100" dirty="0">
                    <a:solidFill>
                      <a:srgbClr val="EEECE1">
                        <a:lumMod val="25000"/>
                      </a:srgbClr>
                    </a:solidFill>
                  </a:rPr>
                  <a:t>模板：</a:t>
                </a:r>
                <a:r>
                  <a:rPr lang="en-US" altLang="zh-CN" sz="100" dirty="0">
                    <a:solidFill>
                      <a:srgbClr val="EEECE1">
                        <a:lumMod val="25000"/>
                      </a:srgbClr>
                    </a:solidFill>
                    <a:hlinkClick r:id="rId3"/>
                  </a:rPr>
                  <a:t>www.1ppt.com/hangye/</a:t>
                </a:r>
                <a:r>
                  <a:rPr lang="en-US" altLang="zh-CN" sz="100" dirty="0">
                    <a:solidFill>
                      <a:srgbClr val="EEECE1">
                        <a:lumMod val="25000"/>
                      </a:srgbClr>
                    </a:solidFill>
                  </a:rPr>
                  <a:t> </a:t>
                </a:r>
              </a:p>
              <a:p>
                <a:pPr fontAlgn="base">
                  <a:spcBef>
                    <a:spcPct val="0"/>
                  </a:spcBef>
                  <a:spcAft>
                    <a:spcPct val="0"/>
                  </a:spcAft>
                </a:pPr>
                <a:r>
                  <a:rPr lang="zh-CN" altLang="en-US" sz="100" dirty="0">
                    <a:solidFill>
                      <a:srgbClr val="EEECE1">
                        <a:lumMod val="25000"/>
                      </a:srgbClr>
                    </a:solidFill>
                  </a:rPr>
                  <a:t>节日</a:t>
                </a:r>
                <a:r>
                  <a:rPr lang="en-US" altLang="zh-CN" sz="100" dirty="0">
                    <a:solidFill>
                      <a:srgbClr val="EEECE1">
                        <a:lumMod val="25000"/>
                      </a:srgbClr>
                    </a:solidFill>
                  </a:rPr>
                  <a:t>PPT</a:t>
                </a:r>
                <a:r>
                  <a:rPr lang="zh-CN" altLang="en-US" sz="100" dirty="0">
                    <a:solidFill>
                      <a:srgbClr val="EEECE1">
                        <a:lumMod val="25000"/>
                      </a:srgbClr>
                    </a:solidFill>
                  </a:rPr>
                  <a:t>模板：</a:t>
                </a:r>
                <a:r>
                  <a:rPr lang="en-US" altLang="zh-CN" sz="100" dirty="0">
                    <a:solidFill>
                      <a:srgbClr val="EEECE1">
                        <a:lumMod val="25000"/>
                      </a:srgbClr>
                    </a:solidFill>
                    <a:hlinkClick r:id="rId4"/>
                  </a:rPr>
                  <a:t>www.1ppt.com/jieri/</a:t>
                </a:r>
                <a:r>
                  <a:rPr lang="en-US" altLang="zh-CN" sz="100" dirty="0">
                    <a:solidFill>
                      <a:srgbClr val="EEECE1">
                        <a:lumMod val="25000"/>
                      </a:srgbClr>
                    </a:solidFill>
                  </a:rPr>
                  <a:t>           PPT</a:t>
                </a:r>
                <a:r>
                  <a:rPr lang="zh-CN" altLang="en-US" sz="100" dirty="0">
                    <a:solidFill>
                      <a:srgbClr val="EEECE1">
                        <a:lumMod val="25000"/>
                      </a:srgbClr>
                    </a:solidFill>
                  </a:rPr>
                  <a:t>素材下载：</a:t>
                </a:r>
                <a:r>
                  <a:rPr lang="en-US" altLang="zh-CN" sz="100" dirty="0">
                    <a:solidFill>
                      <a:srgbClr val="EEECE1">
                        <a:lumMod val="25000"/>
                      </a:srgbClr>
                    </a:solidFill>
                    <a:hlinkClick r:id="rId5"/>
                  </a:rPr>
                  <a:t>www.1ppt.com/sucai/</a:t>
                </a:r>
                <a:endParaRPr lang="en-US" altLang="zh-CN" sz="100" dirty="0">
                  <a:solidFill>
                    <a:srgbClr val="EEECE1">
                      <a:lumMod val="25000"/>
                    </a:srgbClr>
                  </a:solidFill>
                </a:endParaRPr>
              </a:p>
              <a:p>
                <a:pPr fontAlgn="base">
                  <a:spcBef>
                    <a:spcPct val="0"/>
                  </a:spcBef>
                  <a:spcAft>
                    <a:spcPct val="0"/>
                  </a:spcAft>
                </a:pPr>
                <a:r>
                  <a:rPr lang="en-US" altLang="zh-CN" sz="100" dirty="0">
                    <a:solidFill>
                      <a:srgbClr val="EEECE1">
                        <a:lumMod val="25000"/>
                      </a:srgbClr>
                    </a:solidFill>
                  </a:rPr>
                  <a:t>PPT</a:t>
                </a:r>
                <a:r>
                  <a:rPr lang="zh-CN" altLang="en-US" sz="100" dirty="0">
                    <a:solidFill>
                      <a:srgbClr val="EEECE1">
                        <a:lumMod val="25000"/>
                      </a:srgbClr>
                    </a:solidFill>
                  </a:rPr>
                  <a:t>背景图片：</a:t>
                </a:r>
                <a:r>
                  <a:rPr lang="en-US" altLang="zh-CN" sz="100" dirty="0">
                    <a:solidFill>
                      <a:srgbClr val="EEECE1">
                        <a:lumMod val="25000"/>
                      </a:srgbClr>
                    </a:solidFill>
                    <a:hlinkClick r:id="rId6"/>
                  </a:rPr>
                  <a:t>www.1ppt.com/beijing/</a:t>
                </a:r>
                <a:r>
                  <a:rPr lang="en-US" altLang="zh-CN" sz="100" dirty="0">
                    <a:solidFill>
                      <a:srgbClr val="EEECE1">
                        <a:lumMod val="25000"/>
                      </a:srgbClr>
                    </a:solidFill>
                  </a:rPr>
                  <a:t>      PPT</a:t>
                </a:r>
                <a:r>
                  <a:rPr lang="zh-CN" altLang="en-US" sz="100" dirty="0">
                    <a:solidFill>
                      <a:srgbClr val="EEECE1">
                        <a:lumMod val="25000"/>
                      </a:srgbClr>
                    </a:solidFill>
                  </a:rPr>
                  <a:t>图表下载：</a:t>
                </a:r>
                <a:r>
                  <a:rPr lang="en-US" altLang="zh-CN" sz="100" dirty="0">
                    <a:solidFill>
                      <a:srgbClr val="EEECE1">
                        <a:lumMod val="25000"/>
                      </a:srgbClr>
                    </a:solidFill>
                    <a:hlinkClick r:id="rId7"/>
                  </a:rPr>
                  <a:t>www.1ppt.com/tubiao/</a:t>
                </a:r>
                <a:r>
                  <a:rPr lang="en-US" altLang="zh-CN" sz="100" dirty="0">
                    <a:solidFill>
                      <a:srgbClr val="EEECE1">
                        <a:lumMod val="25000"/>
                      </a:srgbClr>
                    </a:solidFill>
                  </a:rPr>
                  <a:t>      </a:t>
                </a:r>
              </a:p>
              <a:p>
                <a:pPr fontAlgn="base">
                  <a:spcBef>
                    <a:spcPct val="0"/>
                  </a:spcBef>
                  <a:spcAft>
                    <a:spcPct val="0"/>
                  </a:spcAft>
                </a:pPr>
                <a:r>
                  <a:rPr lang="zh-CN" altLang="en-US" sz="100" dirty="0">
                    <a:solidFill>
                      <a:srgbClr val="EEECE1">
                        <a:lumMod val="25000"/>
                      </a:srgbClr>
                    </a:solidFill>
                  </a:rPr>
                  <a:t>优秀</a:t>
                </a:r>
                <a:r>
                  <a:rPr lang="en-US" altLang="zh-CN" sz="100" dirty="0">
                    <a:solidFill>
                      <a:srgbClr val="EEECE1">
                        <a:lumMod val="25000"/>
                      </a:srgbClr>
                    </a:solidFill>
                  </a:rPr>
                  <a:t>PPT</a:t>
                </a:r>
                <a:r>
                  <a:rPr lang="zh-CN" altLang="en-US" sz="100" dirty="0">
                    <a:solidFill>
                      <a:srgbClr val="EEECE1">
                        <a:lumMod val="25000"/>
                      </a:srgbClr>
                    </a:solidFill>
                  </a:rPr>
                  <a:t>下载：</a:t>
                </a:r>
                <a:r>
                  <a:rPr lang="en-US" altLang="zh-CN" sz="100" dirty="0">
                    <a:solidFill>
                      <a:srgbClr val="EEECE1">
                        <a:lumMod val="25000"/>
                      </a:srgbClr>
                    </a:solidFill>
                    <a:hlinkClick r:id="rId8"/>
                  </a:rPr>
                  <a:t>www.1ppt.com/xiazai/</a:t>
                </a:r>
                <a:r>
                  <a:rPr lang="en-US" altLang="zh-CN" sz="100" dirty="0">
                    <a:solidFill>
                      <a:srgbClr val="EEECE1">
                        <a:lumMod val="25000"/>
                      </a:srgbClr>
                    </a:solidFill>
                  </a:rPr>
                  <a:t>        PPT</a:t>
                </a:r>
                <a:r>
                  <a:rPr lang="zh-CN" altLang="en-US" sz="100" dirty="0">
                    <a:solidFill>
                      <a:srgbClr val="EEECE1">
                        <a:lumMod val="25000"/>
                      </a:srgbClr>
                    </a:solidFill>
                  </a:rPr>
                  <a:t>教程： </a:t>
                </a:r>
                <a:r>
                  <a:rPr lang="en-US" altLang="zh-CN" sz="100" dirty="0">
                    <a:solidFill>
                      <a:srgbClr val="EEECE1">
                        <a:lumMod val="25000"/>
                      </a:srgbClr>
                    </a:solidFill>
                    <a:hlinkClick r:id="rId9"/>
                  </a:rPr>
                  <a:t>www.1ppt.com/powerpoint/</a:t>
                </a:r>
                <a:r>
                  <a:rPr lang="en-US" altLang="zh-CN" sz="100" dirty="0">
                    <a:solidFill>
                      <a:srgbClr val="EEECE1">
                        <a:lumMod val="25000"/>
                      </a:srgbClr>
                    </a:solidFill>
                  </a:rPr>
                  <a:t>      </a:t>
                </a:r>
              </a:p>
              <a:p>
                <a:pPr fontAlgn="base">
                  <a:spcBef>
                    <a:spcPct val="0"/>
                  </a:spcBef>
                  <a:spcAft>
                    <a:spcPct val="0"/>
                  </a:spcAft>
                </a:pPr>
                <a:r>
                  <a:rPr lang="en-US" altLang="zh-CN" sz="100" dirty="0">
                    <a:solidFill>
                      <a:srgbClr val="EEECE1">
                        <a:lumMod val="25000"/>
                      </a:srgbClr>
                    </a:solidFill>
                  </a:rPr>
                  <a:t>Word</a:t>
                </a:r>
                <a:r>
                  <a:rPr lang="zh-CN" altLang="en-US" sz="100" dirty="0">
                    <a:solidFill>
                      <a:srgbClr val="EEECE1">
                        <a:lumMod val="25000"/>
                      </a:srgbClr>
                    </a:solidFill>
                  </a:rPr>
                  <a:t>教程： </a:t>
                </a:r>
                <a:r>
                  <a:rPr lang="en-US" altLang="zh-CN" sz="100" dirty="0">
                    <a:solidFill>
                      <a:srgbClr val="EEECE1">
                        <a:lumMod val="25000"/>
                      </a:srgbClr>
                    </a:solidFill>
                    <a:hlinkClick r:id="rId10"/>
                  </a:rPr>
                  <a:t>www.1ppt.com/word/</a:t>
                </a:r>
                <a:r>
                  <a:rPr lang="en-US" altLang="zh-CN" sz="100" dirty="0">
                    <a:solidFill>
                      <a:srgbClr val="EEECE1">
                        <a:lumMod val="25000"/>
                      </a:srgbClr>
                    </a:solidFill>
                  </a:rPr>
                  <a:t>              Excel</a:t>
                </a:r>
                <a:r>
                  <a:rPr lang="zh-CN" altLang="en-US" sz="100" dirty="0">
                    <a:solidFill>
                      <a:srgbClr val="EEECE1">
                        <a:lumMod val="25000"/>
                      </a:srgbClr>
                    </a:solidFill>
                  </a:rPr>
                  <a:t>教程：</a:t>
                </a:r>
                <a:r>
                  <a:rPr lang="en-US" altLang="zh-CN" sz="100" dirty="0">
                    <a:solidFill>
                      <a:srgbClr val="EEECE1">
                        <a:lumMod val="25000"/>
                      </a:srgbClr>
                    </a:solidFill>
                    <a:hlinkClick r:id="rId11"/>
                  </a:rPr>
                  <a:t>www.1ppt.com/excel/</a:t>
                </a:r>
                <a:r>
                  <a:rPr lang="en-US" altLang="zh-CN" sz="100" dirty="0">
                    <a:solidFill>
                      <a:srgbClr val="EEECE1">
                        <a:lumMod val="25000"/>
                      </a:srgbClr>
                    </a:solidFill>
                  </a:rPr>
                  <a:t>  </a:t>
                </a:r>
              </a:p>
              <a:p>
                <a:pPr fontAlgn="base">
                  <a:spcBef>
                    <a:spcPct val="0"/>
                  </a:spcBef>
                  <a:spcAft>
                    <a:spcPct val="0"/>
                  </a:spcAft>
                </a:pPr>
                <a:r>
                  <a:rPr lang="zh-CN" altLang="en-US" sz="100" dirty="0">
                    <a:solidFill>
                      <a:srgbClr val="EEECE1">
                        <a:lumMod val="25000"/>
                      </a:srgbClr>
                    </a:solidFill>
                  </a:rPr>
                  <a:t>资料下载：</a:t>
                </a:r>
                <a:r>
                  <a:rPr lang="en-US" altLang="zh-CN" sz="100" dirty="0">
                    <a:solidFill>
                      <a:srgbClr val="EEECE1">
                        <a:lumMod val="25000"/>
                      </a:srgbClr>
                    </a:solidFill>
                    <a:hlinkClick r:id="rId12"/>
                  </a:rPr>
                  <a:t>www.1ppt.com/ziliao/</a:t>
                </a:r>
                <a:r>
                  <a:rPr lang="en-US" altLang="zh-CN" sz="100" dirty="0">
                    <a:solidFill>
                      <a:srgbClr val="EEECE1">
                        <a:lumMod val="25000"/>
                      </a:srgbClr>
                    </a:solidFill>
                  </a:rPr>
                  <a:t>                PPT</a:t>
                </a:r>
                <a:r>
                  <a:rPr lang="zh-CN" altLang="en-US" sz="100" dirty="0">
                    <a:solidFill>
                      <a:srgbClr val="EEECE1">
                        <a:lumMod val="25000"/>
                      </a:srgbClr>
                    </a:solidFill>
                  </a:rPr>
                  <a:t>课件下载：</a:t>
                </a:r>
                <a:r>
                  <a:rPr lang="en-US" altLang="zh-CN" sz="100" dirty="0">
                    <a:solidFill>
                      <a:srgbClr val="EEECE1">
                        <a:lumMod val="25000"/>
                      </a:srgbClr>
                    </a:solidFill>
                    <a:hlinkClick r:id="rId13"/>
                  </a:rPr>
                  <a:t>www.1ppt.com/kejian/</a:t>
                </a:r>
                <a:r>
                  <a:rPr lang="en-US" altLang="zh-CN" sz="100" dirty="0">
                    <a:solidFill>
                      <a:srgbClr val="EEECE1">
                        <a:lumMod val="25000"/>
                      </a:srgbClr>
                    </a:solidFill>
                  </a:rPr>
                  <a:t> </a:t>
                </a:r>
              </a:p>
              <a:p>
                <a:pPr fontAlgn="base">
                  <a:spcBef>
                    <a:spcPct val="0"/>
                  </a:spcBef>
                  <a:spcAft>
                    <a:spcPct val="0"/>
                  </a:spcAft>
                </a:pPr>
                <a:r>
                  <a:rPr lang="zh-CN" altLang="en-US" sz="100" dirty="0">
                    <a:solidFill>
                      <a:srgbClr val="EEECE1">
                        <a:lumMod val="25000"/>
                      </a:srgbClr>
                    </a:solidFill>
                  </a:rPr>
                  <a:t>范文下载：</a:t>
                </a:r>
                <a:r>
                  <a:rPr lang="en-US" altLang="zh-CN" sz="100" dirty="0">
                    <a:solidFill>
                      <a:srgbClr val="EEECE1">
                        <a:lumMod val="25000"/>
                      </a:srgbClr>
                    </a:solidFill>
                    <a:hlinkClick r:id="rId14"/>
                  </a:rPr>
                  <a:t>www.1ppt.com/fanwen/</a:t>
                </a:r>
                <a:r>
                  <a:rPr lang="en-US" altLang="zh-CN" sz="100" dirty="0">
                    <a:solidFill>
                      <a:srgbClr val="EEECE1">
                        <a:lumMod val="25000"/>
                      </a:srgbClr>
                    </a:solidFill>
                  </a:rPr>
                  <a:t>             </a:t>
                </a:r>
                <a:r>
                  <a:rPr lang="zh-CN" altLang="en-US" sz="100" dirty="0">
                    <a:solidFill>
                      <a:srgbClr val="EEECE1">
                        <a:lumMod val="25000"/>
                      </a:srgbClr>
                    </a:solidFill>
                  </a:rPr>
                  <a:t>试卷下载：</a:t>
                </a:r>
                <a:r>
                  <a:rPr lang="en-US" altLang="zh-CN" sz="100" dirty="0">
                    <a:solidFill>
                      <a:srgbClr val="EEECE1">
                        <a:lumMod val="25000"/>
                      </a:srgbClr>
                    </a:solidFill>
                    <a:hlinkClick r:id="rId15"/>
                  </a:rPr>
                  <a:t>www.1ppt.com/shiti/</a:t>
                </a:r>
                <a:r>
                  <a:rPr lang="en-US" altLang="zh-CN" sz="100" dirty="0">
                    <a:solidFill>
                      <a:srgbClr val="EEECE1">
                        <a:lumMod val="25000"/>
                      </a:srgbClr>
                    </a:solidFill>
                  </a:rPr>
                  <a:t>  </a:t>
                </a:r>
              </a:p>
              <a:p>
                <a:pPr fontAlgn="base">
                  <a:spcBef>
                    <a:spcPct val="0"/>
                  </a:spcBef>
                  <a:spcAft>
                    <a:spcPct val="0"/>
                  </a:spcAft>
                </a:pPr>
                <a:r>
                  <a:rPr lang="zh-CN" altLang="en-US" sz="100" dirty="0">
                    <a:solidFill>
                      <a:srgbClr val="EEECE1">
                        <a:lumMod val="25000"/>
                      </a:srgbClr>
                    </a:solidFill>
                  </a:rPr>
                  <a:t>教案下载：</a:t>
                </a:r>
                <a:r>
                  <a:rPr lang="en-US" altLang="zh-CN" sz="100" dirty="0">
                    <a:solidFill>
                      <a:srgbClr val="EEECE1">
                        <a:lumMod val="25000"/>
                      </a:srgbClr>
                    </a:solidFill>
                    <a:hlinkClick r:id="rId16"/>
                  </a:rPr>
                  <a:t>www.1ppt.com/jiaoan/</a:t>
                </a:r>
                <a:r>
                  <a:rPr lang="en-US" altLang="zh-CN" sz="100" dirty="0">
                    <a:solidFill>
                      <a:srgbClr val="EEECE1">
                        <a:lumMod val="25000"/>
                      </a:srgbClr>
                    </a:solidFill>
                  </a:rPr>
                  <a:t>  </a:t>
                </a:r>
              </a:p>
              <a:p>
                <a:pPr fontAlgn="base">
                  <a:spcBef>
                    <a:spcPct val="0"/>
                  </a:spcBef>
                  <a:spcAft>
                    <a:spcPct val="0"/>
                  </a:spcAft>
                </a:pPr>
                <a:r>
                  <a:rPr lang="en-US" altLang="zh-CN" sz="100" dirty="0">
                    <a:solidFill>
                      <a:srgbClr val="EEECE1">
                        <a:lumMod val="25000"/>
                      </a:srgbClr>
                    </a:solidFill>
                  </a:rPr>
                  <a:t>  </a:t>
                </a:r>
                <a:endParaRPr lang="zh-CN" altLang="en-US" sz="100" dirty="0">
                  <a:solidFill>
                    <a:srgbClr val="EEECE1">
                      <a:lumMod val="25000"/>
                    </a:srgbClr>
                  </a:solidFill>
                </a:endParaRPr>
              </a:p>
            </p:txBody>
          </p:sp>
          <p:grpSp>
            <p:nvGrpSpPr>
              <p:cNvPr id="6" name="组合 5"/>
              <p:cNvGrpSpPr/>
              <p:nvPr/>
            </p:nvGrpSpPr>
            <p:grpSpPr>
              <a:xfrm>
                <a:off x="1053582" y="4336548"/>
                <a:ext cx="7157903" cy="1119666"/>
                <a:chOff x="981574" y="4469574"/>
                <a:chExt cx="7157903" cy="1119666"/>
              </a:xfrm>
              <a:effectLst>
                <a:outerShdw blurRad="50800" dist="38100" dir="5400000" algn="t" rotWithShape="0">
                  <a:prstClr val="black">
                    <a:alpha val="40000"/>
                  </a:prstClr>
                </a:outerShdw>
              </a:effectLst>
            </p:grpSpPr>
            <p:sp>
              <p:nvSpPr>
                <p:cNvPr id="7" name="矩形 26"/>
                <p:cNvSpPr/>
                <p:nvPr/>
              </p:nvSpPr>
              <p:spPr>
                <a:xfrm>
                  <a:off x="995015" y="4469574"/>
                  <a:ext cx="7107343" cy="491737"/>
                </a:xfrm>
                <a:custGeom>
                  <a:avLst/>
                  <a:gdLst>
                    <a:gd name="connsiteX0" fmla="*/ 0 w 7006450"/>
                    <a:gd name="connsiteY0" fmla="*/ 0 h 452377"/>
                    <a:gd name="connsiteX1" fmla="*/ 7006450 w 7006450"/>
                    <a:gd name="connsiteY1" fmla="*/ 0 h 452377"/>
                    <a:gd name="connsiteX2" fmla="*/ 7006450 w 7006450"/>
                    <a:gd name="connsiteY2" fmla="*/ 452377 h 452377"/>
                    <a:gd name="connsiteX3" fmla="*/ 0 w 7006450"/>
                    <a:gd name="connsiteY3" fmla="*/ 452377 h 452377"/>
                    <a:gd name="connsiteX4" fmla="*/ 0 w 7006450"/>
                    <a:gd name="connsiteY4" fmla="*/ 0 h 452377"/>
                    <a:gd name="connsiteX0" fmla="*/ 240632 w 7006450"/>
                    <a:gd name="connsiteY0" fmla="*/ 12031 h 452377"/>
                    <a:gd name="connsiteX1" fmla="*/ 7006450 w 7006450"/>
                    <a:gd name="connsiteY1" fmla="*/ 0 h 452377"/>
                    <a:gd name="connsiteX2" fmla="*/ 7006450 w 7006450"/>
                    <a:gd name="connsiteY2" fmla="*/ 452377 h 452377"/>
                    <a:gd name="connsiteX3" fmla="*/ 0 w 7006450"/>
                    <a:gd name="connsiteY3" fmla="*/ 452377 h 452377"/>
                    <a:gd name="connsiteX4" fmla="*/ 240632 w 7006450"/>
                    <a:gd name="connsiteY4" fmla="*/ 12031 h 452377"/>
                    <a:gd name="connsiteX0" fmla="*/ 240632 w 7162860"/>
                    <a:gd name="connsiteY0" fmla="*/ 36094 h 476440"/>
                    <a:gd name="connsiteX1" fmla="*/ 7162860 w 7162860"/>
                    <a:gd name="connsiteY1" fmla="*/ 0 h 476440"/>
                    <a:gd name="connsiteX2" fmla="*/ 7006450 w 7162860"/>
                    <a:gd name="connsiteY2" fmla="*/ 476440 h 476440"/>
                    <a:gd name="connsiteX3" fmla="*/ 0 w 7162860"/>
                    <a:gd name="connsiteY3" fmla="*/ 476440 h 476440"/>
                    <a:gd name="connsiteX4" fmla="*/ 240632 w 7162860"/>
                    <a:gd name="connsiteY4" fmla="*/ 36094 h 476440"/>
                    <a:gd name="connsiteX0" fmla="*/ 240632 w 7162860"/>
                    <a:gd name="connsiteY0" fmla="*/ 36094 h 488471"/>
                    <a:gd name="connsiteX1" fmla="*/ 7162860 w 7162860"/>
                    <a:gd name="connsiteY1" fmla="*/ 0 h 488471"/>
                    <a:gd name="connsiteX2" fmla="*/ 7042545 w 7162860"/>
                    <a:gd name="connsiteY2" fmla="*/ 488471 h 488471"/>
                    <a:gd name="connsiteX3" fmla="*/ 0 w 7162860"/>
                    <a:gd name="connsiteY3" fmla="*/ 476440 h 488471"/>
                    <a:gd name="connsiteX4" fmla="*/ 240632 w 7162860"/>
                    <a:gd name="connsiteY4" fmla="*/ 36094 h 488471"/>
                    <a:gd name="connsiteX0" fmla="*/ 240632 w 7107343"/>
                    <a:gd name="connsiteY0" fmla="*/ 39360 h 491737"/>
                    <a:gd name="connsiteX1" fmla="*/ 7107343 w 7107343"/>
                    <a:gd name="connsiteY1" fmla="*/ 0 h 491737"/>
                    <a:gd name="connsiteX2" fmla="*/ 7042545 w 7107343"/>
                    <a:gd name="connsiteY2" fmla="*/ 491737 h 491737"/>
                    <a:gd name="connsiteX3" fmla="*/ 0 w 7107343"/>
                    <a:gd name="connsiteY3" fmla="*/ 479706 h 491737"/>
                    <a:gd name="connsiteX4" fmla="*/ 240632 w 7107343"/>
                    <a:gd name="connsiteY4" fmla="*/ 39360 h 4917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7343" h="491737">
                      <a:moveTo>
                        <a:pt x="240632" y="39360"/>
                      </a:moveTo>
                      <a:lnTo>
                        <a:pt x="7107343" y="0"/>
                      </a:lnTo>
                      <a:lnTo>
                        <a:pt x="7042545" y="491737"/>
                      </a:lnTo>
                      <a:lnTo>
                        <a:pt x="0" y="479706"/>
                      </a:lnTo>
                      <a:lnTo>
                        <a:pt x="240632" y="39360"/>
                      </a:lnTo>
                      <a:close/>
                    </a:path>
                  </a:pathLst>
                </a:custGeom>
                <a:solidFill>
                  <a:srgbClr val="B19A4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sp>
              <p:nvSpPr>
                <p:cNvPr id="8" name="矩形 27"/>
                <p:cNvSpPr/>
                <p:nvPr/>
              </p:nvSpPr>
              <p:spPr>
                <a:xfrm>
                  <a:off x="7997275" y="4515110"/>
                  <a:ext cx="142202" cy="1069177"/>
                </a:xfrm>
                <a:custGeom>
                  <a:avLst/>
                  <a:gdLst>
                    <a:gd name="connsiteX0" fmla="*/ 0 w 864096"/>
                    <a:gd name="connsiteY0" fmla="*/ 0 h 648072"/>
                    <a:gd name="connsiteX1" fmla="*/ 864096 w 864096"/>
                    <a:gd name="connsiteY1" fmla="*/ 0 h 648072"/>
                    <a:gd name="connsiteX2" fmla="*/ 864096 w 864096"/>
                    <a:gd name="connsiteY2" fmla="*/ 648072 h 648072"/>
                    <a:gd name="connsiteX3" fmla="*/ 0 w 864096"/>
                    <a:gd name="connsiteY3" fmla="*/ 648072 h 648072"/>
                    <a:gd name="connsiteX4" fmla="*/ 0 w 864096"/>
                    <a:gd name="connsiteY4" fmla="*/ 0 h 648072"/>
                    <a:gd name="connsiteX0" fmla="*/ 0 w 864096"/>
                    <a:gd name="connsiteY0" fmla="*/ 421105 h 1069177"/>
                    <a:gd name="connsiteX1" fmla="*/ 130169 w 864096"/>
                    <a:gd name="connsiteY1" fmla="*/ 0 h 1069177"/>
                    <a:gd name="connsiteX2" fmla="*/ 864096 w 864096"/>
                    <a:gd name="connsiteY2" fmla="*/ 1069177 h 1069177"/>
                    <a:gd name="connsiteX3" fmla="*/ 0 w 864096"/>
                    <a:gd name="connsiteY3" fmla="*/ 1069177 h 1069177"/>
                    <a:gd name="connsiteX4" fmla="*/ 0 w 864096"/>
                    <a:gd name="connsiteY4" fmla="*/ 421105 h 1069177"/>
                    <a:gd name="connsiteX0" fmla="*/ 0 w 166265"/>
                    <a:gd name="connsiteY0" fmla="*/ 421105 h 1069177"/>
                    <a:gd name="connsiteX1" fmla="*/ 130169 w 166265"/>
                    <a:gd name="connsiteY1" fmla="*/ 0 h 1069177"/>
                    <a:gd name="connsiteX2" fmla="*/ 166265 w 166265"/>
                    <a:gd name="connsiteY2" fmla="*/ 660103 h 1069177"/>
                    <a:gd name="connsiteX3" fmla="*/ 0 w 166265"/>
                    <a:gd name="connsiteY3" fmla="*/ 1069177 h 1069177"/>
                    <a:gd name="connsiteX4" fmla="*/ 0 w 166265"/>
                    <a:gd name="connsiteY4" fmla="*/ 421105 h 1069177"/>
                    <a:gd name="connsiteX0" fmla="*/ 0 w 166265"/>
                    <a:gd name="connsiteY0" fmla="*/ 445168 h 1069177"/>
                    <a:gd name="connsiteX1" fmla="*/ 130169 w 166265"/>
                    <a:gd name="connsiteY1" fmla="*/ 0 h 1069177"/>
                    <a:gd name="connsiteX2" fmla="*/ 166265 w 166265"/>
                    <a:gd name="connsiteY2" fmla="*/ 660103 h 1069177"/>
                    <a:gd name="connsiteX3" fmla="*/ 0 w 166265"/>
                    <a:gd name="connsiteY3" fmla="*/ 1069177 h 1069177"/>
                    <a:gd name="connsiteX4" fmla="*/ 0 w 166265"/>
                    <a:gd name="connsiteY4" fmla="*/ 445168 h 1069177"/>
                    <a:gd name="connsiteX0" fmla="*/ 0 w 142202"/>
                    <a:gd name="connsiteY0" fmla="*/ 445168 h 1069177"/>
                    <a:gd name="connsiteX1" fmla="*/ 130169 w 142202"/>
                    <a:gd name="connsiteY1" fmla="*/ 0 h 1069177"/>
                    <a:gd name="connsiteX2" fmla="*/ 142202 w 142202"/>
                    <a:gd name="connsiteY2" fmla="*/ 587914 h 1069177"/>
                    <a:gd name="connsiteX3" fmla="*/ 0 w 142202"/>
                    <a:gd name="connsiteY3" fmla="*/ 1069177 h 1069177"/>
                    <a:gd name="connsiteX4" fmla="*/ 0 w 142202"/>
                    <a:gd name="connsiteY4" fmla="*/ 445168 h 1069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02" h="1069177">
                      <a:moveTo>
                        <a:pt x="0" y="445168"/>
                      </a:moveTo>
                      <a:lnTo>
                        <a:pt x="130169" y="0"/>
                      </a:lnTo>
                      <a:lnTo>
                        <a:pt x="142202" y="587914"/>
                      </a:lnTo>
                      <a:lnTo>
                        <a:pt x="0" y="1069177"/>
                      </a:lnTo>
                      <a:lnTo>
                        <a:pt x="0" y="445168"/>
                      </a:lnTo>
                      <a:close/>
                    </a:path>
                  </a:pathLst>
                </a:custGeom>
                <a:gradFill flip="none" rotWithShape="1">
                  <a:gsLst>
                    <a:gs pos="0">
                      <a:srgbClr val="E6AF00">
                        <a:shade val="30000"/>
                        <a:satMod val="115000"/>
                      </a:srgbClr>
                    </a:gs>
                    <a:gs pos="50000">
                      <a:srgbClr val="E6AF00">
                        <a:shade val="67500"/>
                        <a:satMod val="115000"/>
                      </a:srgbClr>
                    </a:gs>
                    <a:gs pos="100000">
                      <a:srgbClr val="E6AF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sp>
              <p:nvSpPr>
                <p:cNvPr id="9" name="矩形 8"/>
                <p:cNvSpPr/>
                <p:nvPr/>
              </p:nvSpPr>
              <p:spPr>
                <a:xfrm>
                  <a:off x="981574" y="4941168"/>
                  <a:ext cx="7006450" cy="648072"/>
                </a:xfrm>
                <a:prstGeom prst="rect">
                  <a:avLst/>
                </a:prstGeom>
                <a:gradFill flip="none" rotWithShape="1">
                  <a:gsLst>
                    <a:gs pos="0">
                      <a:srgbClr val="8F771D">
                        <a:shade val="30000"/>
                        <a:satMod val="115000"/>
                      </a:srgbClr>
                    </a:gs>
                    <a:gs pos="50000">
                      <a:srgbClr val="8F771D">
                        <a:shade val="67500"/>
                        <a:satMod val="115000"/>
                      </a:srgbClr>
                    </a:gs>
                    <a:gs pos="100000">
                      <a:srgbClr val="8F771D">
                        <a:shade val="100000"/>
                        <a:satMod val="115000"/>
                      </a:srgbClr>
                    </a:gs>
                  </a:gsLst>
                  <a:lin ang="16200000" scaled="1"/>
                  <a:tileRect/>
                </a:gradFill>
                <a:ln w="9525">
                  <a:solidFill>
                    <a:srgbClr val="D1C28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grpSp>
        </p:grpSp>
        <p:grpSp>
          <p:nvGrpSpPr>
            <p:cNvPr id="10" name="组合 9"/>
            <p:cNvGrpSpPr/>
            <p:nvPr/>
          </p:nvGrpSpPr>
          <p:grpSpPr>
            <a:xfrm>
              <a:off x="1043608" y="1346397"/>
              <a:ext cx="3589533" cy="2567690"/>
              <a:chOff x="958712" y="2180212"/>
              <a:chExt cx="3589533" cy="2567690"/>
            </a:xfrm>
            <a:effectLst>
              <a:outerShdw blurRad="50800" dist="38100" dir="5400000" algn="t" rotWithShape="0">
                <a:prstClr val="black">
                  <a:alpha val="40000"/>
                </a:prstClr>
              </a:outerShdw>
            </a:effectLst>
          </p:grpSpPr>
          <p:sp>
            <p:nvSpPr>
              <p:cNvPr id="11" name="直角三角形 2"/>
              <p:cNvSpPr/>
              <p:nvPr/>
            </p:nvSpPr>
            <p:spPr>
              <a:xfrm rot="5400000">
                <a:off x="2591542" y="2787222"/>
                <a:ext cx="2563713" cy="1349693"/>
              </a:xfrm>
              <a:custGeom>
                <a:avLst/>
                <a:gdLst>
                  <a:gd name="connsiteX0" fmla="*/ 0 w 2425988"/>
                  <a:gd name="connsiteY0" fmla="*/ 2346096 h 2346096"/>
                  <a:gd name="connsiteX1" fmla="*/ 0 w 2425988"/>
                  <a:gd name="connsiteY1" fmla="*/ 0 h 2346096"/>
                  <a:gd name="connsiteX2" fmla="*/ 2425988 w 2425988"/>
                  <a:gd name="connsiteY2" fmla="*/ 2346096 h 2346096"/>
                  <a:gd name="connsiteX3" fmla="*/ 0 w 2425988"/>
                  <a:gd name="connsiteY3" fmla="*/ 2346096 h 2346096"/>
                  <a:gd name="connsiteX0" fmla="*/ 529389 w 2955377"/>
                  <a:gd name="connsiteY0" fmla="*/ 914338 h 914338"/>
                  <a:gd name="connsiteX1" fmla="*/ 0 w 2955377"/>
                  <a:gd name="connsiteY1" fmla="*/ 0 h 914338"/>
                  <a:gd name="connsiteX2" fmla="*/ 2955377 w 2955377"/>
                  <a:gd name="connsiteY2" fmla="*/ 914338 h 914338"/>
                  <a:gd name="connsiteX3" fmla="*/ 529389 w 2955377"/>
                  <a:gd name="connsiteY3" fmla="*/ 914338 h 914338"/>
                  <a:gd name="connsiteX0" fmla="*/ 616925 w 3042913"/>
                  <a:gd name="connsiteY0" fmla="*/ 457138 h 457138"/>
                  <a:gd name="connsiteX1" fmla="*/ 0 w 3042913"/>
                  <a:gd name="connsiteY1" fmla="*/ 0 h 457138"/>
                  <a:gd name="connsiteX2" fmla="*/ 3042913 w 3042913"/>
                  <a:gd name="connsiteY2" fmla="*/ 457138 h 457138"/>
                  <a:gd name="connsiteX3" fmla="*/ 616925 w 3042913"/>
                  <a:gd name="connsiteY3" fmla="*/ 457138 h 457138"/>
                  <a:gd name="connsiteX0" fmla="*/ 690752 w 3116740"/>
                  <a:gd name="connsiteY0" fmla="*/ 1323697 h 1323697"/>
                  <a:gd name="connsiteX1" fmla="*/ 0 w 3116740"/>
                  <a:gd name="connsiteY1" fmla="*/ 0 h 1323697"/>
                  <a:gd name="connsiteX2" fmla="*/ 3116740 w 3116740"/>
                  <a:gd name="connsiteY2" fmla="*/ 1323697 h 1323697"/>
                  <a:gd name="connsiteX3" fmla="*/ 690752 w 3116740"/>
                  <a:gd name="connsiteY3" fmla="*/ 1323697 h 1323697"/>
                  <a:gd name="connsiteX0" fmla="*/ 690750 w 3116738"/>
                  <a:gd name="connsiteY0" fmla="*/ 1408929 h 1408929"/>
                  <a:gd name="connsiteX1" fmla="*/ 1 w 3116738"/>
                  <a:gd name="connsiteY1" fmla="*/ 0 h 1408929"/>
                  <a:gd name="connsiteX2" fmla="*/ 3116738 w 3116738"/>
                  <a:gd name="connsiteY2" fmla="*/ 1408929 h 1408929"/>
                  <a:gd name="connsiteX3" fmla="*/ 690750 w 3116738"/>
                  <a:gd name="connsiteY3" fmla="*/ 1408929 h 1408929"/>
                  <a:gd name="connsiteX0" fmla="*/ 720280 w 3146268"/>
                  <a:gd name="connsiteY0" fmla="*/ 1593605 h 1593605"/>
                  <a:gd name="connsiteX1" fmla="*/ 0 w 3146268"/>
                  <a:gd name="connsiteY1" fmla="*/ 0 h 1593605"/>
                  <a:gd name="connsiteX2" fmla="*/ 3146268 w 3146268"/>
                  <a:gd name="connsiteY2" fmla="*/ 1593605 h 1593605"/>
                  <a:gd name="connsiteX3" fmla="*/ 720280 w 3146268"/>
                  <a:gd name="connsiteY3" fmla="*/ 1593605 h 1593605"/>
                </a:gdLst>
                <a:ahLst/>
                <a:cxnLst>
                  <a:cxn ang="0">
                    <a:pos x="connsiteX0" y="connsiteY0"/>
                  </a:cxn>
                  <a:cxn ang="0">
                    <a:pos x="connsiteX1" y="connsiteY1"/>
                  </a:cxn>
                  <a:cxn ang="0">
                    <a:pos x="connsiteX2" y="connsiteY2"/>
                  </a:cxn>
                  <a:cxn ang="0">
                    <a:pos x="connsiteX3" y="connsiteY3"/>
                  </a:cxn>
                </a:cxnLst>
                <a:rect l="l" t="t" r="r" b="b"/>
                <a:pathLst>
                  <a:path w="3146268" h="1593605">
                    <a:moveTo>
                      <a:pt x="720280" y="1593605"/>
                    </a:moveTo>
                    <a:lnTo>
                      <a:pt x="0" y="0"/>
                    </a:lnTo>
                    <a:lnTo>
                      <a:pt x="3146268" y="1593605"/>
                    </a:lnTo>
                    <a:lnTo>
                      <a:pt x="720280" y="1593605"/>
                    </a:lnTo>
                    <a:close/>
                  </a:path>
                </a:pathLst>
              </a:custGeom>
              <a:gradFill flip="none" rotWithShape="1">
                <a:gsLst>
                  <a:gs pos="0">
                    <a:srgbClr val="C99921"/>
                  </a:gs>
                  <a:gs pos="42000">
                    <a:srgbClr val="8F771D"/>
                  </a:gs>
                  <a:gs pos="75000">
                    <a:srgbClr val="9E7800"/>
                  </a:gs>
                </a:gsLst>
                <a:path path="circle">
                  <a:fillToRect l="100000" t="100000"/>
                </a:path>
                <a:tileRect r="-100000" b="-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sp>
            <p:nvSpPr>
              <p:cNvPr id="12" name="矩形 11"/>
              <p:cNvSpPr/>
              <p:nvPr/>
            </p:nvSpPr>
            <p:spPr>
              <a:xfrm>
                <a:off x="986496" y="2764066"/>
                <a:ext cx="2208012" cy="1983836"/>
              </a:xfrm>
              <a:prstGeom prst="rect">
                <a:avLst/>
              </a:prstGeom>
              <a:gradFill flip="none" rotWithShape="1">
                <a:gsLst>
                  <a:gs pos="0">
                    <a:srgbClr val="FFFF00"/>
                  </a:gs>
                  <a:gs pos="47000">
                    <a:srgbClr val="E6AF00"/>
                  </a:gs>
                  <a:gs pos="82000">
                    <a:srgbClr val="B1871F"/>
                  </a:gs>
                </a:gsLst>
                <a:path path="circle">
                  <a:fillToRect l="100000" b="100000"/>
                </a:path>
                <a:tileRect t="-100000" r="-100000"/>
              </a:gradFill>
              <a:ln w="6350">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sp>
            <p:nvSpPr>
              <p:cNvPr id="13" name="矩形 12"/>
              <p:cNvSpPr/>
              <p:nvPr/>
            </p:nvSpPr>
            <p:spPr>
              <a:xfrm>
                <a:off x="1033977" y="2820351"/>
                <a:ext cx="2113050" cy="1896155"/>
              </a:xfrm>
              <a:prstGeom prst="rect">
                <a:avLst/>
              </a:prstGeom>
              <a:solidFill>
                <a:schemeClr val="bg1"/>
              </a:solidFill>
              <a:ln>
                <a:noFill/>
              </a:ln>
              <a:effectLst>
                <a:innerShdw blurRad="1143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sp>
            <p:nvSpPr>
              <p:cNvPr id="14" name="直角三角形 9"/>
              <p:cNvSpPr/>
              <p:nvPr/>
            </p:nvSpPr>
            <p:spPr>
              <a:xfrm flipH="1">
                <a:off x="958712" y="2192832"/>
                <a:ext cx="3554695" cy="584853"/>
              </a:xfrm>
              <a:custGeom>
                <a:avLst/>
                <a:gdLst>
                  <a:gd name="connsiteX0" fmla="*/ 0 w 2448272"/>
                  <a:gd name="connsiteY0" fmla="*/ 1656184 h 1656184"/>
                  <a:gd name="connsiteX1" fmla="*/ 0 w 2448272"/>
                  <a:gd name="connsiteY1" fmla="*/ 0 h 1656184"/>
                  <a:gd name="connsiteX2" fmla="*/ 2448272 w 2448272"/>
                  <a:gd name="connsiteY2" fmla="*/ 1656184 h 1656184"/>
                  <a:gd name="connsiteX3" fmla="*/ 0 w 2448272"/>
                  <a:gd name="connsiteY3" fmla="*/ 1656184 h 1656184"/>
                  <a:gd name="connsiteX0" fmla="*/ 0 w 2448272"/>
                  <a:gd name="connsiteY0" fmla="*/ 1559932 h 1559932"/>
                  <a:gd name="connsiteX1" fmla="*/ 12031 w 2448272"/>
                  <a:gd name="connsiteY1" fmla="*/ 0 h 1559932"/>
                  <a:gd name="connsiteX2" fmla="*/ 2448272 w 2448272"/>
                  <a:gd name="connsiteY2" fmla="*/ 1559932 h 1559932"/>
                  <a:gd name="connsiteX3" fmla="*/ 0 w 2448272"/>
                  <a:gd name="connsiteY3" fmla="*/ 1559932 h 1559932"/>
                  <a:gd name="connsiteX0" fmla="*/ 84348 w 2532620"/>
                  <a:gd name="connsiteY0" fmla="*/ 1607802 h 1607802"/>
                  <a:gd name="connsiteX1" fmla="*/ 127 w 2532620"/>
                  <a:gd name="connsiteY1" fmla="*/ 0 h 1607802"/>
                  <a:gd name="connsiteX2" fmla="*/ 2532620 w 2532620"/>
                  <a:gd name="connsiteY2" fmla="*/ 1607802 h 1607802"/>
                  <a:gd name="connsiteX3" fmla="*/ 84348 w 2532620"/>
                  <a:gd name="connsiteY3" fmla="*/ 1607802 h 1607802"/>
                  <a:gd name="connsiteX0" fmla="*/ 0 w 2532493"/>
                  <a:gd name="connsiteY0" fmla="*/ 0 h 1607802"/>
                  <a:gd name="connsiteX1" fmla="*/ 2532493 w 2532493"/>
                  <a:gd name="connsiteY1" fmla="*/ 1607802 h 1607802"/>
                  <a:gd name="connsiteX2" fmla="*/ 84221 w 2532493"/>
                  <a:gd name="connsiteY2" fmla="*/ 1607802 h 1607802"/>
                  <a:gd name="connsiteX3" fmla="*/ 91440 w 2532493"/>
                  <a:gd name="connsiteY3" fmla="*/ 121273 h 1607802"/>
                  <a:gd name="connsiteX0" fmla="*/ 0 w 2532493"/>
                  <a:gd name="connsiteY0" fmla="*/ 0 h 1607802"/>
                  <a:gd name="connsiteX1" fmla="*/ 2532493 w 2532493"/>
                  <a:gd name="connsiteY1" fmla="*/ 1607802 h 1607802"/>
                  <a:gd name="connsiteX2" fmla="*/ 84221 w 2532493"/>
                  <a:gd name="connsiteY2" fmla="*/ 1607802 h 1607802"/>
                  <a:gd name="connsiteX0" fmla="*/ 0 w 2464399"/>
                  <a:gd name="connsiteY0" fmla="*/ 0 h 1582000"/>
                  <a:gd name="connsiteX1" fmla="*/ 2464399 w 2464399"/>
                  <a:gd name="connsiteY1" fmla="*/ 1582000 h 1582000"/>
                  <a:gd name="connsiteX2" fmla="*/ 16127 w 2464399"/>
                  <a:gd name="connsiteY2" fmla="*/ 1582000 h 1582000"/>
                  <a:gd name="connsiteX0" fmla="*/ 0 w 2454672"/>
                  <a:gd name="connsiteY0" fmla="*/ 0 h 1620704"/>
                  <a:gd name="connsiteX1" fmla="*/ 2454672 w 2454672"/>
                  <a:gd name="connsiteY1" fmla="*/ 1620704 h 1620704"/>
                  <a:gd name="connsiteX2" fmla="*/ 6400 w 2454672"/>
                  <a:gd name="connsiteY2" fmla="*/ 1620704 h 1620704"/>
                  <a:gd name="connsiteX0" fmla="*/ 0 w 2454672"/>
                  <a:gd name="connsiteY0" fmla="*/ 0 h 1620704"/>
                  <a:gd name="connsiteX1" fmla="*/ 2454672 w 2454672"/>
                  <a:gd name="connsiteY1" fmla="*/ 1620704 h 1620704"/>
                  <a:gd name="connsiteX2" fmla="*/ 6400 w 2454672"/>
                  <a:gd name="connsiteY2" fmla="*/ 1620704 h 1620704"/>
                  <a:gd name="connsiteX3" fmla="*/ 0 w 2454672"/>
                  <a:gd name="connsiteY3" fmla="*/ 0 h 1620704"/>
                  <a:gd name="connsiteX0" fmla="*/ 0 w 3203665"/>
                  <a:gd name="connsiteY0" fmla="*/ 0 h 1289585"/>
                  <a:gd name="connsiteX1" fmla="*/ 3203665 w 3203665"/>
                  <a:gd name="connsiteY1" fmla="*/ 1289585 h 1289585"/>
                  <a:gd name="connsiteX2" fmla="*/ 755393 w 3203665"/>
                  <a:gd name="connsiteY2" fmla="*/ 1289585 h 1289585"/>
                  <a:gd name="connsiteX3" fmla="*/ 0 w 3203665"/>
                  <a:gd name="connsiteY3" fmla="*/ 0 h 1289585"/>
                  <a:gd name="connsiteX0" fmla="*/ 0 w 4312607"/>
                  <a:gd name="connsiteY0" fmla="*/ 0 h 1289585"/>
                  <a:gd name="connsiteX1" fmla="*/ 4312607 w 4312607"/>
                  <a:gd name="connsiteY1" fmla="*/ 1266959 h 1289585"/>
                  <a:gd name="connsiteX2" fmla="*/ 755393 w 4312607"/>
                  <a:gd name="connsiteY2" fmla="*/ 1289585 h 1289585"/>
                  <a:gd name="connsiteX3" fmla="*/ 0 w 4312607"/>
                  <a:gd name="connsiteY3" fmla="*/ 0 h 1289585"/>
                  <a:gd name="connsiteX0" fmla="*/ 0 w 5570345"/>
                  <a:gd name="connsiteY0" fmla="*/ 0 h 1237456"/>
                  <a:gd name="connsiteX1" fmla="*/ 5570345 w 5570345"/>
                  <a:gd name="connsiteY1" fmla="*/ 1214830 h 1237456"/>
                  <a:gd name="connsiteX2" fmla="*/ 2013131 w 5570345"/>
                  <a:gd name="connsiteY2" fmla="*/ 1237456 h 1237456"/>
                  <a:gd name="connsiteX3" fmla="*/ 0 w 5570345"/>
                  <a:gd name="connsiteY3" fmla="*/ 0 h 1237456"/>
                  <a:gd name="connsiteX0" fmla="*/ 0 w 5727563"/>
                  <a:gd name="connsiteY0" fmla="*/ 0 h 1237456"/>
                  <a:gd name="connsiteX1" fmla="*/ 5727563 w 5727563"/>
                  <a:gd name="connsiteY1" fmla="*/ 1214830 h 1237456"/>
                  <a:gd name="connsiteX2" fmla="*/ 2170349 w 5727563"/>
                  <a:gd name="connsiteY2" fmla="*/ 1237456 h 1237456"/>
                  <a:gd name="connsiteX3" fmla="*/ 0 w 5727563"/>
                  <a:gd name="connsiteY3" fmla="*/ 0 h 1237456"/>
                  <a:gd name="connsiteX0" fmla="*/ 0 w 5806173"/>
                  <a:gd name="connsiteY0" fmla="*/ 0 h 1266959"/>
                  <a:gd name="connsiteX1" fmla="*/ 5806173 w 5806173"/>
                  <a:gd name="connsiteY1" fmla="*/ 1266959 h 1266959"/>
                  <a:gd name="connsiteX2" fmla="*/ 2170349 w 5806173"/>
                  <a:gd name="connsiteY2" fmla="*/ 1237456 h 1266959"/>
                  <a:gd name="connsiteX3" fmla="*/ 0 w 5806173"/>
                  <a:gd name="connsiteY3" fmla="*/ 0 h 1266959"/>
                </a:gdLst>
                <a:ahLst/>
                <a:cxnLst>
                  <a:cxn ang="0">
                    <a:pos x="connsiteX0" y="connsiteY0"/>
                  </a:cxn>
                  <a:cxn ang="0">
                    <a:pos x="connsiteX1" y="connsiteY1"/>
                  </a:cxn>
                  <a:cxn ang="0">
                    <a:pos x="connsiteX2" y="connsiteY2"/>
                  </a:cxn>
                  <a:cxn ang="0">
                    <a:pos x="connsiteX3" y="connsiteY3"/>
                  </a:cxn>
                </a:cxnLst>
                <a:rect l="l" t="t" r="r" b="b"/>
                <a:pathLst>
                  <a:path w="5806173" h="1266959">
                    <a:moveTo>
                      <a:pt x="0" y="0"/>
                    </a:moveTo>
                    <a:lnTo>
                      <a:pt x="5806173" y="1266959"/>
                    </a:lnTo>
                    <a:lnTo>
                      <a:pt x="2170349" y="1237456"/>
                    </a:lnTo>
                    <a:lnTo>
                      <a:pt x="0" y="0"/>
                    </a:lnTo>
                    <a:close/>
                  </a:path>
                </a:pathLst>
              </a:custGeom>
              <a:gradFill flip="none" rotWithShape="1">
                <a:gsLst>
                  <a:gs pos="0">
                    <a:srgbClr val="896817"/>
                  </a:gs>
                  <a:gs pos="42000">
                    <a:srgbClr val="E6AF00"/>
                  </a:gs>
                  <a:gs pos="67000">
                    <a:srgbClr val="C99921"/>
                  </a:gs>
                </a:gsLst>
                <a:path path="circle">
                  <a:fillToRect r="100000" b="100000"/>
                </a:path>
                <a:tileRect l="-100000" t="-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grpSp>
        <p:grpSp>
          <p:nvGrpSpPr>
            <p:cNvPr id="15" name="组合 14"/>
            <p:cNvGrpSpPr/>
            <p:nvPr/>
          </p:nvGrpSpPr>
          <p:grpSpPr>
            <a:xfrm>
              <a:off x="4611507" y="1327329"/>
              <a:ext cx="3573781" cy="2579721"/>
              <a:chOff x="4526611" y="2161144"/>
              <a:chExt cx="3573781" cy="2579721"/>
            </a:xfrm>
            <a:effectLst>
              <a:outerShdw blurRad="50800" dist="38100" dir="5400000" algn="t" rotWithShape="0">
                <a:prstClr val="black">
                  <a:alpha val="40000"/>
                </a:prstClr>
              </a:outerShdw>
            </a:effectLst>
          </p:grpSpPr>
          <p:sp>
            <p:nvSpPr>
              <p:cNvPr id="16" name="直角三角形 2"/>
              <p:cNvSpPr/>
              <p:nvPr/>
            </p:nvSpPr>
            <p:spPr>
              <a:xfrm rot="16200000" flipH="1">
                <a:off x="3919602" y="2768153"/>
                <a:ext cx="2575744" cy="1361725"/>
              </a:xfrm>
              <a:custGeom>
                <a:avLst/>
                <a:gdLst>
                  <a:gd name="connsiteX0" fmla="*/ 0 w 2425988"/>
                  <a:gd name="connsiteY0" fmla="*/ 2346096 h 2346096"/>
                  <a:gd name="connsiteX1" fmla="*/ 0 w 2425988"/>
                  <a:gd name="connsiteY1" fmla="*/ 0 h 2346096"/>
                  <a:gd name="connsiteX2" fmla="*/ 2425988 w 2425988"/>
                  <a:gd name="connsiteY2" fmla="*/ 2346096 h 2346096"/>
                  <a:gd name="connsiteX3" fmla="*/ 0 w 2425988"/>
                  <a:gd name="connsiteY3" fmla="*/ 2346096 h 2346096"/>
                  <a:gd name="connsiteX0" fmla="*/ 529389 w 2955377"/>
                  <a:gd name="connsiteY0" fmla="*/ 914338 h 914338"/>
                  <a:gd name="connsiteX1" fmla="*/ 0 w 2955377"/>
                  <a:gd name="connsiteY1" fmla="*/ 0 h 914338"/>
                  <a:gd name="connsiteX2" fmla="*/ 2955377 w 2955377"/>
                  <a:gd name="connsiteY2" fmla="*/ 914338 h 914338"/>
                  <a:gd name="connsiteX3" fmla="*/ 529389 w 2955377"/>
                  <a:gd name="connsiteY3" fmla="*/ 914338 h 914338"/>
                  <a:gd name="connsiteX0" fmla="*/ 616925 w 3042913"/>
                  <a:gd name="connsiteY0" fmla="*/ 457138 h 457138"/>
                  <a:gd name="connsiteX1" fmla="*/ 0 w 3042913"/>
                  <a:gd name="connsiteY1" fmla="*/ 0 h 457138"/>
                  <a:gd name="connsiteX2" fmla="*/ 3042913 w 3042913"/>
                  <a:gd name="connsiteY2" fmla="*/ 457138 h 457138"/>
                  <a:gd name="connsiteX3" fmla="*/ 616925 w 3042913"/>
                  <a:gd name="connsiteY3" fmla="*/ 457138 h 457138"/>
                  <a:gd name="connsiteX0" fmla="*/ 690752 w 3116740"/>
                  <a:gd name="connsiteY0" fmla="*/ 1323697 h 1323697"/>
                  <a:gd name="connsiteX1" fmla="*/ 0 w 3116740"/>
                  <a:gd name="connsiteY1" fmla="*/ 0 h 1323697"/>
                  <a:gd name="connsiteX2" fmla="*/ 3116740 w 3116740"/>
                  <a:gd name="connsiteY2" fmla="*/ 1323697 h 1323697"/>
                  <a:gd name="connsiteX3" fmla="*/ 690752 w 3116740"/>
                  <a:gd name="connsiteY3" fmla="*/ 1323697 h 1323697"/>
                  <a:gd name="connsiteX0" fmla="*/ 690750 w 3116738"/>
                  <a:gd name="connsiteY0" fmla="*/ 1408929 h 1408929"/>
                  <a:gd name="connsiteX1" fmla="*/ 1 w 3116738"/>
                  <a:gd name="connsiteY1" fmla="*/ 0 h 1408929"/>
                  <a:gd name="connsiteX2" fmla="*/ 3116738 w 3116738"/>
                  <a:gd name="connsiteY2" fmla="*/ 1408929 h 1408929"/>
                  <a:gd name="connsiteX3" fmla="*/ 690750 w 3116738"/>
                  <a:gd name="connsiteY3" fmla="*/ 1408929 h 1408929"/>
                  <a:gd name="connsiteX0" fmla="*/ 735044 w 3161032"/>
                  <a:gd name="connsiteY0" fmla="*/ 1607811 h 1607811"/>
                  <a:gd name="connsiteX1" fmla="*/ 0 w 3161032"/>
                  <a:gd name="connsiteY1" fmla="*/ 0 h 1607811"/>
                  <a:gd name="connsiteX2" fmla="*/ 3161032 w 3161032"/>
                  <a:gd name="connsiteY2" fmla="*/ 1607811 h 1607811"/>
                  <a:gd name="connsiteX3" fmla="*/ 735044 w 3161032"/>
                  <a:gd name="connsiteY3" fmla="*/ 1607811 h 1607811"/>
                </a:gdLst>
                <a:ahLst/>
                <a:cxnLst>
                  <a:cxn ang="0">
                    <a:pos x="connsiteX0" y="connsiteY0"/>
                  </a:cxn>
                  <a:cxn ang="0">
                    <a:pos x="connsiteX1" y="connsiteY1"/>
                  </a:cxn>
                  <a:cxn ang="0">
                    <a:pos x="connsiteX2" y="connsiteY2"/>
                  </a:cxn>
                  <a:cxn ang="0">
                    <a:pos x="connsiteX3" y="connsiteY3"/>
                  </a:cxn>
                </a:cxnLst>
                <a:rect l="l" t="t" r="r" b="b"/>
                <a:pathLst>
                  <a:path w="3161032" h="1607811">
                    <a:moveTo>
                      <a:pt x="735044" y="1607811"/>
                    </a:moveTo>
                    <a:lnTo>
                      <a:pt x="0" y="0"/>
                    </a:lnTo>
                    <a:lnTo>
                      <a:pt x="3161032" y="1607811"/>
                    </a:lnTo>
                    <a:lnTo>
                      <a:pt x="735044" y="1607811"/>
                    </a:lnTo>
                    <a:close/>
                  </a:path>
                </a:pathLst>
              </a:custGeom>
              <a:gradFill flip="none" rotWithShape="1">
                <a:gsLst>
                  <a:gs pos="28000">
                    <a:srgbClr val="4C680E"/>
                  </a:gs>
                  <a:gs pos="75000">
                    <a:srgbClr val="B5C519"/>
                  </a:gs>
                  <a:gs pos="100000">
                    <a:srgbClr val="809B1D"/>
                  </a:gs>
                </a:gsLst>
                <a:path path="circle">
                  <a:fillToRect l="100000" t="100000"/>
                </a:path>
                <a:tileRect r="-100000" b="-100000"/>
              </a:gra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sp>
            <p:nvSpPr>
              <p:cNvPr id="17" name="矩形 16"/>
              <p:cNvSpPr/>
              <p:nvPr/>
            </p:nvSpPr>
            <p:spPr>
              <a:xfrm flipH="1">
                <a:off x="5892380" y="2757029"/>
                <a:ext cx="2208012" cy="1983836"/>
              </a:xfrm>
              <a:prstGeom prst="rect">
                <a:avLst/>
              </a:prstGeom>
              <a:gradFill flip="none" rotWithShape="1">
                <a:gsLst>
                  <a:gs pos="0">
                    <a:srgbClr val="DAED23"/>
                  </a:gs>
                  <a:gs pos="47000">
                    <a:srgbClr val="C1D31B"/>
                  </a:gs>
                  <a:gs pos="82000">
                    <a:srgbClr val="809B1D"/>
                  </a:gs>
                </a:gsLst>
                <a:path path="circle">
                  <a:fillToRect r="100000" b="100000"/>
                </a:path>
                <a:tileRect l="-100000" t="-100000"/>
              </a:gradFill>
              <a:ln w="6350">
                <a:solidFill>
                  <a:srgbClr val="B3E21E"/>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sp>
            <p:nvSpPr>
              <p:cNvPr id="18" name="矩形 17"/>
              <p:cNvSpPr/>
              <p:nvPr/>
            </p:nvSpPr>
            <p:spPr>
              <a:xfrm flipH="1">
                <a:off x="5949989" y="2829302"/>
                <a:ext cx="2113050" cy="1880168"/>
              </a:xfrm>
              <a:prstGeom prst="rect">
                <a:avLst/>
              </a:prstGeom>
              <a:solidFill>
                <a:schemeClr val="bg1"/>
              </a:solidFill>
              <a:ln>
                <a:noFill/>
              </a:ln>
              <a:effectLst>
                <a:innerShdw blurRad="1143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sp>
            <p:nvSpPr>
              <p:cNvPr id="19" name="直角三角形 9"/>
              <p:cNvSpPr/>
              <p:nvPr/>
            </p:nvSpPr>
            <p:spPr>
              <a:xfrm>
                <a:off x="4548246" y="2198888"/>
                <a:ext cx="3530630" cy="547171"/>
              </a:xfrm>
              <a:custGeom>
                <a:avLst/>
                <a:gdLst>
                  <a:gd name="connsiteX0" fmla="*/ 0 w 2448272"/>
                  <a:gd name="connsiteY0" fmla="*/ 1656184 h 1656184"/>
                  <a:gd name="connsiteX1" fmla="*/ 0 w 2448272"/>
                  <a:gd name="connsiteY1" fmla="*/ 0 h 1656184"/>
                  <a:gd name="connsiteX2" fmla="*/ 2448272 w 2448272"/>
                  <a:gd name="connsiteY2" fmla="*/ 1656184 h 1656184"/>
                  <a:gd name="connsiteX3" fmla="*/ 0 w 2448272"/>
                  <a:gd name="connsiteY3" fmla="*/ 1656184 h 1656184"/>
                  <a:gd name="connsiteX0" fmla="*/ 0 w 2448272"/>
                  <a:gd name="connsiteY0" fmla="*/ 1559932 h 1559932"/>
                  <a:gd name="connsiteX1" fmla="*/ 12031 w 2448272"/>
                  <a:gd name="connsiteY1" fmla="*/ 0 h 1559932"/>
                  <a:gd name="connsiteX2" fmla="*/ 2448272 w 2448272"/>
                  <a:gd name="connsiteY2" fmla="*/ 1559932 h 1559932"/>
                  <a:gd name="connsiteX3" fmla="*/ 0 w 2448272"/>
                  <a:gd name="connsiteY3" fmla="*/ 1559932 h 1559932"/>
                  <a:gd name="connsiteX0" fmla="*/ 84348 w 2532620"/>
                  <a:gd name="connsiteY0" fmla="*/ 1607802 h 1607802"/>
                  <a:gd name="connsiteX1" fmla="*/ 127 w 2532620"/>
                  <a:gd name="connsiteY1" fmla="*/ 0 h 1607802"/>
                  <a:gd name="connsiteX2" fmla="*/ 2532620 w 2532620"/>
                  <a:gd name="connsiteY2" fmla="*/ 1607802 h 1607802"/>
                  <a:gd name="connsiteX3" fmla="*/ 84348 w 2532620"/>
                  <a:gd name="connsiteY3" fmla="*/ 1607802 h 1607802"/>
                  <a:gd name="connsiteX0" fmla="*/ 0 w 2532493"/>
                  <a:gd name="connsiteY0" fmla="*/ 0 h 1607802"/>
                  <a:gd name="connsiteX1" fmla="*/ 2532493 w 2532493"/>
                  <a:gd name="connsiteY1" fmla="*/ 1607802 h 1607802"/>
                  <a:gd name="connsiteX2" fmla="*/ 84221 w 2532493"/>
                  <a:gd name="connsiteY2" fmla="*/ 1607802 h 1607802"/>
                  <a:gd name="connsiteX3" fmla="*/ 91440 w 2532493"/>
                  <a:gd name="connsiteY3" fmla="*/ 121273 h 1607802"/>
                  <a:gd name="connsiteX0" fmla="*/ 0 w 2532493"/>
                  <a:gd name="connsiteY0" fmla="*/ 0 h 1607802"/>
                  <a:gd name="connsiteX1" fmla="*/ 2532493 w 2532493"/>
                  <a:gd name="connsiteY1" fmla="*/ 1607802 h 1607802"/>
                  <a:gd name="connsiteX2" fmla="*/ 84221 w 2532493"/>
                  <a:gd name="connsiteY2" fmla="*/ 1607802 h 1607802"/>
                  <a:gd name="connsiteX0" fmla="*/ 0 w 2464399"/>
                  <a:gd name="connsiteY0" fmla="*/ 0 h 1582000"/>
                  <a:gd name="connsiteX1" fmla="*/ 2464399 w 2464399"/>
                  <a:gd name="connsiteY1" fmla="*/ 1582000 h 1582000"/>
                  <a:gd name="connsiteX2" fmla="*/ 16127 w 2464399"/>
                  <a:gd name="connsiteY2" fmla="*/ 1582000 h 1582000"/>
                  <a:gd name="connsiteX0" fmla="*/ 0 w 2454672"/>
                  <a:gd name="connsiteY0" fmla="*/ 0 h 1620704"/>
                  <a:gd name="connsiteX1" fmla="*/ 2454672 w 2454672"/>
                  <a:gd name="connsiteY1" fmla="*/ 1620704 h 1620704"/>
                  <a:gd name="connsiteX2" fmla="*/ 6400 w 2454672"/>
                  <a:gd name="connsiteY2" fmla="*/ 1620704 h 1620704"/>
                  <a:gd name="connsiteX0" fmla="*/ 0 w 2454672"/>
                  <a:gd name="connsiteY0" fmla="*/ 0 h 1620704"/>
                  <a:gd name="connsiteX1" fmla="*/ 2454672 w 2454672"/>
                  <a:gd name="connsiteY1" fmla="*/ 1620704 h 1620704"/>
                  <a:gd name="connsiteX2" fmla="*/ 6400 w 2454672"/>
                  <a:gd name="connsiteY2" fmla="*/ 1620704 h 1620704"/>
                  <a:gd name="connsiteX3" fmla="*/ 0 w 2454672"/>
                  <a:gd name="connsiteY3" fmla="*/ 0 h 1620704"/>
                  <a:gd name="connsiteX0" fmla="*/ 0 w 3203665"/>
                  <a:gd name="connsiteY0" fmla="*/ 0 h 1289585"/>
                  <a:gd name="connsiteX1" fmla="*/ 3203665 w 3203665"/>
                  <a:gd name="connsiteY1" fmla="*/ 1289585 h 1289585"/>
                  <a:gd name="connsiteX2" fmla="*/ 755393 w 3203665"/>
                  <a:gd name="connsiteY2" fmla="*/ 1289585 h 1289585"/>
                  <a:gd name="connsiteX3" fmla="*/ 0 w 3203665"/>
                  <a:gd name="connsiteY3" fmla="*/ 0 h 1289585"/>
                  <a:gd name="connsiteX0" fmla="*/ 0 w 4312607"/>
                  <a:gd name="connsiteY0" fmla="*/ 0 h 1289585"/>
                  <a:gd name="connsiteX1" fmla="*/ 4312607 w 4312607"/>
                  <a:gd name="connsiteY1" fmla="*/ 1266959 h 1289585"/>
                  <a:gd name="connsiteX2" fmla="*/ 755393 w 4312607"/>
                  <a:gd name="connsiteY2" fmla="*/ 1289585 h 1289585"/>
                  <a:gd name="connsiteX3" fmla="*/ 0 w 4312607"/>
                  <a:gd name="connsiteY3" fmla="*/ 0 h 1289585"/>
                  <a:gd name="connsiteX0" fmla="*/ 0 w 5570345"/>
                  <a:gd name="connsiteY0" fmla="*/ 0 h 1237456"/>
                  <a:gd name="connsiteX1" fmla="*/ 5570345 w 5570345"/>
                  <a:gd name="connsiteY1" fmla="*/ 1214830 h 1237456"/>
                  <a:gd name="connsiteX2" fmla="*/ 2013131 w 5570345"/>
                  <a:gd name="connsiteY2" fmla="*/ 1237456 h 1237456"/>
                  <a:gd name="connsiteX3" fmla="*/ 0 w 5570345"/>
                  <a:gd name="connsiteY3" fmla="*/ 0 h 1237456"/>
                  <a:gd name="connsiteX0" fmla="*/ 0 w 5766865"/>
                  <a:gd name="connsiteY0" fmla="*/ 0 h 1185329"/>
                  <a:gd name="connsiteX1" fmla="*/ 5766865 w 5766865"/>
                  <a:gd name="connsiteY1" fmla="*/ 1162703 h 1185329"/>
                  <a:gd name="connsiteX2" fmla="*/ 2209651 w 5766865"/>
                  <a:gd name="connsiteY2" fmla="*/ 1185329 h 1185329"/>
                  <a:gd name="connsiteX3" fmla="*/ 0 w 5766865"/>
                  <a:gd name="connsiteY3" fmla="*/ 0 h 1185329"/>
                </a:gdLst>
                <a:ahLst/>
                <a:cxnLst>
                  <a:cxn ang="0">
                    <a:pos x="connsiteX0" y="connsiteY0"/>
                  </a:cxn>
                  <a:cxn ang="0">
                    <a:pos x="connsiteX1" y="connsiteY1"/>
                  </a:cxn>
                  <a:cxn ang="0">
                    <a:pos x="connsiteX2" y="connsiteY2"/>
                  </a:cxn>
                  <a:cxn ang="0">
                    <a:pos x="connsiteX3" y="connsiteY3"/>
                  </a:cxn>
                </a:cxnLst>
                <a:rect l="l" t="t" r="r" b="b"/>
                <a:pathLst>
                  <a:path w="5766865" h="1185329">
                    <a:moveTo>
                      <a:pt x="0" y="0"/>
                    </a:moveTo>
                    <a:lnTo>
                      <a:pt x="5766865" y="1162703"/>
                    </a:lnTo>
                    <a:lnTo>
                      <a:pt x="2209651" y="1185329"/>
                    </a:lnTo>
                    <a:lnTo>
                      <a:pt x="0" y="0"/>
                    </a:lnTo>
                    <a:close/>
                  </a:path>
                </a:pathLst>
              </a:custGeom>
              <a:gradFill flip="none" rotWithShape="1">
                <a:gsLst>
                  <a:gs pos="0">
                    <a:srgbClr val="4C680E"/>
                  </a:gs>
                  <a:gs pos="42000">
                    <a:srgbClr val="93A014"/>
                  </a:gs>
                  <a:gs pos="67000">
                    <a:srgbClr val="809B1D"/>
                  </a:gs>
                </a:gsLst>
                <a:path path="circle">
                  <a:fillToRect r="100000" b="100000"/>
                </a:path>
                <a:tileRect l="-100000" t="-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grpSp>
        <p:grpSp>
          <p:nvGrpSpPr>
            <p:cNvPr id="20" name="组合 19"/>
            <p:cNvGrpSpPr/>
            <p:nvPr/>
          </p:nvGrpSpPr>
          <p:grpSpPr>
            <a:xfrm>
              <a:off x="3523990" y="1363503"/>
              <a:ext cx="2198712" cy="2567104"/>
              <a:chOff x="3439094" y="2197318"/>
              <a:chExt cx="2198712" cy="2567104"/>
            </a:xfrm>
            <a:effectLst>
              <a:outerShdw blurRad="50800" dist="38100" dir="5400000" algn="t" rotWithShape="0">
                <a:prstClr val="black">
                  <a:alpha val="40000"/>
                </a:prstClr>
              </a:outerShdw>
            </a:effectLst>
          </p:grpSpPr>
          <p:sp>
            <p:nvSpPr>
              <p:cNvPr id="21" name="矩形 20"/>
              <p:cNvSpPr/>
              <p:nvPr/>
            </p:nvSpPr>
            <p:spPr>
              <a:xfrm>
                <a:off x="3444398" y="2780586"/>
                <a:ext cx="2186534" cy="1983836"/>
              </a:xfrm>
              <a:prstGeom prst="rect">
                <a:avLst/>
              </a:prstGeom>
              <a:gradFill flip="none" rotWithShape="1">
                <a:gsLst>
                  <a:gs pos="0">
                    <a:schemeClr val="tx2">
                      <a:lumMod val="20000"/>
                      <a:lumOff val="80000"/>
                    </a:schemeClr>
                  </a:gs>
                  <a:gs pos="47000">
                    <a:schemeClr val="tx2">
                      <a:lumMod val="60000"/>
                      <a:lumOff val="40000"/>
                    </a:schemeClr>
                  </a:gs>
                  <a:gs pos="82000">
                    <a:schemeClr val="accent1">
                      <a:lumMod val="75000"/>
                    </a:schemeClr>
                  </a:gs>
                </a:gsLst>
                <a:path path="circle">
                  <a:fillToRect l="100000" b="100000"/>
                </a:path>
                <a:tileRect t="-100000" r="-100000"/>
              </a:gradFill>
              <a:ln w="9525">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sp>
            <p:nvSpPr>
              <p:cNvPr id="22" name="矩形 21"/>
              <p:cNvSpPr/>
              <p:nvPr/>
            </p:nvSpPr>
            <p:spPr>
              <a:xfrm>
                <a:off x="3496465" y="2829301"/>
                <a:ext cx="2087302" cy="1903726"/>
              </a:xfrm>
              <a:prstGeom prst="rect">
                <a:avLst/>
              </a:prstGeom>
              <a:solidFill>
                <a:schemeClr val="bg1"/>
              </a:solidFill>
              <a:ln>
                <a:noFill/>
              </a:ln>
              <a:effectLst>
                <a:innerShdw blurRad="1143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a:solidFill>
                    <a:prstClr val="white"/>
                  </a:solidFill>
                </a:endParaRPr>
              </a:p>
            </p:txBody>
          </p:sp>
          <p:sp>
            <p:nvSpPr>
              <p:cNvPr id="23" name="直角三角形 9"/>
              <p:cNvSpPr/>
              <p:nvPr/>
            </p:nvSpPr>
            <p:spPr>
              <a:xfrm flipH="1">
                <a:off x="3439094" y="2197318"/>
                <a:ext cx="2198712" cy="583267"/>
              </a:xfrm>
              <a:custGeom>
                <a:avLst/>
                <a:gdLst>
                  <a:gd name="connsiteX0" fmla="*/ 0 w 2448272"/>
                  <a:gd name="connsiteY0" fmla="*/ 1656184 h 1656184"/>
                  <a:gd name="connsiteX1" fmla="*/ 0 w 2448272"/>
                  <a:gd name="connsiteY1" fmla="*/ 0 h 1656184"/>
                  <a:gd name="connsiteX2" fmla="*/ 2448272 w 2448272"/>
                  <a:gd name="connsiteY2" fmla="*/ 1656184 h 1656184"/>
                  <a:gd name="connsiteX3" fmla="*/ 0 w 2448272"/>
                  <a:gd name="connsiteY3" fmla="*/ 1656184 h 1656184"/>
                  <a:gd name="connsiteX0" fmla="*/ 0 w 2448272"/>
                  <a:gd name="connsiteY0" fmla="*/ 1559932 h 1559932"/>
                  <a:gd name="connsiteX1" fmla="*/ 12031 w 2448272"/>
                  <a:gd name="connsiteY1" fmla="*/ 0 h 1559932"/>
                  <a:gd name="connsiteX2" fmla="*/ 2448272 w 2448272"/>
                  <a:gd name="connsiteY2" fmla="*/ 1559932 h 1559932"/>
                  <a:gd name="connsiteX3" fmla="*/ 0 w 2448272"/>
                  <a:gd name="connsiteY3" fmla="*/ 1559932 h 1559932"/>
                  <a:gd name="connsiteX0" fmla="*/ 84348 w 2532620"/>
                  <a:gd name="connsiteY0" fmla="*/ 1607802 h 1607802"/>
                  <a:gd name="connsiteX1" fmla="*/ 127 w 2532620"/>
                  <a:gd name="connsiteY1" fmla="*/ 0 h 1607802"/>
                  <a:gd name="connsiteX2" fmla="*/ 2532620 w 2532620"/>
                  <a:gd name="connsiteY2" fmla="*/ 1607802 h 1607802"/>
                  <a:gd name="connsiteX3" fmla="*/ 84348 w 2532620"/>
                  <a:gd name="connsiteY3" fmla="*/ 1607802 h 1607802"/>
                  <a:gd name="connsiteX0" fmla="*/ 0 w 2532493"/>
                  <a:gd name="connsiteY0" fmla="*/ 0 h 1607802"/>
                  <a:gd name="connsiteX1" fmla="*/ 2532493 w 2532493"/>
                  <a:gd name="connsiteY1" fmla="*/ 1607802 h 1607802"/>
                  <a:gd name="connsiteX2" fmla="*/ 84221 w 2532493"/>
                  <a:gd name="connsiteY2" fmla="*/ 1607802 h 1607802"/>
                  <a:gd name="connsiteX3" fmla="*/ 91440 w 2532493"/>
                  <a:gd name="connsiteY3" fmla="*/ 121273 h 1607802"/>
                  <a:gd name="connsiteX0" fmla="*/ 0 w 2532493"/>
                  <a:gd name="connsiteY0" fmla="*/ 0 h 1607802"/>
                  <a:gd name="connsiteX1" fmla="*/ 2532493 w 2532493"/>
                  <a:gd name="connsiteY1" fmla="*/ 1607802 h 1607802"/>
                  <a:gd name="connsiteX2" fmla="*/ 84221 w 2532493"/>
                  <a:gd name="connsiteY2" fmla="*/ 1607802 h 1607802"/>
                  <a:gd name="connsiteX0" fmla="*/ 0 w 2464399"/>
                  <a:gd name="connsiteY0" fmla="*/ 0 h 1582000"/>
                  <a:gd name="connsiteX1" fmla="*/ 2464399 w 2464399"/>
                  <a:gd name="connsiteY1" fmla="*/ 1582000 h 1582000"/>
                  <a:gd name="connsiteX2" fmla="*/ 16127 w 2464399"/>
                  <a:gd name="connsiteY2" fmla="*/ 1582000 h 1582000"/>
                  <a:gd name="connsiteX0" fmla="*/ 0 w 2454672"/>
                  <a:gd name="connsiteY0" fmla="*/ 0 h 1620704"/>
                  <a:gd name="connsiteX1" fmla="*/ 2454672 w 2454672"/>
                  <a:gd name="connsiteY1" fmla="*/ 1620704 h 1620704"/>
                  <a:gd name="connsiteX2" fmla="*/ 6400 w 2454672"/>
                  <a:gd name="connsiteY2" fmla="*/ 1620704 h 1620704"/>
                  <a:gd name="connsiteX0" fmla="*/ 0 w 2454672"/>
                  <a:gd name="connsiteY0" fmla="*/ 0 h 1620704"/>
                  <a:gd name="connsiteX1" fmla="*/ 2454672 w 2454672"/>
                  <a:gd name="connsiteY1" fmla="*/ 1620704 h 1620704"/>
                  <a:gd name="connsiteX2" fmla="*/ 6400 w 2454672"/>
                  <a:gd name="connsiteY2" fmla="*/ 1620704 h 1620704"/>
                  <a:gd name="connsiteX3" fmla="*/ 0 w 2454672"/>
                  <a:gd name="connsiteY3" fmla="*/ 0 h 1620704"/>
                  <a:gd name="connsiteX0" fmla="*/ 0 w 3203665"/>
                  <a:gd name="connsiteY0" fmla="*/ 0 h 1289585"/>
                  <a:gd name="connsiteX1" fmla="*/ 3203665 w 3203665"/>
                  <a:gd name="connsiteY1" fmla="*/ 1289585 h 1289585"/>
                  <a:gd name="connsiteX2" fmla="*/ 755393 w 3203665"/>
                  <a:gd name="connsiteY2" fmla="*/ 1289585 h 1289585"/>
                  <a:gd name="connsiteX3" fmla="*/ 0 w 3203665"/>
                  <a:gd name="connsiteY3" fmla="*/ 0 h 1289585"/>
                  <a:gd name="connsiteX0" fmla="*/ 0 w 4346730"/>
                  <a:gd name="connsiteY0" fmla="*/ 0 h 1289585"/>
                  <a:gd name="connsiteX1" fmla="*/ 4346730 w 4346730"/>
                  <a:gd name="connsiteY1" fmla="*/ 1289585 h 1289585"/>
                  <a:gd name="connsiteX2" fmla="*/ 755393 w 4346730"/>
                  <a:gd name="connsiteY2" fmla="*/ 1289585 h 1289585"/>
                  <a:gd name="connsiteX3" fmla="*/ 0 w 4346730"/>
                  <a:gd name="connsiteY3" fmla="*/ 0 h 1289585"/>
                  <a:gd name="connsiteX0" fmla="*/ 1583213 w 3591337"/>
                  <a:gd name="connsiteY0" fmla="*/ 0 h 1315650"/>
                  <a:gd name="connsiteX1" fmla="*/ 3591337 w 3591337"/>
                  <a:gd name="connsiteY1" fmla="*/ 1315650 h 1315650"/>
                  <a:gd name="connsiteX2" fmla="*/ 0 w 3591337"/>
                  <a:gd name="connsiteY2" fmla="*/ 1315650 h 1315650"/>
                  <a:gd name="connsiteX3" fmla="*/ 1583213 w 3591337"/>
                  <a:gd name="connsiteY3" fmla="*/ 0 h 1315650"/>
                  <a:gd name="connsiteX0" fmla="*/ 1819039 w 3591337"/>
                  <a:gd name="connsiteY0" fmla="*/ 0 h 1315650"/>
                  <a:gd name="connsiteX1" fmla="*/ 3591337 w 3591337"/>
                  <a:gd name="connsiteY1" fmla="*/ 1315650 h 1315650"/>
                  <a:gd name="connsiteX2" fmla="*/ 0 w 3591337"/>
                  <a:gd name="connsiteY2" fmla="*/ 1315650 h 1315650"/>
                  <a:gd name="connsiteX3" fmla="*/ 1819039 w 3591337"/>
                  <a:gd name="connsiteY3" fmla="*/ 0 h 1315650"/>
                  <a:gd name="connsiteX0" fmla="*/ 1838692 w 3591337"/>
                  <a:gd name="connsiteY0" fmla="*/ 0 h 1185331"/>
                  <a:gd name="connsiteX1" fmla="*/ 3591337 w 3591337"/>
                  <a:gd name="connsiteY1" fmla="*/ 1185331 h 1185331"/>
                  <a:gd name="connsiteX2" fmla="*/ 0 w 3591337"/>
                  <a:gd name="connsiteY2" fmla="*/ 1185331 h 1185331"/>
                  <a:gd name="connsiteX3" fmla="*/ 1838692 w 3591337"/>
                  <a:gd name="connsiteY3" fmla="*/ 0 h 1185331"/>
                  <a:gd name="connsiteX0" fmla="*/ 1838692 w 3591337"/>
                  <a:gd name="connsiteY0" fmla="*/ 0 h 1263523"/>
                  <a:gd name="connsiteX1" fmla="*/ 3591337 w 3591337"/>
                  <a:gd name="connsiteY1" fmla="*/ 1263523 h 1263523"/>
                  <a:gd name="connsiteX2" fmla="*/ 0 w 3591337"/>
                  <a:gd name="connsiteY2" fmla="*/ 1263523 h 1263523"/>
                  <a:gd name="connsiteX3" fmla="*/ 1838692 w 3591337"/>
                  <a:gd name="connsiteY3" fmla="*/ 0 h 1263523"/>
                </a:gdLst>
                <a:ahLst/>
                <a:cxnLst>
                  <a:cxn ang="0">
                    <a:pos x="connsiteX0" y="connsiteY0"/>
                  </a:cxn>
                  <a:cxn ang="0">
                    <a:pos x="connsiteX1" y="connsiteY1"/>
                  </a:cxn>
                  <a:cxn ang="0">
                    <a:pos x="connsiteX2" y="connsiteY2"/>
                  </a:cxn>
                  <a:cxn ang="0">
                    <a:pos x="connsiteX3" y="connsiteY3"/>
                  </a:cxn>
                </a:cxnLst>
                <a:rect l="l" t="t" r="r" b="b"/>
                <a:pathLst>
                  <a:path w="3591337" h="1263523">
                    <a:moveTo>
                      <a:pt x="1838692" y="0"/>
                    </a:moveTo>
                    <a:lnTo>
                      <a:pt x="3591337" y="1263523"/>
                    </a:lnTo>
                    <a:lnTo>
                      <a:pt x="0" y="1263523"/>
                    </a:lnTo>
                    <a:lnTo>
                      <a:pt x="1838692" y="0"/>
                    </a:lnTo>
                    <a:close/>
                  </a:path>
                </a:pathLst>
              </a:custGeom>
              <a:gradFill flip="none" rotWithShape="1">
                <a:gsLst>
                  <a:gs pos="24000">
                    <a:schemeClr val="tx2">
                      <a:lumMod val="60000"/>
                      <a:lumOff val="40000"/>
                    </a:schemeClr>
                  </a:gs>
                  <a:gs pos="5000">
                    <a:srgbClr val="3379CD"/>
                  </a:gs>
                  <a:gs pos="82000">
                    <a:srgbClr val="1E344E"/>
                  </a:gs>
                </a:gsLst>
                <a:path path="circle">
                  <a:fillToRect r="100000" b="100000"/>
                </a:path>
                <a:tileRect l="-100000" t="-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a:solidFill>
                    <a:prstClr val="white"/>
                  </a:solidFill>
                </a:endParaRPr>
              </a:p>
            </p:txBody>
          </p:sp>
        </p:grpSp>
        <p:sp>
          <p:nvSpPr>
            <p:cNvPr id="24" name="TextBox 34"/>
            <p:cNvSpPr txBox="1"/>
            <p:nvPr/>
          </p:nvSpPr>
          <p:spPr>
            <a:xfrm>
              <a:off x="1166636" y="2048891"/>
              <a:ext cx="2078491" cy="1269138"/>
            </a:xfrm>
            <a:prstGeom prst="rect">
              <a:avLst/>
            </a:prstGeom>
            <a:noFill/>
          </p:spPr>
          <p:txBody>
            <a:bodyPr wrap="square" rtlCol="0">
              <a:spAutoFit/>
            </a:bodyPr>
            <a:lstStyle/>
            <a:p>
              <a:pPr fontAlgn="base">
                <a:lnSpc>
                  <a:spcPct val="130000"/>
                </a:lnSpc>
                <a:spcBef>
                  <a:spcPct val="0"/>
                </a:spcBef>
                <a:spcAft>
                  <a:spcPct val="0"/>
                </a:spcAft>
              </a:pPr>
              <a:r>
                <a:rPr lang="zh-CN" altLang="en-US" sz="1400" dirty="0">
                  <a:solidFill>
                    <a:prstClr val="black">
                      <a:lumMod val="65000"/>
                      <a:lumOff val="35000"/>
                    </a:prstClr>
                  </a:solidFill>
                  <a:latin typeface="微软雅黑" pitchFamily="34" charset="-122"/>
                  <a:ea typeface="微软雅黑" pitchFamily="34" charset="-122"/>
                </a:rPr>
                <a:t>云监控指为客户提供所申请的资源的状态监控服务，</a:t>
              </a:r>
              <a:r>
                <a:rPr lang="zh-CN" altLang="en-US" sz="1400" dirty="0" smtClean="0">
                  <a:solidFill>
                    <a:prstClr val="black">
                      <a:lumMod val="65000"/>
                      <a:lumOff val="35000"/>
                    </a:prstClr>
                  </a:solidFill>
                  <a:latin typeface="微软雅黑" pitchFamily="34" charset="-122"/>
                  <a:ea typeface="微软雅黑" pitchFamily="34" charset="-122"/>
                </a:rPr>
                <a:t>以便客户了解</a:t>
              </a:r>
              <a:r>
                <a:rPr lang="zh-CN" altLang="en-US" sz="1400" dirty="0">
                  <a:solidFill>
                    <a:prstClr val="black">
                      <a:lumMod val="65000"/>
                      <a:lumOff val="35000"/>
                    </a:prstClr>
                  </a:solidFill>
                  <a:latin typeface="微软雅黑" pitchFamily="34" charset="-122"/>
                  <a:ea typeface="微软雅黑" pitchFamily="34" charset="-122"/>
                </a:rPr>
                <a:t>所申请资源的使用情况。</a:t>
              </a:r>
            </a:p>
            <a:p>
              <a:pPr fontAlgn="base">
                <a:lnSpc>
                  <a:spcPct val="130000"/>
                </a:lnSpc>
                <a:spcBef>
                  <a:spcPct val="0"/>
                </a:spcBef>
                <a:spcAft>
                  <a:spcPct val="0"/>
                </a:spcAft>
              </a:pPr>
              <a:endParaRPr lang="zh-CN" altLang="en-US" sz="1200" dirty="0">
                <a:solidFill>
                  <a:prstClr val="black">
                    <a:lumMod val="65000"/>
                    <a:lumOff val="35000"/>
                  </a:prstClr>
                </a:solidFill>
                <a:latin typeface="微软雅黑" pitchFamily="34" charset="-122"/>
                <a:ea typeface="微软雅黑" pitchFamily="34" charset="-122"/>
              </a:endParaRPr>
            </a:p>
          </p:txBody>
        </p:sp>
        <p:sp>
          <p:nvSpPr>
            <p:cNvPr id="25" name="TextBox 36"/>
            <p:cNvSpPr txBox="1"/>
            <p:nvPr/>
          </p:nvSpPr>
          <p:spPr>
            <a:xfrm>
              <a:off x="3664842" y="2032178"/>
              <a:ext cx="2007434" cy="1548779"/>
            </a:xfrm>
            <a:prstGeom prst="rect">
              <a:avLst/>
            </a:prstGeom>
            <a:noFill/>
          </p:spPr>
          <p:txBody>
            <a:bodyPr wrap="square" rtlCol="0">
              <a:spAutoFit/>
            </a:bodyPr>
            <a:lstStyle/>
            <a:p>
              <a:pPr fontAlgn="base">
                <a:lnSpc>
                  <a:spcPct val="130000"/>
                </a:lnSpc>
                <a:spcBef>
                  <a:spcPct val="0"/>
                </a:spcBef>
                <a:spcAft>
                  <a:spcPct val="0"/>
                </a:spcAft>
              </a:pPr>
              <a:r>
                <a:rPr lang="zh-CN" altLang="en-US" sz="1400" dirty="0">
                  <a:solidFill>
                    <a:prstClr val="black">
                      <a:lumMod val="65000"/>
                      <a:lumOff val="35000"/>
                    </a:prstClr>
                  </a:solidFill>
                  <a:latin typeface="微软雅黑" pitchFamily="34" charset="-122"/>
                  <a:ea typeface="微软雅黑" pitchFamily="34" charset="-122"/>
                </a:rPr>
                <a:t>云监控指为客户提供资源状态监控服务，当客户开通云监控功能后，名下的所有云主机等资源的</a:t>
              </a:r>
              <a:r>
                <a:rPr lang="en-US" altLang="zh-CN" sz="1400" dirty="0">
                  <a:solidFill>
                    <a:prstClr val="black">
                      <a:lumMod val="65000"/>
                      <a:lumOff val="35000"/>
                    </a:prstClr>
                  </a:solidFill>
                  <a:latin typeface="微软雅黑" pitchFamily="34" charset="-122"/>
                  <a:ea typeface="微软雅黑" pitchFamily="34" charset="-122"/>
                </a:rPr>
                <a:t>CPU</a:t>
              </a:r>
              <a:r>
                <a:rPr lang="zh-CN" altLang="en-US" sz="1400" dirty="0">
                  <a:solidFill>
                    <a:prstClr val="black">
                      <a:lumMod val="65000"/>
                      <a:lumOff val="35000"/>
                    </a:prstClr>
                  </a:solidFill>
                  <a:latin typeface="微软雅黑" pitchFamily="34" charset="-122"/>
                  <a:ea typeface="微软雅黑" pitchFamily="34" charset="-122"/>
                </a:rPr>
                <a:t>占用率、内存占用率及网络流量等将可被监控。</a:t>
              </a:r>
            </a:p>
          </p:txBody>
        </p:sp>
        <p:sp>
          <p:nvSpPr>
            <p:cNvPr id="27" name="Text Box 39"/>
            <p:cNvSpPr txBox="1">
              <a:spLocks noChangeArrowheads="1"/>
            </p:cNvSpPr>
            <p:nvPr/>
          </p:nvSpPr>
          <p:spPr bwMode="auto">
            <a:xfrm>
              <a:off x="2492692" y="1639469"/>
              <a:ext cx="1957529" cy="338795"/>
            </a:xfrm>
            <a:prstGeom prst="rect">
              <a:avLst/>
            </a:prstGeom>
            <a:noFill/>
            <a:ln w="9525">
              <a:noFill/>
              <a:miter lim="800000"/>
              <a:headEnd/>
              <a:tailEnd/>
            </a:ln>
          </p:spPr>
          <p:txBody>
            <a:bodyPr wrap="square">
              <a:spAutoFit/>
            </a:bodyPr>
            <a:lstStyle/>
            <a:p>
              <a:pPr>
                <a:lnSpc>
                  <a:spcPct val="120000"/>
                </a:lnSpc>
                <a:defRPr/>
              </a:pPr>
              <a:r>
                <a:rPr lang="zh-CN" altLang="en-US" sz="1600" b="1" dirty="0" smtClean="0">
                  <a:solidFill>
                    <a:prstClr val="white"/>
                  </a:solidFill>
                  <a:latin typeface="微软雅黑" pitchFamily="34" charset="-122"/>
                  <a:ea typeface="微软雅黑" pitchFamily="34" charset="-122"/>
                </a:rPr>
                <a:t>业务概述</a:t>
              </a:r>
              <a:endParaRPr lang="zh-CN" altLang="en-US" sz="1600" b="1" dirty="0">
                <a:solidFill>
                  <a:prstClr val="white"/>
                </a:solidFill>
                <a:latin typeface="微软雅黑" pitchFamily="34" charset="-122"/>
                <a:ea typeface="微软雅黑" pitchFamily="34" charset="-122"/>
              </a:endParaRPr>
            </a:p>
          </p:txBody>
        </p:sp>
        <p:sp>
          <p:nvSpPr>
            <p:cNvPr id="28" name="Text Box 39"/>
            <p:cNvSpPr txBox="1">
              <a:spLocks noChangeArrowheads="1"/>
            </p:cNvSpPr>
            <p:nvPr/>
          </p:nvSpPr>
          <p:spPr bwMode="auto">
            <a:xfrm>
              <a:off x="4129758" y="1639469"/>
              <a:ext cx="1957529" cy="338795"/>
            </a:xfrm>
            <a:prstGeom prst="rect">
              <a:avLst/>
            </a:prstGeom>
            <a:noFill/>
            <a:ln w="9525">
              <a:noFill/>
              <a:miter lim="800000"/>
              <a:headEnd/>
              <a:tailEnd/>
            </a:ln>
          </p:spPr>
          <p:txBody>
            <a:bodyPr wrap="square">
              <a:spAutoFit/>
            </a:bodyPr>
            <a:lstStyle/>
            <a:p>
              <a:pPr>
                <a:lnSpc>
                  <a:spcPct val="120000"/>
                </a:lnSpc>
                <a:defRPr/>
              </a:pPr>
              <a:r>
                <a:rPr lang="zh-CN" altLang="en-US" sz="1600" b="1" dirty="0" smtClean="0">
                  <a:solidFill>
                    <a:prstClr val="white"/>
                  </a:solidFill>
                  <a:latin typeface="微软雅黑" pitchFamily="34" charset="-122"/>
                  <a:ea typeface="微软雅黑" pitchFamily="34" charset="-122"/>
                </a:rPr>
                <a:t>服务介绍</a:t>
              </a:r>
              <a:endParaRPr lang="zh-CN" altLang="en-US" sz="1600" b="1" dirty="0">
                <a:solidFill>
                  <a:prstClr val="white"/>
                </a:solidFill>
                <a:latin typeface="微软雅黑" pitchFamily="34" charset="-122"/>
                <a:ea typeface="微软雅黑" pitchFamily="34" charset="-122"/>
              </a:endParaRPr>
            </a:p>
          </p:txBody>
        </p:sp>
        <p:sp>
          <p:nvSpPr>
            <p:cNvPr id="29" name="Text Box 39"/>
            <p:cNvSpPr txBox="1">
              <a:spLocks noChangeArrowheads="1"/>
            </p:cNvSpPr>
            <p:nvPr/>
          </p:nvSpPr>
          <p:spPr bwMode="auto">
            <a:xfrm>
              <a:off x="5910388" y="1617623"/>
              <a:ext cx="1957529" cy="338795"/>
            </a:xfrm>
            <a:prstGeom prst="rect">
              <a:avLst/>
            </a:prstGeom>
            <a:noFill/>
            <a:ln w="9525">
              <a:noFill/>
              <a:miter lim="800000"/>
              <a:headEnd/>
              <a:tailEnd/>
            </a:ln>
          </p:spPr>
          <p:txBody>
            <a:bodyPr wrap="square">
              <a:spAutoFit/>
            </a:bodyPr>
            <a:lstStyle/>
            <a:p>
              <a:pPr>
                <a:lnSpc>
                  <a:spcPct val="120000"/>
                </a:lnSpc>
                <a:defRPr/>
              </a:pPr>
              <a:r>
                <a:rPr lang="zh-CN" altLang="en-US" sz="1600" b="1" dirty="0" smtClean="0">
                  <a:solidFill>
                    <a:prstClr val="white"/>
                  </a:solidFill>
                  <a:latin typeface="微软雅黑" pitchFamily="34" charset="-122"/>
                  <a:ea typeface="微软雅黑" pitchFamily="34" charset="-122"/>
                </a:rPr>
                <a:t>产品特点</a:t>
              </a:r>
              <a:endParaRPr lang="zh-CN" altLang="en-US" sz="1600" b="1" dirty="0">
                <a:solidFill>
                  <a:prstClr val="white"/>
                </a:solidFill>
                <a:latin typeface="微软雅黑" pitchFamily="34" charset="-122"/>
                <a:ea typeface="微软雅黑" pitchFamily="34" charset="-122"/>
              </a:endParaRPr>
            </a:p>
          </p:txBody>
        </p:sp>
        <p:sp>
          <p:nvSpPr>
            <p:cNvPr id="30" name="TextBox 39"/>
            <p:cNvSpPr txBox="1"/>
            <p:nvPr/>
          </p:nvSpPr>
          <p:spPr>
            <a:xfrm>
              <a:off x="4006159" y="4219654"/>
              <a:ext cx="1210588" cy="349551"/>
            </a:xfrm>
            <a:prstGeom prst="rect">
              <a:avLst/>
            </a:prstGeom>
            <a:noFill/>
          </p:spPr>
          <p:txBody>
            <a:bodyPr wrap="square" rtlCol="0">
              <a:spAutoFit/>
            </a:bodyPr>
            <a:lstStyle/>
            <a:p>
              <a:pPr fontAlgn="base">
                <a:spcBef>
                  <a:spcPct val="0"/>
                </a:spcBef>
                <a:spcAft>
                  <a:spcPct val="0"/>
                </a:spcAft>
              </a:pPr>
              <a:r>
                <a:rPr lang="zh-CN" altLang="en-US" sz="2000" b="1" dirty="0" smtClean="0">
                  <a:solidFill>
                    <a:prstClr val="white"/>
                  </a:solidFill>
                  <a:latin typeface="微软雅黑" pitchFamily="34" charset="-122"/>
                  <a:ea typeface="微软雅黑" pitchFamily="34" charset="-122"/>
                </a:rPr>
                <a:t>产品资费</a:t>
              </a:r>
              <a:endParaRPr lang="zh-CN" altLang="en-US" sz="2000" b="1" dirty="0">
                <a:solidFill>
                  <a:prstClr val="white"/>
                </a:solidFill>
                <a:latin typeface="微软雅黑" pitchFamily="34" charset="-122"/>
                <a:ea typeface="微软雅黑" pitchFamily="34" charset="-122"/>
              </a:endParaRPr>
            </a:p>
          </p:txBody>
        </p:sp>
      </p:grpSp>
      <p:sp>
        <p:nvSpPr>
          <p:cNvPr id="26" name="矩形 25"/>
          <p:cNvSpPr/>
          <p:nvPr/>
        </p:nvSpPr>
        <p:spPr>
          <a:xfrm>
            <a:off x="6120339" y="2168924"/>
            <a:ext cx="3233699" cy="738664"/>
          </a:xfrm>
          <a:prstGeom prst="rect">
            <a:avLst/>
          </a:prstGeom>
        </p:spPr>
        <p:txBody>
          <a:bodyPr wrap="square">
            <a:spAutoFit/>
          </a:bodyPr>
          <a:lstStyle/>
          <a:p>
            <a:pPr marL="285750" indent="-285750" eaLnBrk="0" hangingPunct="0">
              <a:buClr>
                <a:srgbClr val="C0504D"/>
              </a:buClr>
              <a:buSzPct val="70000"/>
              <a:buFont typeface="Wingdings" panose="05000000000000000000" pitchFamily="2" charset="2"/>
              <a:buChar char="ü"/>
              <a:defRPr/>
            </a:pPr>
            <a:r>
              <a:rPr lang="zh-CN" altLang="en-US" sz="1400" kern="0" dirty="0" smtClean="0">
                <a:solidFill>
                  <a:srgbClr val="000000">
                    <a:lumMod val="75000"/>
                    <a:lumOff val="25000"/>
                  </a:srgbClr>
                </a:solidFill>
                <a:latin typeface="微软雅黑" pitchFamily="34" charset="-122"/>
                <a:ea typeface="微软雅黑" pitchFamily="34" charset="-122"/>
              </a:rPr>
              <a:t>使用</a:t>
            </a:r>
            <a:r>
              <a:rPr lang="zh-CN" altLang="en-US" sz="1400" kern="0" dirty="0">
                <a:solidFill>
                  <a:srgbClr val="000000">
                    <a:lumMod val="75000"/>
                    <a:lumOff val="25000"/>
                  </a:srgbClr>
                </a:solidFill>
                <a:latin typeface="微软雅黑" pitchFamily="34" charset="-122"/>
                <a:ea typeface="微软雅黑" pitchFamily="34" charset="-122"/>
              </a:rPr>
              <a:t>灵活     </a:t>
            </a:r>
            <a:endParaRPr lang="en-US" altLang="zh-CN" sz="1400" kern="0" dirty="0" smtClean="0">
              <a:solidFill>
                <a:srgbClr val="000000">
                  <a:lumMod val="75000"/>
                  <a:lumOff val="25000"/>
                </a:srgbClr>
              </a:solidFill>
              <a:latin typeface="微软雅黑" pitchFamily="34" charset="-122"/>
              <a:ea typeface="微软雅黑" pitchFamily="34" charset="-122"/>
            </a:endParaRPr>
          </a:p>
          <a:p>
            <a:pPr marL="285750" indent="-285750" eaLnBrk="0" hangingPunct="0">
              <a:buClr>
                <a:srgbClr val="C0504D"/>
              </a:buClr>
              <a:buSzPct val="70000"/>
              <a:buFont typeface="Wingdings" panose="05000000000000000000" pitchFamily="2" charset="2"/>
              <a:buChar char="ü"/>
              <a:defRPr/>
            </a:pPr>
            <a:r>
              <a:rPr lang="zh-CN" altLang="en-US" sz="1400" kern="0" dirty="0" smtClean="0">
                <a:solidFill>
                  <a:srgbClr val="000000">
                    <a:lumMod val="75000"/>
                    <a:lumOff val="25000"/>
                  </a:srgbClr>
                </a:solidFill>
                <a:latin typeface="微软雅黑" pitchFamily="34" charset="-122"/>
                <a:ea typeface="微软雅黑" pitchFamily="34" charset="-122"/>
              </a:rPr>
              <a:t>按</a:t>
            </a:r>
            <a:r>
              <a:rPr lang="zh-CN" altLang="en-US" sz="1400" kern="0" dirty="0">
                <a:solidFill>
                  <a:srgbClr val="000000">
                    <a:lumMod val="75000"/>
                    <a:lumOff val="25000"/>
                  </a:srgbClr>
                </a:solidFill>
                <a:latin typeface="微软雅黑" pitchFamily="34" charset="-122"/>
                <a:ea typeface="微软雅黑" pitchFamily="34" charset="-122"/>
              </a:rPr>
              <a:t>需扩展</a:t>
            </a:r>
          </a:p>
          <a:p>
            <a:pPr marL="285750" indent="-285750" eaLnBrk="0" hangingPunct="0">
              <a:buClr>
                <a:srgbClr val="C0504D"/>
              </a:buClr>
              <a:buSzPct val="70000"/>
              <a:buFont typeface="Wingdings" panose="05000000000000000000" pitchFamily="2" charset="2"/>
              <a:buChar char="ü"/>
              <a:defRPr/>
            </a:pPr>
            <a:r>
              <a:rPr lang="zh-CN" altLang="en-US" sz="1400" kern="0" dirty="0" smtClean="0">
                <a:solidFill>
                  <a:srgbClr val="000000">
                    <a:lumMod val="75000"/>
                    <a:lumOff val="25000"/>
                  </a:srgbClr>
                </a:solidFill>
                <a:latin typeface="微软雅黑" pitchFamily="34" charset="-122"/>
                <a:ea typeface="微软雅黑" pitchFamily="34" charset="-122"/>
              </a:rPr>
              <a:t>操作</a:t>
            </a:r>
            <a:r>
              <a:rPr lang="zh-CN" altLang="en-US" sz="1400" kern="0" dirty="0">
                <a:solidFill>
                  <a:srgbClr val="000000">
                    <a:lumMod val="75000"/>
                    <a:lumOff val="25000"/>
                  </a:srgbClr>
                </a:solidFill>
                <a:latin typeface="微软雅黑" pitchFamily="34" charset="-122"/>
                <a:ea typeface="微软雅黑" pitchFamily="34" charset="-122"/>
              </a:rPr>
              <a:t>方便</a:t>
            </a:r>
          </a:p>
        </p:txBody>
      </p:sp>
      <p:sp>
        <p:nvSpPr>
          <p:cNvPr id="35" name="标题 1"/>
          <p:cNvSpPr>
            <a:spLocks noGrp="1"/>
          </p:cNvSpPr>
          <p:nvPr>
            <p:ph type="title"/>
          </p:nvPr>
        </p:nvSpPr>
        <p:spPr bwMode="auto">
          <a:xfrm>
            <a:off x="222479" y="-62837"/>
            <a:ext cx="4418791" cy="793966"/>
          </a:xfrm>
          <a:prstGeom prst="rect">
            <a:avLst/>
          </a:prstGeom>
        </p:spPr>
        <p:txBody>
          <a:bodyPr vert="horz" lIns="91440" tIns="45720" rIns="91440" bIns="45720" rtlCol="0" anchor="ctr">
            <a:noAutofit/>
          </a:bodyPr>
          <a:lstStyle/>
          <a:p>
            <a:pPr>
              <a:defRPr/>
            </a:pPr>
            <a:r>
              <a:rPr lang="zh-CN" altLang="en-US" sz="2800" kern="0" dirty="0">
                <a:effectLst>
                  <a:outerShdw blurRad="38100" dist="38100" dir="2700000" algn="tl">
                    <a:srgbClr val="C0C0C0"/>
                  </a:outerShdw>
                </a:effectLst>
              </a:rPr>
              <a:t>云产品介绍 </a:t>
            </a:r>
            <a:r>
              <a:rPr lang="en-US" altLang="zh-CN" sz="2800" kern="0" dirty="0">
                <a:effectLst>
                  <a:outerShdw blurRad="38100" dist="38100" dir="2700000" algn="tl">
                    <a:srgbClr val="C0C0C0"/>
                  </a:outerShdw>
                </a:effectLst>
              </a:rPr>
              <a:t>– </a:t>
            </a:r>
            <a:r>
              <a:rPr lang="zh-CN" altLang="en-US" sz="2800" kern="0" dirty="0">
                <a:effectLst>
                  <a:outerShdw blurRad="38100" dist="38100" dir="2700000" algn="tl">
                    <a:srgbClr val="C0C0C0"/>
                  </a:outerShdw>
                </a:effectLst>
              </a:rPr>
              <a:t>云监控</a:t>
            </a:r>
          </a:p>
        </p:txBody>
      </p:sp>
      <p:graphicFrame>
        <p:nvGraphicFramePr>
          <p:cNvPr id="32" name="表格 31"/>
          <p:cNvGraphicFramePr>
            <a:graphicFrameLocks noGrp="1"/>
          </p:cNvGraphicFramePr>
          <p:nvPr>
            <p:extLst>
              <p:ext uri="{D42A27DB-BD31-4B8C-83A1-F6EECF244321}">
                <p14:modId xmlns:p14="http://schemas.microsoft.com/office/powerpoint/2010/main" xmlns="" val="2154617574"/>
              </p:ext>
            </p:extLst>
          </p:nvPr>
        </p:nvGraphicFramePr>
        <p:xfrm>
          <a:off x="1348129" y="5527248"/>
          <a:ext cx="3148415" cy="916066"/>
        </p:xfrm>
        <a:graphic>
          <a:graphicData uri="http://schemas.openxmlformats.org/drawingml/2006/table">
            <a:tbl>
              <a:tblPr firstRow="1" bandRow="1"/>
              <a:tblGrid>
                <a:gridCol w="856770"/>
                <a:gridCol w="727408"/>
                <a:gridCol w="700141"/>
                <a:gridCol w="864096"/>
              </a:tblGrid>
              <a:tr h="538631">
                <a:tc>
                  <a:txBody>
                    <a:bodyPr/>
                    <a:lstStyle>
                      <a:lvl1pPr marL="0" algn="l" defTabSz="960120" rtl="0" eaLnBrk="1" latinLnBrk="0" hangingPunct="1">
                        <a:defRPr sz="1890" kern="1200">
                          <a:solidFill>
                            <a:schemeClr val="tx1"/>
                          </a:solidFill>
                          <a:latin typeface="Arial"/>
                          <a:ea typeface="宋体"/>
                          <a:cs typeface=""/>
                        </a:defRPr>
                      </a:lvl1pPr>
                      <a:lvl2pPr marL="480060" algn="l" defTabSz="960120" rtl="0" eaLnBrk="1" latinLnBrk="0" hangingPunct="1">
                        <a:defRPr sz="1890" kern="1200">
                          <a:solidFill>
                            <a:schemeClr val="tx1"/>
                          </a:solidFill>
                          <a:latin typeface="Arial"/>
                          <a:ea typeface="宋体"/>
                          <a:cs typeface=""/>
                        </a:defRPr>
                      </a:lvl2pPr>
                      <a:lvl3pPr marL="960120" algn="l" defTabSz="960120" rtl="0" eaLnBrk="1" latinLnBrk="0" hangingPunct="1">
                        <a:defRPr sz="1890" kern="1200">
                          <a:solidFill>
                            <a:schemeClr val="tx1"/>
                          </a:solidFill>
                          <a:latin typeface="Arial"/>
                          <a:ea typeface="宋体"/>
                          <a:cs typeface=""/>
                        </a:defRPr>
                      </a:lvl3pPr>
                      <a:lvl4pPr marL="1440180" algn="l" defTabSz="960120" rtl="0" eaLnBrk="1" latinLnBrk="0" hangingPunct="1">
                        <a:defRPr sz="1890" kern="1200">
                          <a:solidFill>
                            <a:schemeClr val="tx1"/>
                          </a:solidFill>
                          <a:latin typeface="Arial"/>
                          <a:ea typeface="宋体"/>
                          <a:cs typeface=""/>
                        </a:defRPr>
                      </a:lvl4pPr>
                      <a:lvl5pPr marL="1920240" algn="l" defTabSz="960120" rtl="0" eaLnBrk="1" latinLnBrk="0" hangingPunct="1">
                        <a:defRPr sz="1890" kern="1200">
                          <a:solidFill>
                            <a:schemeClr val="tx1"/>
                          </a:solidFill>
                          <a:latin typeface="Arial"/>
                          <a:ea typeface="宋体"/>
                          <a:cs typeface=""/>
                        </a:defRPr>
                      </a:lvl5pPr>
                      <a:lvl6pPr marL="2400300" algn="l" defTabSz="960120" rtl="0" eaLnBrk="1" latinLnBrk="0" hangingPunct="1">
                        <a:defRPr sz="1890" kern="1200">
                          <a:solidFill>
                            <a:schemeClr val="tx1"/>
                          </a:solidFill>
                          <a:latin typeface="Arial"/>
                          <a:ea typeface="宋体"/>
                          <a:cs typeface=""/>
                        </a:defRPr>
                      </a:lvl6pPr>
                      <a:lvl7pPr marL="2880360" algn="l" defTabSz="960120" rtl="0" eaLnBrk="1" latinLnBrk="0" hangingPunct="1">
                        <a:defRPr sz="1890" kern="1200">
                          <a:solidFill>
                            <a:schemeClr val="tx1"/>
                          </a:solidFill>
                          <a:latin typeface="Arial"/>
                          <a:ea typeface="宋体"/>
                          <a:cs typeface=""/>
                        </a:defRPr>
                      </a:lvl7pPr>
                      <a:lvl8pPr marL="3360420" algn="l" defTabSz="960120" rtl="0" eaLnBrk="1" latinLnBrk="0" hangingPunct="1">
                        <a:defRPr sz="1890" kern="1200">
                          <a:solidFill>
                            <a:schemeClr val="tx1"/>
                          </a:solidFill>
                          <a:latin typeface="Arial"/>
                          <a:ea typeface="宋体"/>
                          <a:cs typeface=""/>
                        </a:defRPr>
                      </a:lvl8pPr>
                      <a:lvl9pPr marL="3840480" algn="l" defTabSz="960120" rtl="0" eaLnBrk="1" latinLnBrk="0" hangingPunct="1">
                        <a:defRPr sz="1890" kern="1200">
                          <a:solidFill>
                            <a:schemeClr val="tx1"/>
                          </a:solidFill>
                          <a:latin typeface="Arial"/>
                          <a:ea typeface="宋体"/>
                          <a:cs typeface=""/>
                        </a:defRPr>
                      </a:lvl9pPr>
                    </a:lstStyle>
                    <a:p>
                      <a:pPr algn="ctr" fontAlgn="ctr"/>
                      <a:r>
                        <a:rPr lang="zh-CN" altLang="en-US" sz="1100" b="1" i="0" u="none" strike="noStrike" dirty="0" smtClean="0">
                          <a:solidFill>
                            <a:srgbClr val="000000"/>
                          </a:solidFill>
                          <a:effectLst/>
                          <a:latin typeface="微软雅黑" pitchFamily="34" charset="-122"/>
                          <a:ea typeface="微软雅黑" pitchFamily="34" charset="-122"/>
                        </a:rPr>
                        <a:t>产品类型</a:t>
                      </a:r>
                      <a:endParaRPr lang="zh-CN" altLang="en-US" sz="1100" b="1" i="0" u="none" strike="noStrike" dirty="0">
                        <a:solidFill>
                          <a:srgbClr val="000000"/>
                        </a:solidFill>
                        <a:effectLst/>
                        <a:latin typeface="微软雅黑" pitchFamily="34" charset="-122"/>
                        <a:ea typeface="微软雅黑" pitchFamily="34" charset="-122"/>
                      </a:endParaRPr>
                    </a:p>
                  </a:txBody>
                  <a:tcPr marL="9525" marR="9525" marT="9518"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60120" rtl="0" eaLnBrk="1" latinLnBrk="0" hangingPunct="1">
                        <a:defRPr sz="1890" kern="1200">
                          <a:solidFill>
                            <a:schemeClr val="tx1"/>
                          </a:solidFill>
                          <a:latin typeface="Arial"/>
                          <a:ea typeface="宋体"/>
                          <a:cs typeface=""/>
                        </a:defRPr>
                      </a:lvl1pPr>
                      <a:lvl2pPr marL="480060" algn="l" defTabSz="960120" rtl="0" eaLnBrk="1" latinLnBrk="0" hangingPunct="1">
                        <a:defRPr sz="1890" kern="1200">
                          <a:solidFill>
                            <a:schemeClr val="tx1"/>
                          </a:solidFill>
                          <a:latin typeface="Arial"/>
                          <a:ea typeface="宋体"/>
                          <a:cs typeface=""/>
                        </a:defRPr>
                      </a:lvl2pPr>
                      <a:lvl3pPr marL="960120" algn="l" defTabSz="960120" rtl="0" eaLnBrk="1" latinLnBrk="0" hangingPunct="1">
                        <a:defRPr sz="1890" kern="1200">
                          <a:solidFill>
                            <a:schemeClr val="tx1"/>
                          </a:solidFill>
                          <a:latin typeface="Arial"/>
                          <a:ea typeface="宋体"/>
                          <a:cs typeface=""/>
                        </a:defRPr>
                      </a:lvl3pPr>
                      <a:lvl4pPr marL="1440180" algn="l" defTabSz="960120" rtl="0" eaLnBrk="1" latinLnBrk="0" hangingPunct="1">
                        <a:defRPr sz="1890" kern="1200">
                          <a:solidFill>
                            <a:schemeClr val="tx1"/>
                          </a:solidFill>
                          <a:latin typeface="Arial"/>
                          <a:ea typeface="宋体"/>
                          <a:cs typeface=""/>
                        </a:defRPr>
                      </a:lvl4pPr>
                      <a:lvl5pPr marL="1920240" algn="l" defTabSz="960120" rtl="0" eaLnBrk="1" latinLnBrk="0" hangingPunct="1">
                        <a:defRPr sz="1890" kern="1200">
                          <a:solidFill>
                            <a:schemeClr val="tx1"/>
                          </a:solidFill>
                          <a:latin typeface="Arial"/>
                          <a:ea typeface="宋体"/>
                          <a:cs typeface=""/>
                        </a:defRPr>
                      </a:lvl5pPr>
                      <a:lvl6pPr marL="2400300" algn="l" defTabSz="960120" rtl="0" eaLnBrk="1" latinLnBrk="0" hangingPunct="1">
                        <a:defRPr sz="1890" kern="1200">
                          <a:solidFill>
                            <a:schemeClr val="tx1"/>
                          </a:solidFill>
                          <a:latin typeface="Arial"/>
                          <a:ea typeface="宋体"/>
                          <a:cs typeface=""/>
                        </a:defRPr>
                      </a:lvl6pPr>
                      <a:lvl7pPr marL="2880360" algn="l" defTabSz="960120" rtl="0" eaLnBrk="1" latinLnBrk="0" hangingPunct="1">
                        <a:defRPr sz="1890" kern="1200">
                          <a:solidFill>
                            <a:schemeClr val="tx1"/>
                          </a:solidFill>
                          <a:latin typeface="Arial"/>
                          <a:ea typeface="宋体"/>
                          <a:cs typeface=""/>
                        </a:defRPr>
                      </a:lvl7pPr>
                      <a:lvl8pPr marL="3360420" algn="l" defTabSz="960120" rtl="0" eaLnBrk="1" latinLnBrk="0" hangingPunct="1">
                        <a:defRPr sz="1890" kern="1200">
                          <a:solidFill>
                            <a:schemeClr val="tx1"/>
                          </a:solidFill>
                          <a:latin typeface="Arial"/>
                          <a:ea typeface="宋体"/>
                          <a:cs typeface=""/>
                        </a:defRPr>
                      </a:lvl8pPr>
                      <a:lvl9pPr marL="3840480" algn="l" defTabSz="960120" rtl="0" eaLnBrk="1" latinLnBrk="0" hangingPunct="1">
                        <a:defRPr sz="1890" kern="1200">
                          <a:solidFill>
                            <a:schemeClr val="tx1"/>
                          </a:solidFill>
                          <a:latin typeface="Arial"/>
                          <a:ea typeface="宋体"/>
                          <a:cs typeface=""/>
                        </a:defRPr>
                      </a:lvl9pPr>
                    </a:lstStyle>
                    <a:p>
                      <a:pPr algn="ctr" rtl="0" fontAlgn="ctr"/>
                      <a:r>
                        <a:rPr lang="zh-CN" altLang="en-US" sz="1100" b="1" i="0" u="none" strike="noStrike" dirty="0" smtClean="0">
                          <a:solidFill>
                            <a:srgbClr val="000000"/>
                          </a:solidFill>
                          <a:effectLst/>
                          <a:latin typeface="微软雅黑" panose="020B0503020204020204" pitchFamily="34" charset="-122"/>
                          <a:ea typeface="微软雅黑" panose="020B0503020204020204" pitchFamily="34" charset="-122"/>
                        </a:rPr>
                        <a:t>产品规格</a:t>
                      </a:r>
                      <a:endParaRPr lang="zh-CN" altLang="en-US" sz="1100" b="1"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zh-CN" altLang="en-US" sz="1100" b="1" i="0" u="none" strike="noStrike" dirty="0" smtClean="0">
                          <a:solidFill>
                            <a:srgbClr val="000000"/>
                          </a:solidFill>
                          <a:effectLst/>
                          <a:latin typeface="微软雅黑" panose="020B0503020204020204" pitchFamily="34" charset="-122"/>
                          <a:ea typeface="微软雅黑" panose="020B0503020204020204" pitchFamily="34" charset="-122"/>
                        </a:rPr>
                        <a:t>按时长</a:t>
                      </a:r>
                      <a:endParaRPr lang="en-US" altLang="zh-CN" sz="1100" b="1" i="0" u="none" strike="noStrike" dirty="0" smtClean="0">
                        <a:solidFill>
                          <a:srgbClr val="000000"/>
                        </a:solidFill>
                        <a:effectLst/>
                        <a:latin typeface="微软雅黑" panose="020B0503020204020204" pitchFamily="34" charset="-122"/>
                        <a:ea typeface="微软雅黑" panose="020B0503020204020204" pitchFamily="34" charset="-122"/>
                      </a:endParaRPr>
                    </a:p>
                    <a:p>
                      <a:pPr algn="ctr" rtl="0" fontAlgn="ctr"/>
                      <a:r>
                        <a:rPr lang="zh-CN" altLang="en-US" sz="800" b="1" i="0" u="none" strike="noStrike" dirty="0" smtClean="0">
                          <a:solidFill>
                            <a:srgbClr val="000000"/>
                          </a:solidFill>
                          <a:effectLst/>
                          <a:latin typeface="微软雅黑" panose="020B0503020204020204" pitchFamily="34" charset="-122"/>
                          <a:ea typeface="微软雅黑" panose="020B0503020204020204" pitchFamily="34" charset="-122"/>
                        </a:rPr>
                        <a:t>（元</a:t>
                      </a:r>
                      <a:r>
                        <a:rPr lang="en-US" altLang="zh-CN" sz="800" b="1" i="0" u="none" strike="noStrike" dirty="0" smtClean="0">
                          <a:solidFill>
                            <a:srgbClr val="000000"/>
                          </a:solidFill>
                          <a:effectLst/>
                          <a:latin typeface="微软雅黑" panose="020B0503020204020204" pitchFamily="34" charset="-122"/>
                          <a:ea typeface="微软雅黑" panose="020B0503020204020204" pitchFamily="34" charset="-122"/>
                        </a:rPr>
                        <a:t>/</a:t>
                      </a:r>
                      <a:r>
                        <a:rPr lang="zh-CN" altLang="en-US" sz="800" b="1" i="0" u="none" strike="noStrike" dirty="0" smtClean="0">
                          <a:solidFill>
                            <a:srgbClr val="000000"/>
                          </a:solidFill>
                          <a:effectLst/>
                          <a:latin typeface="微软雅黑" panose="020B0503020204020204" pitchFamily="34" charset="-122"/>
                          <a:ea typeface="微软雅黑" panose="020B0503020204020204" pitchFamily="34" charset="-122"/>
                        </a:rPr>
                        <a:t>小时）</a:t>
                      </a:r>
                      <a:endParaRPr lang="zh-CN" altLang="en-US" sz="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zh-CN" altLang="en-US" sz="1100" b="1" i="0" u="none" strike="noStrike" dirty="0" smtClean="0">
                          <a:solidFill>
                            <a:srgbClr val="000000"/>
                          </a:solidFill>
                          <a:effectLst/>
                          <a:latin typeface="微软雅黑" panose="020B0503020204020204" pitchFamily="34" charset="-122"/>
                          <a:ea typeface="微软雅黑" panose="020B0503020204020204" pitchFamily="34" charset="-122"/>
                        </a:rPr>
                        <a:t>包月</a:t>
                      </a:r>
                      <a:endParaRPr lang="en-US" altLang="zh-CN" sz="1100" b="1" i="0" u="none" strike="noStrike" dirty="0" smtClean="0">
                        <a:solidFill>
                          <a:srgbClr val="000000"/>
                        </a:solidFill>
                        <a:effectLst/>
                        <a:latin typeface="微软雅黑" panose="020B0503020204020204" pitchFamily="34" charset="-122"/>
                        <a:ea typeface="微软雅黑" panose="020B0503020204020204" pitchFamily="34" charset="-122"/>
                      </a:endParaRPr>
                    </a:p>
                    <a:p>
                      <a:pPr algn="ctr" rtl="0" fontAlgn="ctr"/>
                      <a:r>
                        <a:rPr lang="zh-CN" altLang="en-US" sz="800" b="1" i="0" u="none" strike="noStrike" dirty="0" smtClean="0">
                          <a:solidFill>
                            <a:srgbClr val="000000"/>
                          </a:solidFill>
                          <a:effectLst/>
                          <a:latin typeface="微软雅黑" panose="020B0503020204020204" pitchFamily="34" charset="-122"/>
                          <a:ea typeface="微软雅黑" panose="020B0503020204020204" pitchFamily="34" charset="-122"/>
                        </a:rPr>
                        <a:t>（元</a:t>
                      </a:r>
                      <a:r>
                        <a:rPr lang="en-US" altLang="zh-CN" sz="800" b="1" i="0" u="none" strike="noStrike" dirty="0" smtClean="0">
                          <a:solidFill>
                            <a:srgbClr val="000000"/>
                          </a:solidFill>
                          <a:effectLst/>
                          <a:latin typeface="微软雅黑" panose="020B0503020204020204" pitchFamily="34" charset="-122"/>
                          <a:ea typeface="微软雅黑" panose="020B0503020204020204" pitchFamily="34" charset="-122"/>
                        </a:rPr>
                        <a:t>/</a:t>
                      </a:r>
                      <a:r>
                        <a:rPr lang="zh-CN" altLang="en-US" sz="800" b="1" i="0" u="none" strike="noStrike" dirty="0" smtClean="0">
                          <a:solidFill>
                            <a:srgbClr val="000000"/>
                          </a:solidFill>
                          <a:effectLst/>
                          <a:latin typeface="微软雅黑" panose="020B0503020204020204" pitchFamily="34" charset="-122"/>
                          <a:ea typeface="微软雅黑" panose="020B0503020204020204" pitchFamily="34" charset="-122"/>
                        </a:rPr>
                        <a:t>月）</a:t>
                      </a:r>
                      <a:endParaRPr lang="zh-CN" altLang="en-US" sz="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77435">
                <a:tc>
                  <a:txBody>
                    <a:bodyPr/>
                    <a:lstStyle>
                      <a:lvl1pPr marL="0" algn="l" defTabSz="960120" rtl="0" eaLnBrk="1" latinLnBrk="0" hangingPunct="1">
                        <a:defRPr sz="1890" kern="1200">
                          <a:solidFill>
                            <a:schemeClr val="tx1"/>
                          </a:solidFill>
                          <a:latin typeface="Arial"/>
                          <a:ea typeface="宋体"/>
                          <a:cs typeface=""/>
                        </a:defRPr>
                      </a:lvl1pPr>
                      <a:lvl2pPr marL="480060" algn="l" defTabSz="960120" rtl="0" eaLnBrk="1" latinLnBrk="0" hangingPunct="1">
                        <a:defRPr sz="1890" kern="1200">
                          <a:solidFill>
                            <a:schemeClr val="tx1"/>
                          </a:solidFill>
                          <a:latin typeface="Arial"/>
                          <a:ea typeface="宋体"/>
                          <a:cs typeface=""/>
                        </a:defRPr>
                      </a:lvl2pPr>
                      <a:lvl3pPr marL="960120" algn="l" defTabSz="960120" rtl="0" eaLnBrk="1" latinLnBrk="0" hangingPunct="1">
                        <a:defRPr sz="1890" kern="1200">
                          <a:solidFill>
                            <a:schemeClr val="tx1"/>
                          </a:solidFill>
                          <a:latin typeface="Arial"/>
                          <a:ea typeface="宋体"/>
                          <a:cs typeface=""/>
                        </a:defRPr>
                      </a:lvl3pPr>
                      <a:lvl4pPr marL="1440180" algn="l" defTabSz="960120" rtl="0" eaLnBrk="1" latinLnBrk="0" hangingPunct="1">
                        <a:defRPr sz="1890" kern="1200">
                          <a:solidFill>
                            <a:schemeClr val="tx1"/>
                          </a:solidFill>
                          <a:latin typeface="Arial"/>
                          <a:ea typeface="宋体"/>
                          <a:cs typeface=""/>
                        </a:defRPr>
                      </a:lvl4pPr>
                      <a:lvl5pPr marL="1920240" algn="l" defTabSz="960120" rtl="0" eaLnBrk="1" latinLnBrk="0" hangingPunct="1">
                        <a:defRPr sz="1890" kern="1200">
                          <a:solidFill>
                            <a:schemeClr val="tx1"/>
                          </a:solidFill>
                          <a:latin typeface="Arial"/>
                          <a:ea typeface="宋体"/>
                          <a:cs typeface=""/>
                        </a:defRPr>
                      </a:lvl5pPr>
                      <a:lvl6pPr marL="2400300" algn="l" defTabSz="960120" rtl="0" eaLnBrk="1" latinLnBrk="0" hangingPunct="1">
                        <a:defRPr sz="1890" kern="1200">
                          <a:solidFill>
                            <a:schemeClr val="tx1"/>
                          </a:solidFill>
                          <a:latin typeface="Arial"/>
                          <a:ea typeface="宋体"/>
                          <a:cs typeface=""/>
                        </a:defRPr>
                      </a:lvl6pPr>
                      <a:lvl7pPr marL="2880360" algn="l" defTabSz="960120" rtl="0" eaLnBrk="1" latinLnBrk="0" hangingPunct="1">
                        <a:defRPr sz="1890" kern="1200">
                          <a:solidFill>
                            <a:schemeClr val="tx1"/>
                          </a:solidFill>
                          <a:latin typeface="Arial"/>
                          <a:ea typeface="宋体"/>
                          <a:cs typeface=""/>
                        </a:defRPr>
                      </a:lvl7pPr>
                      <a:lvl8pPr marL="3360420" algn="l" defTabSz="960120" rtl="0" eaLnBrk="1" latinLnBrk="0" hangingPunct="1">
                        <a:defRPr sz="1890" kern="1200">
                          <a:solidFill>
                            <a:schemeClr val="tx1"/>
                          </a:solidFill>
                          <a:latin typeface="Arial"/>
                          <a:ea typeface="宋体"/>
                          <a:cs typeface=""/>
                        </a:defRPr>
                      </a:lvl8pPr>
                      <a:lvl9pPr marL="3840480" algn="l" defTabSz="960120" rtl="0" eaLnBrk="1" latinLnBrk="0" hangingPunct="1">
                        <a:defRPr sz="1890" kern="1200">
                          <a:solidFill>
                            <a:schemeClr val="tx1"/>
                          </a:solidFill>
                          <a:latin typeface="Arial"/>
                          <a:ea typeface="宋体"/>
                          <a:cs typeface=""/>
                        </a:defRPr>
                      </a:lvl9pPr>
                    </a:lstStyle>
                    <a:p>
                      <a:pPr algn="ctr" fontAlgn="ctr"/>
                      <a:r>
                        <a:rPr lang="zh-CN" altLang="en-US" sz="1100" b="1" i="0" u="none" strike="noStrike" dirty="0" smtClean="0">
                          <a:solidFill>
                            <a:srgbClr val="000000"/>
                          </a:solidFill>
                          <a:effectLst/>
                          <a:latin typeface="微软雅黑" pitchFamily="34" charset="-122"/>
                          <a:ea typeface="微软雅黑" pitchFamily="34" charset="-122"/>
                        </a:rPr>
                        <a:t>云监控</a:t>
                      </a:r>
                      <a:endParaRPr lang="zh-CN" altLang="en-US" sz="1100" b="1" i="0" u="none" strike="noStrike" dirty="0">
                        <a:solidFill>
                          <a:srgbClr val="000000"/>
                        </a:solidFill>
                        <a:effectLst/>
                        <a:latin typeface="微软雅黑" pitchFamily="34" charset="-122"/>
                        <a:ea typeface="微软雅黑" pitchFamily="34" charset="-122"/>
                      </a:endParaRPr>
                    </a:p>
                  </a:txBody>
                  <a:tcPr marL="9525" marR="9525" marT="9518"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algn="ctr">
                        <a:spcAft>
                          <a:spcPts val="0"/>
                        </a:spcAft>
                      </a:pPr>
                      <a:r>
                        <a:rPr lang="zh-CN" altLang="en-US" sz="1100" b="0" kern="100" dirty="0" smtClean="0">
                          <a:solidFill>
                            <a:schemeClr val="tx1"/>
                          </a:solidFill>
                          <a:latin typeface="微软雅黑" pitchFamily="34" charset="-122"/>
                          <a:ea typeface="微软雅黑" pitchFamily="34" charset="-122"/>
                          <a:cs typeface="Times New Roman"/>
                        </a:rPr>
                        <a:t>开启</a:t>
                      </a:r>
                      <a:endParaRPr lang="zh-CN" sz="1100" b="0" kern="100" dirty="0">
                        <a:solidFill>
                          <a:schemeClr val="tx1"/>
                        </a:solidFill>
                        <a:latin typeface="微软雅黑" pitchFamily="34" charset="-122"/>
                        <a:ea typeface="微软雅黑" pitchFamily="34" charset="-122"/>
                        <a:cs typeface="Times New Roman"/>
                      </a:endParaRPr>
                    </a:p>
                  </a:txBody>
                  <a:tcPr marL="91416" marR="91416" marT="45732" marB="45732"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1100" b="0" kern="100" dirty="0" smtClean="0">
                          <a:solidFill>
                            <a:schemeClr val="tx1"/>
                          </a:solidFill>
                          <a:latin typeface="微软雅黑" pitchFamily="34" charset="-122"/>
                          <a:ea typeface="微软雅黑" pitchFamily="34" charset="-122"/>
                          <a:cs typeface="Times New Roman"/>
                        </a:rPr>
                        <a:t>0.05</a:t>
                      </a:r>
                      <a:endParaRPr lang="zh-CN" sz="1100" b="0" kern="100" dirty="0">
                        <a:solidFill>
                          <a:schemeClr val="tx1"/>
                        </a:solidFill>
                        <a:latin typeface="微软雅黑" pitchFamily="34" charset="-122"/>
                        <a:ea typeface="微软雅黑" pitchFamily="34" charset="-122"/>
                        <a:cs typeface="Times New Roman"/>
                      </a:endParaRPr>
                    </a:p>
                  </a:txBody>
                  <a:tcPr marL="91416" marR="91416" marT="45732" marB="45732"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1100" b="0" kern="100" dirty="0" smtClean="0">
                          <a:solidFill>
                            <a:schemeClr val="tx1"/>
                          </a:solidFill>
                          <a:latin typeface="微软雅黑" pitchFamily="34" charset="-122"/>
                          <a:ea typeface="微软雅黑" pitchFamily="34" charset="-122"/>
                          <a:cs typeface="Times New Roman"/>
                        </a:rPr>
                        <a:t>18</a:t>
                      </a:r>
                      <a:endParaRPr lang="zh-CN" sz="1100" b="0" kern="100" dirty="0">
                        <a:solidFill>
                          <a:schemeClr val="tx1"/>
                        </a:solidFill>
                        <a:latin typeface="微软雅黑" pitchFamily="34" charset="-122"/>
                        <a:ea typeface="微软雅黑" pitchFamily="34" charset="-122"/>
                        <a:cs typeface="Times New Roman"/>
                      </a:endParaRPr>
                    </a:p>
                  </a:txBody>
                  <a:tcPr marL="91416" marR="91416" marT="45732" marB="45732"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4" name="矩形 33"/>
          <p:cNvSpPr/>
          <p:nvPr/>
        </p:nvSpPr>
        <p:spPr>
          <a:xfrm>
            <a:off x="5108522" y="5527248"/>
            <a:ext cx="2021732" cy="854080"/>
          </a:xfrm>
          <a:prstGeom prst="rect">
            <a:avLst/>
          </a:prstGeom>
        </p:spPr>
        <p:txBody>
          <a:bodyPr wrap="square">
            <a:spAutoFit/>
          </a:bodyPr>
          <a:lstStyle/>
          <a:p>
            <a:pPr lvl="0">
              <a:lnSpc>
                <a:spcPct val="150000"/>
              </a:lnSpc>
            </a:pPr>
            <a:r>
              <a:rPr lang="zh-CN" altLang="en-US" sz="1100" kern="100" dirty="0">
                <a:solidFill>
                  <a:prstClr val="black"/>
                </a:solidFill>
                <a:latin typeface="微软雅黑" panose="020B0503020204020204" pitchFamily="34" charset="-122"/>
                <a:ea typeface="微软雅黑" panose="020B0503020204020204" pitchFamily="34" charset="-122"/>
              </a:rPr>
              <a:t>注：</a:t>
            </a:r>
          </a:p>
          <a:p>
            <a:pPr lvl="0">
              <a:lnSpc>
                <a:spcPct val="150000"/>
              </a:lnSpc>
            </a:pPr>
            <a:r>
              <a:rPr lang="en-US" altLang="zh-CN" sz="1100" kern="100" dirty="0">
                <a:solidFill>
                  <a:prstClr val="black"/>
                </a:solidFill>
                <a:latin typeface="微软雅黑" panose="020B0503020204020204" pitchFamily="34" charset="-122"/>
                <a:ea typeface="微软雅黑" panose="020B0503020204020204" pitchFamily="34" charset="-122"/>
              </a:rPr>
              <a:t>1. </a:t>
            </a:r>
            <a:r>
              <a:rPr lang="zh-CN" altLang="en-US" sz="1100" kern="100" dirty="0" smtClean="0">
                <a:solidFill>
                  <a:prstClr val="black"/>
                </a:solidFill>
                <a:latin typeface="微软雅黑" panose="020B0503020204020204" pitchFamily="34" charset="-122"/>
                <a:ea typeface="微软雅黑" panose="020B0503020204020204" pitchFamily="34" charset="-122"/>
              </a:rPr>
              <a:t>客户必须</a:t>
            </a:r>
            <a:r>
              <a:rPr lang="zh-CN" altLang="en-US" sz="1100" kern="100" dirty="0">
                <a:solidFill>
                  <a:prstClr val="black"/>
                </a:solidFill>
                <a:latin typeface="微软雅黑" panose="020B0503020204020204" pitchFamily="34" charset="-122"/>
                <a:ea typeface="微软雅黑" panose="020B0503020204020204" pitchFamily="34" charset="-122"/>
              </a:rPr>
              <a:t>已经定购移动云的云主机或云存储产品。</a:t>
            </a:r>
            <a:endParaRPr lang="zh-CN" altLang="en-US" sz="1100" kern="100" dirty="0">
              <a:solidFill>
                <a:prstClr val="black"/>
              </a:solidFill>
              <a:latin typeface="微软雅黑" panose="020B0503020204020204" pitchFamily="34" charset="-122"/>
              <a:ea typeface="微软雅黑" panose="020B0503020204020204" pitchFamily="34" charset="-122"/>
              <a:cs typeface="Times New Roman"/>
            </a:endParaRPr>
          </a:p>
        </p:txBody>
      </p:sp>
    </p:spTree>
    <p:extLst>
      <p:ext uri="{BB962C8B-B14F-4D97-AF65-F5344CB8AC3E}">
        <p14:creationId xmlns:p14="http://schemas.microsoft.com/office/powerpoint/2010/main" xmlns="" val="15968092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
          <p:cNvSpPr txBox="1">
            <a:spLocks noChangeArrowheads="1"/>
          </p:cNvSpPr>
          <p:nvPr/>
        </p:nvSpPr>
        <p:spPr bwMode="auto">
          <a:xfrm>
            <a:off x="206375" y="116632"/>
            <a:ext cx="1917353" cy="523875"/>
          </a:xfrm>
          <a:prstGeom prst="rect">
            <a:avLst/>
          </a:prstGeom>
          <a:noFill/>
          <a:ln w="9525">
            <a:noFill/>
            <a:miter lim="800000"/>
            <a:headEnd/>
            <a:tailEnd/>
          </a:ln>
        </p:spPr>
        <p:txBody>
          <a:bodyPr wrap="square" anchor="ctr">
            <a:spAutoFit/>
          </a:bodyPr>
          <a:lstStyle/>
          <a:p>
            <a:pPr>
              <a:defRPr/>
            </a:pPr>
            <a:r>
              <a:rPr lang="zh-CN" altLang="en-US" sz="2800" kern="0" dirty="0">
                <a:solidFill>
                  <a:schemeClr val="bg1"/>
                </a:solidFill>
                <a:effectLst>
                  <a:outerShdw blurRad="38100" dist="38100" dir="2700000" algn="tl">
                    <a:srgbClr val="C0C0C0"/>
                  </a:outerShdw>
                </a:effectLst>
                <a:latin typeface="+mj-lt"/>
                <a:ea typeface="+mj-ea"/>
                <a:cs typeface="+mj-cs"/>
              </a:rPr>
              <a:t>目录</a:t>
            </a:r>
          </a:p>
        </p:txBody>
      </p:sp>
      <p:sp>
        <p:nvSpPr>
          <p:cNvPr id="8" name="AutoShape 4"/>
          <p:cNvSpPr>
            <a:spLocks noChangeArrowheads="1"/>
          </p:cNvSpPr>
          <p:nvPr/>
        </p:nvSpPr>
        <p:spPr bwMode="gray">
          <a:xfrm>
            <a:off x="2555776" y="1988840"/>
            <a:ext cx="4071938" cy="608013"/>
          </a:xfrm>
          <a:prstGeom prst="roundRect">
            <a:avLst>
              <a:gd name="adj" fmla="val 16667"/>
            </a:avLst>
          </a:prstGeom>
          <a:solidFill>
            <a:schemeClr val="tx2">
              <a:lumMod val="60000"/>
              <a:lumOff val="40000"/>
            </a:schemeClr>
          </a:solidFill>
          <a:ln w="12700" algn="ctr">
            <a:noFill/>
            <a:round/>
            <a:headEnd/>
            <a:tailEnd/>
          </a:ln>
        </p:spPr>
        <p:txBody>
          <a:bodyPr wrap="none" anchor="ctr"/>
          <a:lstStyle/>
          <a:p>
            <a:r>
              <a:rPr lang="zh-CN" altLang="en-US" sz="2000" b="1" smtClean="0">
                <a:solidFill>
                  <a:schemeClr val="bg1"/>
                </a:solidFill>
                <a:latin typeface="华文细黑" pitchFamily="2" charset="-122"/>
                <a:ea typeface="华文细黑" pitchFamily="2" charset="-122"/>
              </a:rPr>
              <a:t>二、产品介绍</a:t>
            </a:r>
            <a:endParaRPr lang="zh-CN" altLang="en-US" sz="2000" b="1" dirty="0">
              <a:solidFill>
                <a:schemeClr val="bg1"/>
              </a:solidFill>
              <a:latin typeface="华文细黑" pitchFamily="2" charset="-122"/>
              <a:ea typeface="华文细黑" pitchFamily="2" charset="-122"/>
            </a:endParaRPr>
          </a:p>
        </p:txBody>
      </p:sp>
      <p:sp>
        <p:nvSpPr>
          <p:cNvPr id="11" name="AutoShape 4"/>
          <p:cNvSpPr>
            <a:spLocks noChangeArrowheads="1"/>
          </p:cNvSpPr>
          <p:nvPr/>
        </p:nvSpPr>
        <p:spPr bwMode="gray">
          <a:xfrm>
            <a:off x="2555875" y="3758679"/>
            <a:ext cx="4071938" cy="606425"/>
          </a:xfrm>
          <a:prstGeom prst="roundRect">
            <a:avLst>
              <a:gd name="adj" fmla="val 16667"/>
            </a:avLst>
          </a:prstGeom>
          <a:solidFill>
            <a:schemeClr val="tx2">
              <a:lumMod val="60000"/>
              <a:lumOff val="40000"/>
            </a:schemeClr>
          </a:solidFill>
          <a:ln w="12700" algn="ctr">
            <a:noFill/>
            <a:round/>
            <a:headEnd/>
            <a:tailEnd/>
          </a:ln>
        </p:spPr>
        <p:txBody>
          <a:bodyPr wrap="none" anchor="ctr"/>
          <a:lstStyle/>
          <a:p>
            <a:r>
              <a:rPr lang="zh-CN" altLang="en-US" sz="2000" b="1" dirty="0">
                <a:solidFill>
                  <a:schemeClr val="bg1"/>
                </a:solidFill>
                <a:latin typeface="华文细黑" pitchFamily="2" charset="-122"/>
                <a:ea typeface="华文细黑" pitchFamily="2" charset="-122"/>
              </a:rPr>
              <a:t>四</a:t>
            </a:r>
            <a:r>
              <a:rPr lang="zh-CN" altLang="en-US" sz="2000" b="1" smtClean="0">
                <a:solidFill>
                  <a:schemeClr val="bg1"/>
                </a:solidFill>
                <a:latin typeface="华文细黑" pitchFamily="2" charset="-122"/>
                <a:ea typeface="华文细黑" pitchFamily="2" charset="-122"/>
              </a:rPr>
              <a:t>、</a:t>
            </a:r>
            <a:r>
              <a:rPr lang="zh-CN" altLang="en-US" sz="2000" b="1" dirty="0" smtClean="0">
                <a:solidFill>
                  <a:schemeClr val="bg1"/>
                </a:solidFill>
                <a:latin typeface="华文细黑" pitchFamily="2" charset="-122"/>
                <a:ea typeface="华文细黑" pitchFamily="2" charset="-122"/>
              </a:rPr>
              <a:t>售后服务</a:t>
            </a:r>
            <a:endParaRPr lang="zh-CN" altLang="en-US" sz="2000" b="1" dirty="0">
              <a:solidFill>
                <a:schemeClr val="bg1"/>
              </a:solidFill>
              <a:latin typeface="华文细黑" pitchFamily="2" charset="-122"/>
              <a:ea typeface="华文细黑" pitchFamily="2" charset="-122"/>
            </a:endParaRPr>
          </a:p>
        </p:txBody>
      </p:sp>
      <p:sp>
        <p:nvSpPr>
          <p:cNvPr id="12" name="AutoShape 4"/>
          <p:cNvSpPr>
            <a:spLocks noChangeArrowheads="1"/>
          </p:cNvSpPr>
          <p:nvPr/>
        </p:nvSpPr>
        <p:spPr bwMode="gray">
          <a:xfrm>
            <a:off x="2555776" y="1196752"/>
            <a:ext cx="4071938" cy="608013"/>
          </a:xfrm>
          <a:prstGeom prst="roundRect">
            <a:avLst>
              <a:gd name="adj" fmla="val 16667"/>
            </a:avLst>
          </a:prstGeom>
          <a:solidFill>
            <a:schemeClr val="tx2">
              <a:lumMod val="60000"/>
              <a:lumOff val="40000"/>
            </a:schemeClr>
          </a:solidFill>
          <a:ln w="12700" algn="ctr">
            <a:noFill/>
            <a:round/>
            <a:headEnd/>
            <a:tailEnd/>
          </a:ln>
        </p:spPr>
        <p:txBody>
          <a:bodyPr wrap="none" anchor="ctr"/>
          <a:lstStyle/>
          <a:p>
            <a:r>
              <a:rPr lang="zh-CN" altLang="en-US" sz="2000" b="1" dirty="0" smtClean="0">
                <a:solidFill>
                  <a:schemeClr val="bg1"/>
                </a:solidFill>
                <a:latin typeface="华文细黑" pitchFamily="2" charset="-122"/>
                <a:ea typeface="华文细黑" pitchFamily="2" charset="-122"/>
              </a:rPr>
              <a:t>一、业务背景</a:t>
            </a:r>
            <a:endParaRPr lang="zh-CN" altLang="en-US" sz="2000" b="1" dirty="0">
              <a:solidFill>
                <a:schemeClr val="bg1"/>
              </a:solidFill>
              <a:latin typeface="华文细黑" pitchFamily="2" charset="-122"/>
              <a:ea typeface="华文细黑" pitchFamily="2" charset="-122"/>
            </a:endParaRPr>
          </a:p>
        </p:txBody>
      </p:sp>
      <p:sp>
        <p:nvSpPr>
          <p:cNvPr id="13" name="AutoShape 4"/>
          <p:cNvSpPr>
            <a:spLocks noChangeArrowheads="1"/>
          </p:cNvSpPr>
          <p:nvPr/>
        </p:nvSpPr>
        <p:spPr bwMode="gray">
          <a:xfrm>
            <a:off x="2267744" y="2780928"/>
            <a:ext cx="4536405" cy="822449"/>
          </a:xfrm>
          <a:prstGeom prst="roundRect">
            <a:avLst>
              <a:gd name="adj" fmla="val 16667"/>
            </a:avLst>
          </a:prstGeom>
          <a:solidFill>
            <a:srgbClr val="00B050"/>
          </a:solidFill>
          <a:ln w="12700" algn="ctr">
            <a:noFill/>
            <a:round/>
            <a:headEnd/>
            <a:tailEnd/>
          </a:ln>
        </p:spPr>
        <p:txBody>
          <a:bodyPr wrap="none" anchor="ctr"/>
          <a:lstStyle/>
          <a:p>
            <a:r>
              <a:rPr lang="zh-CN" altLang="en-US" sz="3200" b="1" dirty="0">
                <a:solidFill>
                  <a:schemeClr val="bg1"/>
                </a:solidFill>
                <a:latin typeface="华文细黑" pitchFamily="2" charset="-122"/>
                <a:ea typeface="华文细黑" pitchFamily="2" charset="-122"/>
              </a:rPr>
              <a:t>三</a:t>
            </a:r>
            <a:r>
              <a:rPr lang="zh-CN" altLang="en-US" sz="3200" b="1" smtClean="0">
                <a:solidFill>
                  <a:schemeClr val="bg1"/>
                </a:solidFill>
                <a:latin typeface="华文细黑" pitchFamily="2" charset="-122"/>
                <a:ea typeface="华文细黑" pitchFamily="2" charset="-122"/>
              </a:rPr>
              <a:t>、</a:t>
            </a:r>
            <a:r>
              <a:rPr lang="zh-CN" altLang="en-US" sz="3200" b="1" dirty="0" smtClean="0">
                <a:solidFill>
                  <a:schemeClr val="bg1"/>
                </a:solidFill>
                <a:latin typeface="华文细黑" pitchFamily="2" charset="-122"/>
                <a:ea typeface="华文细黑" pitchFamily="2" charset="-122"/>
              </a:rPr>
              <a:t>案例分享</a:t>
            </a:r>
            <a:endParaRPr lang="zh-CN" altLang="en-US" sz="3200" b="1" dirty="0">
              <a:solidFill>
                <a:schemeClr val="bg1"/>
              </a:solidFill>
              <a:latin typeface="华文细黑" pitchFamily="2" charset="-122"/>
              <a:ea typeface="华文细黑"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7248" y="116275"/>
            <a:ext cx="3960440" cy="453246"/>
          </a:xfrm>
        </p:spPr>
        <p:txBody>
          <a:bodyPr vert="horz" lIns="91440" tIns="45720" rIns="91440" bIns="45720" rtlCol="0" anchor="ctr">
            <a:noAutofit/>
          </a:bodyPr>
          <a:lstStyle/>
          <a:p>
            <a:pPr>
              <a:defRPr/>
            </a:pPr>
            <a:r>
              <a:rPr lang="zh-CN" altLang="en-US" sz="2800" kern="0" dirty="0">
                <a:effectLst>
                  <a:outerShdw blurRad="38100" dist="38100" dir="2700000" algn="tl">
                    <a:srgbClr val="C0C0C0"/>
                  </a:outerShdw>
                </a:effectLst>
              </a:rPr>
              <a:t>典型客户需求</a:t>
            </a:r>
          </a:p>
        </p:txBody>
      </p:sp>
      <p:grpSp>
        <p:nvGrpSpPr>
          <p:cNvPr id="20" name="组合 19"/>
          <p:cNvGrpSpPr/>
          <p:nvPr/>
        </p:nvGrpSpPr>
        <p:grpSpPr>
          <a:xfrm>
            <a:off x="714375" y="857250"/>
            <a:ext cx="7786688" cy="6172200"/>
            <a:chOff x="714375" y="857250"/>
            <a:chExt cx="7786688" cy="6172200"/>
          </a:xfrm>
        </p:grpSpPr>
        <p:cxnSp>
          <p:nvCxnSpPr>
            <p:cNvPr id="6" name="直接连接符 5"/>
            <p:cNvCxnSpPr/>
            <p:nvPr/>
          </p:nvCxnSpPr>
          <p:spPr bwMode="auto">
            <a:xfrm rot="5400000" flipH="1" flipV="1">
              <a:off x="1486694" y="3942556"/>
              <a:ext cx="6172200" cy="1588"/>
            </a:xfrm>
            <a:prstGeom prst="line">
              <a:avLst/>
            </a:prstGeom>
            <a:noFill/>
            <a:ln w="38100" cap="flat" cmpd="sng" algn="ctr">
              <a:solidFill>
                <a:srgbClr val="EEECE1">
                  <a:lumMod val="90000"/>
                </a:srgbClr>
              </a:solidFill>
              <a:prstDash val="dash"/>
              <a:headEnd type="none" w="med" len="med"/>
              <a:tailEnd type="none" w="med" len="med"/>
            </a:ln>
            <a:effectLst>
              <a:outerShdw blurRad="40000" dist="23000" dir="5400000" rotWithShape="0">
                <a:srgbClr val="000000">
                  <a:alpha val="35000"/>
                </a:srgbClr>
              </a:outerShdw>
            </a:effectLst>
          </p:spPr>
        </p:cxnSp>
        <p:grpSp>
          <p:nvGrpSpPr>
            <p:cNvPr id="19" name="组合 18"/>
            <p:cNvGrpSpPr/>
            <p:nvPr/>
          </p:nvGrpSpPr>
          <p:grpSpPr>
            <a:xfrm>
              <a:off x="714375" y="3726184"/>
              <a:ext cx="7786688" cy="560070"/>
              <a:chOff x="714375" y="3726184"/>
              <a:chExt cx="7786688" cy="560070"/>
            </a:xfrm>
          </p:grpSpPr>
          <p:cxnSp>
            <p:nvCxnSpPr>
              <p:cNvPr id="5" name="直接连接符 4"/>
              <p:cNvCxnSpPr/>
              <p:nvPr/>
            </p:nvCxnSpPr>
            <p:spPr bwMode="auto">
              <a:xfrm>
                <a:off x="714375" y="4002406"/>
                <a:ext cx="7786688" cy="26670"/>
              </a:xfrm>
              <a:prstGeom prst="line">
                <a:avLst/>
              </a:prstGeom>
              <a:noFill/>
              <a:ln w="38100" cap="flat" cmpd="sng" algn="ctr">
                <a:solidFill>
                  <a:srgbClr val="EEECE1">
                    <a:lumMod val="90000"/>
                  </a:srgbClr>
                </a:solidFill>
                <a:prstDash val="dash"/>
                <a:headEnd type="none" w="med" len="med"/>
                <a:tailEnd type="none" w="med" len="med"/>
              </a:ln>
              <a:effectLst>
                <a:outerShdw blurRad="40000" dist="23000" dir="5400000" rotWithShape="0">
                  <a:srgbClr val="000000">
                    <a:alpha val="35000"/>
                  </a:srgbClr>
                </a:outerShdw>
              </a:effectLst>
            </p:spPr>
          </p:cxnSp>
          <p:sp>
            <p:nvSpPr>
              <p:cNvPr id="7" name="椭圆 6"/>
              <p:cNvSpPr/>
              <p:nvPr/>
            </p:nvSpPr>
            <p:spPr>
              <a:xfrm>
                <a:off x="4229100" y="3726184"/>
                <a:ext cx="679450" cy="560070"/>
              </a:xfrm>
              <a:prstGeom prst="ellipse">
                <a:avLst/>
              </a:prstGeom>
              <a:solidFill>
                <a:sysClr val="window" lastClr="FFFFFF">
                  <a:lumMod val="95000"/>
                </a:sysClr>
              </a:solidFill>
              <a:ln w="57150" cap="flat" cmpd="sng" algn="ctr">
                <a:solidFill>
                  <a:srgbClr val="EEECE1">
                    <a:lumMod val="90000"/>
                  </a:srgbClr>
                </a:solidFill>
                <a:prstDash val="solid"/>
              </a:ln>
              <a:effectLst/>
            </p:spPr>
            <p:txBody>
              <a:bodyPr anchor="ctr"/>
              <a:lstStyle/>
              <a:p>
                <a:pPr algn="ctr">
                  <a:defRPr/>
                </a:pPr>
                <a:endParaRPr lang="zh-CN" altLang="en-US" kern="0">
                  <a:solidFill>
                    <a:sysClr val="window" lastClr="FFFFFF"/>
                  </a:solidFill>
                  <a:latin typeface="微软雅黑" pitchFamily="34" charset="-122"/>
                  <a:ea typeface="微软雅黑" pitchFamily="34" charset="-122"/>
                </a:endParaRPr>
              </a:p>
            </p:txBody>
          </p:sp>
        </p:grpSp>
      </p:grpSp>
      <p:sp>
        <p:nvSpPr>
          <p:cNvPr id="8" name="Rectangle 33"/>
          <p:cNvSpPr>
            <a:spLocks noChangeArrowheads="1"/>
          </p:cNvSpPr>
          <p:nvPr>
            <p:custDataLst>
              <p:tags r:id="rId1"/>
            </p:custDataLst>
          </p:nvPr>
        </p:nvSpPr>
        <p:spPr bwMode="auto">
          <a:xfrm>
            <a:off x="642938" y="1285876"/>
            <a:ext cx="3714750" cy="2228850"/>
          </a:xfrm>
          <a:prstGeom prst="rect">
            <a:avLst/>
          </a:prstGeom>
          <a:solidFill>
            <a:srgbClr val="C0504D">
              <a:lumMod val="20000"/>
              <a:lumOff val="80000"/>
            </a:srgbClr>
          </a:solidFill>
          <a:ln w="47625" cmpd="dbl" algn="ctr">
            <a:noFill/>
            <a:round/>
            <a:headEnd/>
            <a:tailEnd/>
          </a:ln>
          <a:effectLst>
            <a:outerShdw blurRad="50800" dist="38100" dir="2700000" algn="tl" rotWithShape="0">
              <a:prstClr val="black">
                <a:alpha val="40000"/>
              </a:prstClr>
            </a:outerShdw>
          </a:effectLst>
        </p:spPr>
        <p:txBody>
          <a:bodyPr lIns="18000" tIns="0" rIns="18000" bIns="0" anchor="ctr"/>
          <a:lstStyle/>
          <a:p>
            <a:pPr defTabSz="457200" eaLnBrk="0" fontAlgn="base" hangingPunct="0">
              <a:spcBef>
                <a:spcPct val="0"/>
              </a:spcBef>
              <a:spcAft>
                <a:spcPct val="0"/>
              </a:spcAft>
              <a:buClr>
                <a:srgbClr val="C0504D"/>
              </a:buClr>
              <a:buSzPct val="70000"/>
              <a:buFont typeface="Wingdings" pitchFamily="2" charset="2"/>
              <a:buNone/>
              <a:defRPr/>
            </a:pPr>
            <a:endParaRPr lang="zh-CN" altLang="en-US" sz="1600" dirty="0">
              <a:solidFill>
                <a:srgbClr val="404040"/>
              </a:solidFill>
              <a:latin typeface="微软雅黑" pitchFamily="34" charset="-122"/>
              <a:ea typeface="微软雅黑" pitchFamily="34" charset="-122"/>
            </a:endParaRPr>
          </a:p>
        </p:txBody>
      </p:sp>
      <p:sp>
        <p:nvSpPr>
          <p:cNvPr id="9" name="Rectangle 33"/>
          <p:cNvSpPr>
            <a:spLocks noChangeArrowheads="1"/>
          </p:cNvSpPr>
          <p:nvPr>
            <p:custDataLst>
              <p:tags r:id="rId2"/>
            </p:custDataLst>
          </p:nvPr>
        </p:nvSpPr>
        <p:spPr bwMode="auto">
          <a:xfrm>
            <a:off x="4786313" y="1285876"/>
            <a:ext cx="3714750" cy="2228850"/>
          </a:xfrm>
          <a:prstGeom prst="rect">
            <a:avLst/>
          </a:prstGeom>
          <a:solidFill>
            <a:schemeClr val="bg2">
              <a:lumMod val="90000"/>
            </a:schemeClr>
          </a:solidFill>
          <a:ln w="47625" cmpd="dbl" algn="ctr">
            <a:noFill/>
            <a:round/>
            <a:headEnd/>
            <a:tailEnd/>
          </a:ln>
          <a:effectLst>
            <a:outerShdw blurRad="50800" dist="38100" dir="2700000" algn="tl" rotWithShape="0">
              <a:prstClr val="black">
                <a:alpha val="40000"/>
              </a:prstClr>
            </a:outerShdw>
          </a:effectLst>
        </p:spPr>
        <p:txBody>
          <a:bodyPr lIns="18000" tIns="0" rIns="18000" bIns="0" anchor="ctr"/>
          <a:lstStyle/>
          <a:p>
            <a:pPr defTabSz="457200" eaLnBrk="0" fontAlgn="base" hangingPunct="0">
              <a:spcBef>
                <a:spcPct val="0"/>
              </a:spcBef>
              <a:spcAft>
                <a:spcPct val="0"/>
              </a:spcAft>
              <a:buClr>
                <a:srgbClr val="C0504D"/>
              </a:buClr>
              <a:buSzPct val="70000"/>
              <a:buFont typeface="Wingdings" pitchFamily="2" charset="2"/>
              <a:buNone/>
              <a:defRPr/>
            </a:pPr>
            <a:endParaRPr lang="zh-CN" altLang="en-US" sz="1600" dirty="0">
              <a:solidFill>
                <a:srgbClr val="404040"/>
              </a:solidFill>
              <a:latin typeface="微软雅黑" pitchFamily="34" charset="-122"/>
              <a:ea typeface="微软雅黑" pitchFamily="34" charset="-122"/>
            </a:endParaRPr>
          </a:p>
        </p:txBody>
      </p:sp>
      <p:sp>
        <p:nvSpPr>
          <p:cNvPr id="10" name="Rectangle 33"/>
          <p:cNvSpPr>
            <a:spLocks noChangeArrowheads="1"/>
          </p:cNvSpPr>
          <p:nvPr>
            <p:custDataLst>
              <p:tags r:id="rId3"/>
            </p:custDataLst>
          </p:nvPr>
        </p:nvSpPr>
        <p:spPr bwMode="auto">
          <a:xfrm>
            <a:off x="571500" y="4457704"/>
            <a:ext cx="3714750" cy="2228850"/>
          </a:xfrm>
          <a:prstGeom prst="rect">
            <a:avLst/>
          </a:prstGeom>
          <a:solidFill>
            <a:schemeClr val="bg2">
              <a:lumMod val="90000"/>
            </a:schemeClr>
          </a:solidFill>
          <a:ln w="47625" cmpd="dbl" algn="ctr">
            <a:noFill/>
            <a:round/>
            <a:headEnd/>
            <a:tailEnd/>
          </a:ln>
          <a:effectLst>
            <a:outerShdw blurRad="50800" dist="38100" dir="2700000" algn="tl" rotWithShape="0">
              <a:prstClr val="black">
                <a:alpha val="40000"/>
              </a:prstClr>
            </a:outerShdw>
          </a:effectLst>
        </p:spPr>
        <p:txBody>
          <a:bodyPr lIns="18000" tIns="0" rIns="18000" bIns="0" anchor="ctr"/>
          <a:lstStyle/>
          <a:p>
            <a:pPr eaLnBrk="0" hangingPunct="0">
              <a:buClr>
                <a:srgbClr val="C0504D"/>
              </a:buClr>
              <a:buSzPct val="70000"/>
              <a:buFont typeface="Wingdings" pitchFamily="2" charset="2"/>
              <a:buNone/>
              <a:defRPr/>
            </a:pPr>
            <a:endParaRPr lang="zh-CN" altLang="en-US" sz="1600" kern="0" dirty="0">
              <a:solidFill>
                <a:srgbClr val="000000">
                  <a:lumMod val="75000"/>
                  <a:lumOff val="25000"/>
                </a:srgbClr>
              </a:solidFill>
              <a:latin typeface="微软雅黑" pitchFamily="34" charset="-122"/>
              <a:ea typeface="微软雅黑" pitchFamily="34" charset="-122"/>
            </a:endParaRPr>
          </a:p>
        </p:txBody>
      </p:sp>
      <p:sp>
        <p:nvSpPr>
          <p:cNvPr id="11" name="Rectangle 33"/>
          <p:cNvSpPr>
            <a:spLocks noChangeArrowheads="1"/>
          </p:cNvSpPr>
          <p:nvPr>
            <p:custDataLst>
              <p:tags r:id="rId4"/>
            </p:custDataLst>
          </p:nvPr>
        </p:nvSpPr>
        <p:spPr bwMode="auto">
          <a:xfrm>
            <a:off x="4857750" y="4457704"/>
            <a:ext cx="3714750" cy="2228850"/>
          </a:xfrm>
          <a:prstGeom prst="rect">
            <a:avLst/>
          </a:prstGeom>
          <a:solidFill>
            <a:srgbClr val="F79646">
              <a:lumMod val="20000"/>
              <a:lumOff val="80000"/>
            </a:srgbClr>
          </a:solidFill>
          <a:ln w="47625" cmpd="dbl" algn="ctr">
            <a:noFill/>
            <a:round/>
            <a:headEnd/>
            <a:tailEnd/>
          </a:ln>
          <a:effectLst>
            <a:outerShdw blurRad="50800" dist="38100" dir="2700000" algn="tl" rotWithShape="0">
              <a:prstClr val="black">
                <a:alpha val="40000"/>
              </a:prstClr>
            </a:outerShdw>
          </a:effectLst>
        </p:spPr>
        <p:txBody>
          <a:bodyPr lIns="18000" tIns="0" rIns="18000" bIns="0" anchor="ctr"/>
          <a:lstStyle/>
          <a:p>
            <a:pPr eaLnBrk="0" hangingPunct="0">
              <a:buClr>
                <a:srgbClr val="C0504D"/>
              </a:buClr>
              <a:buSzPct val="70000"/>
              <a:buFont typeface="Wingdings" pitchFamily="2" charset="2"/>
              <a:buNone/>
              <a:defRPr/>
            </a:pPr>
            <a:endParaRPr lang="zh-CN" altLang="en-US" sz="1600" kern="0" dirty="0">
              <a:solidFill>
                <a:srgbClr val="000000">
                  <a:lumMod val="75000"/>
                  <a:lumOff val="25000"/>
                </a:srgbClr>
              </a:solidFill>
              <a:latin typeface="微软雅黑" pitchFamily="34" charset="-122"/>
              <a:ea typeface="微软雅黑" pitchFamily="34" charset="-122"/>
            </a:endParaRPr>
          </a:p>
        </p:txBody>
      </p:sp>
      <p:sp>
        <p:nvSpPr>
          <p:cNvPr id="3" name="文本框 2"/>
          <p:cNvSpPr txBox="1"/>
          <p:nvPr/>
        </p:nvSpPr>
        <p:spPr>
          <a:xfrm>
            <a:off x="1675455" y="1285876"/>
            <a:ext cx="1367582" cy="400110"/>
          </a:xfrm>
          <a:prstGeom prst="rect">
            <a:avLst/>
          </a:prstGeom>
          <a:noFill/>
        </p:spPr>
        <p:txBody>
          <a:bodyPr wrap="square" rtlCol="0">
            <a:spAutoFit/>
          </a:bodyPr>
          <a:lstStyle/>
          <a:p>
            <a:pPr lvl="0" algn="ctr" defTabSz="457200" eaLnBrk="0" fontAlgn="base" hangingPunct="0">
              <a:spcBef>
                <a:spcPct val="0"/>
              </a:spcBef>
              <a:spcAft>
                <a:spcPct val="0"/>
              </a:spcAft>
              <a:defRPr/>
            </a:pPr>
            <a:r>
              <a:rPr lang="zh-CN" altLang="en-US" sz="2000" b="1" dirty="0">
                <a:solidFill>
                  <a:srgbClr val="953735"/>
                </a:solidFill>
                <a:latin typeface="微软雅黑" pitchFamily="34" charset="-122"/>
                <a:ea typeface="微软雅黑" pitchFamily="34" charset="-122"/>
              </a:rPr>
              <a:t>创业公司</a:t>
            </a:r>
          </a:p>
        </p:txBody>
      </p:sp>
      <p:sp>
        <p:nvSpPr>
          <p:cNvPr id="4" name="矩形 3"/>
          <p:cNvSpPr/>
          <p:nvPr/>
        </p:nvSpPr>
        <p:spPr>
          <a:xfrm>
            <a:off x="5340389" y="1285876"/>
            <a:ext cx="2749471" cy="400110"/>
          </a:xfrm>
          <a:prstGeom prst="rect">
            <a:avLst/>
          </a:prstGeom>
        </p:spPr>
        <p:txBody>
          <a:bodyPr wrap="none">
            <a:spAutoFit/>
          </a:bodyPr>
          <a:lstStyle/>
          <a:p>
            <a:pPr lvl="0" algn="ctr" defTabSz="457200" eaLnBrk="0" fontAlgn="base" hangingPunct="0">
              <a:spcBef>
                <a:spcPct val="0"/>
              </a:spcBef>
              <a:spcAft>
                <a:spcPct val="0"/>
              </a:spcAft>
              <a:buClr>
                <a:srgbClr val="C0504D"/>
              </a:buClr>
              <a:buSzPct val="70000"/>
              <a:defRPr/>
            </a:pPr>
            <a:r>
              <a:rPr lang="zh-CN" altLang="en-US" sz="2000" b="1" dirty="0">
                <a:solidFill>
                  <a:srgbClr val="558ED5"/>
                </a:solidFill>
                <a:latin typeface="微软雅黑" pitchFamily="34" charset="-122"/>
                <a:ea typeface="微软雅黑" pitchFamily="34" charset="-122"/>
              </a:rPr>
              <a:t>高速发展的互联网公司</a:t>
            </a:r>
            <a:endParaRPr lang="en-US" altLang="zh-CN" sz="2000" b="1" dirty="0">
              <a:solidFill>
                <a:srgbClr val="558ED5"/>
              </a:solidFill>
              <a:latin typeface="微软雅黑" pitchFamily="34" charset="-122"/>
              <a:ea typeface="微软雅黑" pitchFamily="34" charset="-122"/>
            </a:endParaRPr>
          </a:p>
        </p:txBody>
      </p:sp>
      <p:sp>
        <p:nvSpPr>
          <p:cNvPr id="12" name="矩形 11"/>
          <p:cNvSpPr/>
          <p:nvPr/>
        </p:nvSpPr>
        <p:spPr>
          <a:xfrm>
            <a:off x="1675455" y="4457704"/>
            <a:ext cx="1430152" cy="400110"/>
          </a:xfrm>
          <a:prstGeom prst="rect">
            <a:avLst/>
          </a:prstGeom>
        </p:spPr>
        <p:txBody>
          <a:bodyPr wrap="square">
            <a:spAutoFit/>
          </a:bodyPr>
          <a:lstStyle/>
          <a:p>
            <a:pPr lvl="0" algn="ctr" eaLnBrk="0" hangingPunct="0">
              <a:buClr>
                <a:srgbClr val="C0504D"/>
              </a:buClr>
              <a:buSzPct val="70000"/>
              <a:defRPr/>
            </a:pPr>
            <a:r>
              <a:rPr lang="zh-CN" altLang="en-US" sz="2000" b="1" kern="0" dirty="0">
                <a:solidFill>
                  <a:srgbClr val="9BBB59">
                    <a:lumMod val="50000"/>
                  </a:srgbClr>
                </a:solidFill>
                <a:latin typeface="微软雅黑" pitchFamily="34" charset="-122"/>
                <a:ea typeface="微软雅黑" pitchFamily="34" charset="-122"/>
              </a:rPr>
              <a:t>传统行业</a:t>
            </a:r>
            <a:endParaRPr lang="zh-CN" altLang="en-US" sz="1600" kern="0" dirty="0">
              <a:solidFill>
                <a:srgbClr val="000000">
                  <a:lumMod val="75000"/>
                  <a:lumOff val="25000"/>
                </a:srgbClr>
              </a:solidFill>
              <a:latin typeface="微软雅黑" pitchFamily="34" charset="-122"/>
              <a:ea typeface="微软雅黑" pitchFamily="34" charset="-122"/>
            </a:endParaRPr>
          </a:p>
        </p:txBody>
      </p:sp>
      <p:sp>
        <p:nvSpPr>
          <p:cNvPr id="13" name="矩形 12"/>
          <p:cNvSpPr/>
          <p:nvPr/>
        </p:nvSpPr>
        <p:spPr>
          <a:xfrm>
            <a:off x="5340389" y="4457704"/>
            <a:ext cx="2492990" cy="400110"/>
          </a:xfrm>
          <a:prstGeom prst="rect">
            <a:avLst/>
          </a:prstGeom>
        </p:spPr>
        <p:txBody>
          <a:bodyPr wrap="none">
            <a:spAutoFit/>
          </a:bodyPr>
          <a:lstStyle/>
          <a:p>
            <a:pPr lvl="0" algn="ctr" eaLnBrk="0" hangingPunct="0">
              <a:buClr>
                <a:srgbClr val="C0504D"/>
              </a:buClr>
              <a:buSzPct val="70000"/>
              <a:defRPr/>
            </a:pPr>
            <a:r>
              <a:rPr lang="zh-CN" altLang="en-US" sz="2000" b="1" kern="0" dirty="0">
                <a:solidFill>
                  <a:srgbClr val="F79646">
                    <a:lumMod val="75000"/>
                  </a:srgbClr>
                </a:solidFill>
                <a:latin typeface="微软雅黑" pitchFamily="34" charset="-122"/>
                <a:ea typeface="微软雅黑" pitchFamily="34" charset="-122"/>
              </a:rPr>
              <a:t>大型企业突发性需求</a:t>
            </a:r>
            <a:endParaRPr lang="en-US" altLang="zh-CN" sz="2000" b="1" kern="0" dirty="0">
              <a:solidFill>
                <a:srgbClr val="F79646">
                  <a:lumMod val="75000"/>
                </a:srgbClr>
              </a:solidFill>
              <a:latin typeface="微软雅黑" pitchFamily="34" charset="-122"/>
              <a:ea typeface="微软雅黑" pitchFamily="34" charset="-122"/>
            </a:endParaRPr>
          </a:p>
        </p:txBody>
      </p:sp>
      <p:sp>
        <p:nvSpPr>
          <p:cNvPr id="15" name="矩形 14"/>
          <p:cNvSpPr/>
          <p:nvPr/>
        </p:nvSpPr>
        <p:spPr>
          <a:xfrm>
            <a:off x="883463" y="1842891"/>
            <a:ext cx="3233699" cy="1077218"/>
          </a:xfrm>
          <a:prstGeom prst="rect">
            <a:avLst/>
          </a:prstGeom>
        </p:spPr>
        <p:txBody>
          <a:bodyPr wrap="square">
            <a:spAutoFit/>
          </a:bodyPr>
          <a:lstStyle/>
          <a:p>
            <a:pPr lvl="0" defTabSz="457200" eaLnBrk="0" fontAlgn="base" hangingPunct="0">
              <a:spcBef>
                <a:spcPct val="0"/>
              </a:spcBef>
              <a:spcAft>
                <a:spcPct val="0"/>
              </a:spcAft>
              <a:buClr>
                <a:srgbClr val="C0504D"/>
              </a:buClr>
              <a:buSzPct val="70000"/>
              <a:defRPr/>
            </a:pPr>
            <a:r>
              <a:rPr lang="zh-CN" altLang="en-US" sz="1600" dirty="0">
                <a:solidFill>
                  <a:srgbClr val="404040"/>
                </a:solidFill>
                <a:latin typeface="微软雅黑" pitchFamily="34" charset="-122"/>
                <a:ea typeface="微软雅黑" pitchFamily="34" charset="-122"/>
              </a:rPr>
              <a:t>创业公司缺乏一次性投入</a:t>
            </a:r>
            <a:r>
              <a:rPr lang="en-US" altLang="zh-CN" sz="1600" dirty="0">
                <a:solidFill>
                  <a:srgbClr val="404040"/>
                </a:solidFill>
                <a:latin typeface="微软雅黑" pitchFamily="34" charset="-122"/>
                <a:ea typeface="微软雅黑" pitchFamily="34" charset="-122"/>
              </a:rPr>
              <a:t>IT</a:t>
            </a:r>
            <a:r>
              <a:rPr lang="zh-CN" altLang="en-US" sz="1600" dirty="0">
                <a:solidFill>
                  <a:srgbClr val="404040"/>
                </a:solidFill>
                <a:latin typeface="微软雅黑" pitchFamily="34" charset="-122"/>
                <a:ea typeface="微软雅黑" pitchFamily="34" charset="-122"/>
              </a:rPr>
              <a:t>设施资本，难以购买所需</a:t>
            </a:r>
            <a:r>
              <a:rPr lang="en-US" altLang="zh-CN" sz="1600" dirty="0">
                <a:solidFill>
                  <a:srgbClr val="404040"/>
                </a:solidFill>
                <a:latin typeface="微软雅黑" pitchFamily="34" charset="-122"/>
                <a:ea typeface="微软雅黑" pitchFamily="34" charset="-122"/>
              </a:rPr>
              <a:t>IT</a:t>
            </a:r>
            <a:r>
              <a:rPr lang="zh-CN" altLang="en-US" sz="1600" dirty="0">
                <a:solidFill>
                  <a:srgbClr val="404040"/>
                </a:solidFill>
                <a:latin typeface="微软雅黑" pitchFamily="34" charset="-122"/>
                <a:ea typeface="微软雅黑" pitchFamily="34" charset="-122"/>
              </a:rPr>
              <a:t>设备；</a:t>
            </a:r>
            <a:endParaRPr lang="en-US" altLang="zh-CN" sz="1600" dirty="0">
              <a:solidFill>
                <a:srgbClr val="404040"/>
              </a:solidFill>
              <a:latin typeface="微软雅黑" pitchFamily="34" charset="-122"/>
              <a:ea typeface="微软雅黑" pitchFamily="34" charset="-122"/>
            </a:endParaRPr>
          </a:p>
          <a:p>
            <a:pPr lvl="0" defTabSz="457200" eaLnBrk="0" fontAlgn="base" hangingPunct="0">
              <a:spcBef>
                <a:spcPct val="0"/>
              </a:spcBef>
              <a:spcAft>
                <a:spcPct val="0"/>
              </a:spcAft>
              <a:buClr>
                <a:srgbClr val="C0504D"/>
              </a:buClr>
              <a:buSzPct val="70000"/>
              <a:defRPr/>
            </a:pPr>
            <a:r>
              <a:rPr lang="zh-CN" altLang="en-US" sz="1600" dirty="0">
                <a:solidFill>
                  <a:srgbClr val="404040"/>
                </a:solidFill>
                <a:latin typeface="微软雅黑" pitchFamily="34" charset="-122"/>
                <a:ea typeface="微软雅黑" pitchFamily="34" charset="-122"/>
              </a:rPr>
              <a:t>发展前景不确定，对于资源的需求不确定，无法确定业务系统规模。</a:t>
            </a:r>
          </a:p>
        </p:txBody>
      </p:sp>
      <p:sp>
        <p:nvSpPr>
          <p:cNvPr id="16" name="矩形 15"/>
          <p:cNvSpPr/>
          <p:nvPr/>
        </p:nvSpPr>
        <p:spPr>
          <a:xfrm>
            <a:off x="4978491" y="1845769"/>
            <a:ext cx="3337925" cy="1569660"/>
          </a:xfrm>
          <a:prstGeom prst="rect">
            <a:avLst/>
          </a:prstGeom>
        </p:spPr>
        <p:txBody>
          <a:bodyPr wrap="square">
            <a:spAutoFit/>
          </a:bodyPr>
          <a:lstStyle/>
          <a:p>
            <a:pPr lvl="0" defTabSz="457200" eaLnBrk="0" fontAlgn="base" hangingPunct="0">
              <a:spcBef>
                <a:spcPct val="0"/>
              </a:spcBef>
              <a:spcAft>
                <a:spcPct val="0"/>
              </a:spcAft>
              <a:buClr>
                <a:srgbClr val="C0504D"/>
              </a:buClr>
              <a:buSzPct val="70000"/>
              <a:defRPr/>
            </a:pPr>
            <a:r>
              <a:rPr lang="zh-CN" altLang="en-US" sz="1600" dirty="0">
                <a:solidFill>
                  <a:srgbClr val="404040"/>
                </a:solidFill>
                <a:latin typeface="微软雅黑" pitchFamily="34" charset="-122"/>
                <a:ea typeface="微软雅黑" pitchFamily="34" charset="-122"/>
              </a:rPr>
              <a:t>业务需求激增，超过业务规划，自有资源无法满足业务需求；</a:t>
            </a:r>
            <a:endParaRPr lang="en-US" altLang="zh-CN" sz="1600" dirty="0">
              <a:solidFill>
                <a:srgbClr val="404040"/>
              </a:solidFill>
              <a:latin typeface="微软雅黑" pitchFamily="34" charset="-122"/>
              <a:ea typeface="微软雅黑" pitchFamily="34" charset="-122"/>
            </a:endParaRPr>
          </a:p>
          <a:p>
            <a:pPr lvl="0" defTabSz="457200" eaLnBrk="0" fontAlgn="base" hangingPunct="0">
              <a:spcBef>
                <a:spcPct val="0"/>
              </a:spcBef>
              <a:spcAft>
                <a:spcPct val="0"/>
              </a:spcAft>
              <a:buClr>
                <a:srgbClr val="C0504D"/>
              </a:buClr>
              <a:buSzPct val="70000"/>
              <a:defRPr/>
            </a:pPr>
            <a:r>
              <a:rPr lang="zh-CN" altLang="en-US" sz="1600" dirty="0">
                <a:solidFill>
                  <a:srgbClr val="404040"/>
                </a:solidFill>
                <a:latin typeface="微软雅黑" pitchFamily="34" charset="-122"/>
                <a:ea typeface="微软雅黑" pitchFamily="34" charset="-122"/>
              </a:rPr>
              <a:t>自有业务系统建设涉及硬件采购、建设集成、部署等，建设周期较长，难以满足互联网公司快速响应需求。</a:t>
            </a:r>
          </a:p>
        </p:txBody>
      </p:sp>
      <p:sp>
        <p:nvSpPr>
          <p:cNvPr id="17" name="矩形 16"/>
          <p:cNvSpPr/>
          <p:nvPr/>
        </p:nvSpPr>
        <p:spPr>
          <a:xfrm>
            <a:off x="883463" y="4972054"/>
            <a:ext cx="3233699" cy="1323439"/>
          </a:xfrm>
          <a:prstGeom prst="rect">
            <a:avLst/>
          </a:prstGeom>
        </p:spPr>
        <p:txBody>
          <a:bodyPr wrap="square">
            <a:spAutoFit/>
          </a:bodyPr>
          <a:lstStyle/>
          <a:p>
            <a:pPr lvl="0" eaLnBrk="0" hangingPunct="0">
              <a:buClr>
                <a:srgbClr val="C0504D"/>
              </a:buClr>
              <a:buSzPct val="70000"/>
              <a:defRPr/>
            </a:pPr>
            <a:r>
              <a:rPr lang="zh-CN" altLang="en-US" sz="1600" kern="0" dirty="0">
                <a:solidFill>
                  <a:srgbClr val="000000">
                    <a:lumMod val="75000"/>
                    <a:lumOff val="25000"/>
                  </a:srgbClr>
                </a:solidFill>
                <a:latin typeface="微软雅黑" pitchFamily="34" charset="-122"/>
                <a:ea typeface="微软雅黑" pitchFamily="34" charset="-122"/>
              </a:rPr>
              <a:t>传统行业互联网需求，如中小企业的宣传网站，政府企业的政务、宣传系统的业务需求；</a:t>
            </a:r>
            <a:endParaRPr lang="en-US" altLang="zh-CN" sz="1600" kern="0" dirty="0">
              <a:solidFill>
                <a:srgbClr val="000000">
                  <a:lumMod val="75000"/>
                  <a:lumOff val="25000"/>
                </a:srgbClr>
              </a:solidFill>
              <a:latin typeface="微软雅黑" pitchFamily="34" charset="-122"/>
              <a:ea typeface="微软雅黑" pitchFamily="34" charset="-122"/>
            </a:endParaRPr>
          </a:p>
          <a:p>
            <a:pPr lvl="0" eaLnBrk="0" hangingPunct="0">
              <a:buClr>
                <a:srgbClr val="C0504D"/>
              </a:buClr>
              <a:buSzPct val="70000"/>
              <a:defRPr/>
            </a:pPr>
            <a:r>
              <a:rPr lang="zh-CN" altLang="en-US" sz="1600" kern="0" dirty="0">
                <a:solidFill>
                  <a:srgbClr val="000000">
                    <a:lumMod val="75000"/>
                    <a:lumOff val="25000"/>
                  </a:srgbClr>
                </a:solidFill>
                <a:latin typeface="微软雅黑" pitchFamily="34" charset="-122"/>
                <a:ea typeface="微软雅黑" pitchFamily="34" charset="-122"/>
              </a:rPr>
              <a:t>这些行业不需要也不希望进行机房或设备维护。</a:t>
            </a:r>
          </a:p>
        </p:txBody>
      </p:sp>
      <p:sp>
        <p:nvSpPr>
          <p:cNvPr id="18" name="矩形 17"/>
          <p:cNvSpPr/>
          <p:nvPr/>
        </p:nvSpPr>
        <p:spPr>
          <a:xfrm>
            <a:off x="5148064" y="4972054"/>
            <a:ext cx="3168352" cy="1569660"/>
          </a:xfrm>
          <a:prstGeom prst="rect">
            <a:avLst/>
          </a:prstGeom>
        </p:spPr>
        <p:txBody>
          <a:bodyPr wrap="square">
            <a:spAutoFit/>
          </a:bodyPr>
          <a:lstStyle/>
          <a:p>
            <a:pPr lvl="0" eaLnBrk="0" hangingPunct="0">
              <a:buClr>
                <a:srgbClr val="C0504D"/>
              </a:buClr>
              <a:buSzPct val="70000"/>
              <a:defRPr/>
            </a:pPr>
            <a:r>
              <a:rPr lang="zh-CN" altLang="en-US" sz="1600" kern="0" dirty="0">
                <a:solidFill>
                  <a:srgbClr val="000000">
                    <a:lumMod val="75000"/>
                    <a:lumOff val="25000"/>
                  </a:srgbClr>
                </a:solidFill>
                <a:latin typeface="微软雅黑" pitchFamily="34" charset="-122"/>
                <a:ea typeface="微软雅黑" pitchFamily="34" charset="-122"/>
              </a:rPr>
              <a:t>对于短时间内爆炸性增长的业务需求，如假期的火车购票、假日短信的爆炸性增长等，需要扩充大量的资源；</a:t>
            </a:r>
            <a:endParaRPr lang="en-US" altLang="zh-CN" sz="1600" kern="0" dirty="0">
              <a:solidFill>
                <a:srgbClr val="000000">
                  <a:lumMod val="75000"/>
                  <a:lumOff val="25000"/>
                </a:srgbClr>
              </a:solidFill>
              <a:latin typeface="微软雅黑" pitchFamily="34" charset="-122"/>
              <a:ea typeface="微软雅黑" pitchFamily="34" charset="-122"/>
            </a:endParaRPr>
          </a:p>
          <a:p>
            <a:pPr lvl="0" eaLnBrk="0" hangingPunct="0">
              <a:buClr>
                <a:srgbClr val="C0504D"/>
              </a:buClr>
              <a:buSzPct val="70000"/>
              <a:defRPr/>
            </a:pPr>
            <a:r>
              <a:rPr lang="zh-CN" altLang="en-US" sz="1600" kern="0" dirty="0">
                <a:solidFill>
                  <a:srgbClr val="000000">
                    <a:lumMod val="75000"/>
                    <a:lumOff val="25000"/>
                  </a:srgbClr>
                </a:solidFill>
                <a:latin typeface="微软雅黑" pitchFamily="34" charset="-122"/>
                <a:ea typeface="微软雅黑" pitchFamily="34" charset="-122"/>
              </a:rPr>
              <a:t>一段时间后，业务需求降低至平稳水平，需释放闲置资源。</a:t>
            </a:r>
          </a:p>
        </p:txBody>
      </p:sp>
    </p:spTree>
    <p:extLst>
      <p:ext uri="{BB962C8B-B14F-4D97-AF65-F5344CB8AC3E}">
        <p14:creationId xmlns:p14="http://schemas.microsoft.com/office/powerpoint/2010/main" xmlns="" val="610514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4"/>
          <p:cNvSpPr>
            <a:spLocks noChangeArrowheads="1"/>
          </p:cNvSpPr>
          <p:nvPr/>
        </p:nvSpPr>
        <p:spPr bwMode="gray">
          <a:xfrm>
            <a:off x="2516285" y="2171126"/>
            <a:ext cx="4071938" cy="608013"/>
          </a:xfrm>
          <a:prstGeom prst="roundRect">
            <a:avLst>
              <a:gd name="adj" fmla="val 16667"/>
            </a:avLst>
          </a:prstGeom>
          <a:solidFill>
            <a:schemeClr val="tx2">
              <a:lumMod val="60000"/>
              <a:lumOff val="40000"/>
            </a:schemeClr>
          </a:solidFill>
          <a:ln w="12700" algn="ctr">
            <a:noFill/>
            <a:round/>
            <a:headEnd/>
            <a:tailEnd/>
          </a:ln>
        </p:spPr>
        <p:txBody>
          <a:bodyPr wrap="none" anchor="ctr"/>
          <a:lstStyle/>
          <a:p>
            <a:r>
              <a:rPr lang="zh-CN" altLang="en-US" sz="2000" b="1">
                <a:solidFill>
                  <a:schemeClr val="bg1"/>
                </a:solidFill>
                <a:latin typeface="华文细黑" pitchFamily="2" charset="-122"/>
                <a:ea typeface="华文细黑" pitchFamily="2" charset="-122"/>
              </a:rPr>
              <a:t>二</a:t>
            </a:r>
            <a:r>
              <a:rPr lang="zh-CN" altLang="en-US" sz="2000" b="1" smtClean="0">
                <a:solidFill>
                  <a:schemeClr val="bg1"/>
                </a:solidFill>
                <a:latin typeface="华文细黑" pitchFamily="2" charset="-122"/>
                <a:ea typeface="华文细黑" pitchFamily="2" charset="-122"/>
              </a:rPr>
              <a:t>、</a:t>
            </a:r>
            <a:r>
              <a:rPr lang="zh-CN" altLang="en-US" sz="2000" b="1">
                <a:solidFill>
                  <a:schemeClr val="bg1"/>
                </a:solidFill>
                <a:latin typeface="华文细黑" pitchFamily="2" charset="-122"/>
                <a:ea typeface="华文细黑" pitchFamily="2" charset="-122"/>
              </a:rPr>
              <a:t>产品介绍</a:t>
            </a:r>
            <a:endParaRPr lang="zh-CN" altLang="en-US" sz="2000" b="1" dirty="0">
              <a:solidFill>
                <a:schemeClr val="bg1"/>
              </a:solidFill>
              <a:latin typeface="华文细黑" pitchFamily="2" charset="-122"/>
              <a:ea typeface="华文细黑" pitchFamily="2" charset="-122"/>
            </a:endParaRPr>
          </a:p>
        </p:txBody>
      </p:sp>
      <p:sp>
        <p:nvSpPr>
          <p:cNvPr id="16" name="AutoShape 4"/>
          <p:cNvSpPr>
            <a:spLocks noChangeArrowheads="1"/>
          </p:cNvSpPr>
          <p:nvPr/>
        </p:nvSpPr>
        <p:spPr bwMode="gray">
          <a:xfrm>
            <a:off x="2284051" y="1172511"/>
            <a:ext cx="4536405" cy="822449"/>
          </a:xfrm>
          <a:prstGeom prst="roundRect">
            <a:avLst>
              <a:gd name="adj" fmla="val 16667"/>
            </a:avLst>
          </a:prstGeom>
          <a:solidFill>
            <a:srgbClr val="00B050"/>
          </a:solidFill>
          <a:ln w="12700" algn="ctr">
            <a:noFill/>
            <a:round/>
            <a:headEnd/>
            <a:tailEnd/>
          </a:ln>
        </p:spPr>
        <p:txBody>
          <a:bodyPr wrap="none" anchor="ctr"/>
          <a:lstStyle/>
          <a:p>
            <a:r>
              <a:rPr lang="zh-CN" altLang="en-US" sz="3200" b="1" dirty="0" smtClean="0">
                <a:solidFill>
                  <a:schemeClr val="bg1"/>
                </a:solidFill>
                <a:latin typeface="华文细黑" pitchFamily="2" charset="-122"/>
                <a:ea typeface="华文细黑" pitchFamily="2" charset="-122"/>
              </a:rPr>
              <a:t>一</a:t>
            </a:r>
            <a:r>
              <a:rPr lang="zh-CN" altLang="en-US" sz="3200" b="1" dirty="0">
                <a:solidFill>
                  <a:schemeClr val="bg1"/>
                </a:solidFill>
                <a:latin typeface="华文细黑" pitchFamily="2" charset="-122"/>
                <a:ea typeface="华文细黑" pitchFamily="2" charset="-122"/>
              </a:rPr>
              <a:t>、业务</a:t>
            </a:r>
            <a:r>
              <a:rPr lang="zh-CN" altLang="en-US" sz="3200" b="1" dirty="0" smtClean="0">
                <a:solidFill>
                  <a:schemeClr val="bg1"/>
                </a:solidFill>
                <a:latin typeface="华文细黑" pitchFamily="2" charset="-122"/>
                <a:ea typeface="华文细黑" pitchFamily="2" charset="-122"/>
              </a:rPr>
              <a:t>背景</a:t>
            </a:r>
            <a:endParaRPr lang="zh-CN" altLang="en-US" sz="3200" b="1" dirty="0">
              <a:solidFill>
                <a:schemeClr val="bg1"/>
              </a:solidFill>
              <a:latin typeface="华文细黑" pitchFamily="2" charset="-122"/>
              <a:ea typeface="华文细黑" pitchFamily="2" charset="-122"/>
            </a:endParaRPr>
          </a:p>
        </p:txBody>
      </p:sp>
      <p:sp>
        <p:nvSpPr>
          <p:cNvPr id="19" name="AutoShape 4"/>
          <p:cNvSpPr>
            <a:spLocks noChangeArrowheads="1"/>
          </p:cNvSpPr>
          <p:nvPr/>
        </p:nvSpPr>
        <p:spPr bwMode="gray">
          <a:xfrm>
            <a:off x="2555875" y="3644379"/>
            <a:ext cx="4071938" cy="606425"/>
          </a:xfrm>
          <a:prstGeom prst="roundRect">
            <a:avLst>
              <a:gd name="adj" fmla="val 16667"/>
            </a:avLst>
          </a:prstGeom>
          <a:solidFill>
            <a:schemeClr val="tx2">
              <a:lumMod val="60000"/>
              <a:lumOff val="40000"/>
            </a:schemeClr>
          </a:solidFill>
          <a:ln w="12700" algn="ctr">
            <a:noFill/>
            <a:round/>
            <a:headEnd/>
            <a:tailEnd/>
          </a:ln>
        </p:spPr>
        <p:txBody>
          <a:bodyPr wrap="none" anchor="ctr"/>
          <a:lstStyle/>
          <a:p>
            <a:r>
              <a:rPr lang="zh-CN" altLang="en-US" sz="2000" b="1">
                <a:solidFill>
                  <a:schemeClr val="bg1"/>
                </a:solidFill>
                <a:latin typeface="华文细黑" pitchFamily="2" charset="-122"/>
                <a:ea typeface="华文细黑" pitchFamily="2" charset="-122"/>
              </a:rPr>
              <a:t>四</a:t>
            </a:r>
            <a:r>
              <a:rPr lang="zh-CN" altLang="en-US" sz="2000" b="1" smtClean="0">
                <a:solidFill>
                  <a:schemeClr val="bg1"/>
                </a:solidFill>
                <a:latin typeface="华文细黑" pitchFamily="2" charset="-122"/>
                <a:ea typeface="华文细黑" pitchFamily="2" charset="-122"/>
              </a:rPr>
              <a:t>、</a:t>
            </a:r>
            <a:r>
              <a:rPr lang="zh-CN" altLang="en-US" sz="2000" b="1" dirty="0" smtClean="0">
                <a:solidFill>
                  <a:schemeClr val="bg1"/>
                </a:solidFill>
                <a:latin typeface="华文细黑" pitchFamily="2" charset="-122"/>
                <a:ea typeface="华文细黑" pitchFamily="2" charset="-122"/>
              </a:rPr>
              <a:t>售后服务</a:t>
            </a:r>
            <a:endParaRPr lang="zh-CN" altLang="en-US" sz="2000" b="1" dirty="0">
              <a:solidFill>
                <a:schemeClr val="bg1"/>
              </a:solidFill>
              <a:latin typeface="华文细黑" pitchFamily="2" charset="-122"/>
              <a:ea typeface="华文细黑" pitchFamily="2" charset="-122"/>
            </a:endParaRPr>
          </a:p>
        </p:txBody>
      </p:sp>
      <p:sp>
        <p:nvSpPr>
          <p:cNvPr id="20" name="AutoShape 4"/>
          <p:cNvSpPr>
            <a:spLocks noChangeArrowheads="1"/>
          </p:cNvSpPr>
          <p:nvPr/>
        </p:nvSpPr>
        <p:spPr bwMode="gray">
          <a:xfrm>
            <a:off x="2555776" y="2924944"/>
            <a:ext cx="4071938" cy="606425"/>
          </a:xfrm>
          <a:prstGeom prst="roundRect">
            <a:avLst>
              <a:gd name="adj" fmla="val 16667"/>
            </a:avLst>
          </a:prstGeom>
          <a:solidFill>
            <a:schemeClr val="tx2">
              <a:lumMod val="60000"/>
              <a:lumOff val="40000"/>
            </a:schemeClr>
          </a:solidFill>
          <a:ln w="12700" algn="ctr">
            <a:noFill/>
            <a:round/>
            <a:headEnd/>
            <a:tailEnd/>
          </a:ln>
        </p:spPr>
        <p:txBody>
          <a:bodyPr wrap="none" anchor="ctr"/>
          <a:lstStyle/>
          <a:p>
            <a:r>
              <a:rPr lang="zh-CN" altLang="en-US" sz="2000" b="1" dirty="0">
                <a:solidFill>
                  <a:schemeClr val="bg1"/>
                </a:solidFill>
                <a:latin typeface="华文细黑" pitchFamily="2" charset="-122"/>
                <a:ea typeface="华文细黑" pitchFamily="2" charset="-122"/>
              </a:rPr>
              <a:t>三</a:t>
            </a:r>
            <a:r>
              <a:rPr lang="zh-CN" altLang="en-US" sz="2000" b="1" smtClean="0">
                <a:solidFill>
                  <a:schemeClr val="bg1"/>
                </a:solidFill>
                <a:latin typeface="华文细黑" pitchFamily="2" charset="-122"/>
                <a:ea typeface="华文细黑" pitchFamily="2" charset="-122"/>
              </a:rPr>
              <a:t>、</a:t>
            </a:r>
            <a:r>
              <a:rPr lang="zh-CN" altLang="en-US" sz="2000" b="1" dirty="0" smtClean="0">
                <a:solidFill>
                  <a:schemeClr val="bg1"/>
                </a:solidFill>
                <a:latin typeface="华文细黑" pitchFamily="2" charset="-122"/>
                <a:ea typeface="华文细黑" pitchFamily="2" charset="-122"/>
              </a:rPr>
              <a:t>成功案例</a:t>
            </a:r>
            <a:endParaRPr lang="zh-CN" altLang="en-US" sz="2000" b="1" dirty="0">
              <a:solidFill>
                <a:schemeClr val="bg1"/>
              </a:solidFill>
              <a:latin typeface="华文细黑" pitchFamily="2" charset="-122"/>
              <a:ea typeface="华文细黑"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66572" y="2220521"/>
            <a:ext cx="3695767" cy="2667389"/>
          </a:xfrm>
          <a:prstGeom prst="rect">
            <a:avLst/>
          </a:prstGeom>
        </p:spPr>
        <p:txBody>
          <a:bodyPr lIns="81272" tIns="40636" rIns="81272" bIns="40636">
            <a:spAutoFit/>
          </a:bodyPr>
          <a:lstStyle/>
          <a:p>
            <a:pPr>
              <a:lnSpc>
                <a:spcPct val="150000"/>
              </a:lnSpc>
            </a:pPr>
            <a:r>
              <a:rPr lang="zh-CN" altLang="en-US" sz="1600" kern="0" dirty="0">
                <a:solidFill>
                  <a:sysClr val="windowText" lastClr="000000"/>
                </a:solidFill>
                <a:latin typeface="微软雅黑" panose="020B0503020204020204" pitchFamily="34" charset="-122"/>
                <a:ea typeface="微软雅黑" panose="020B0503020204020204" pitchFamily="34" charset="-122"/>
              </a:rPr>
              <a:t>        该教育云学习平台通过互联网为广大师生乃至社会人员提供服务，实现资源共享。客户需要有足够的空间存储电子教学资源，且分散在各地的教育机构能方便快速地访问到所需资源；</a:t>
            </a:r>
            <a:r>
              <a:rPr lang="zh-CN" altLang="en-US" sz="1600" dirty="0">
                <a:solidFill>
                  <a:prstClr val="black"/>
                </a:solidFill>
                <a:latin typeface="微软雅黑" panose="020B0503020204020204" pitchFamily="34" charset="-122"/>
                <a:ea typeface="微软雅黑" panose="020B0503020204020204" pitchFamily="34" charset="-122"/>
              </a:rPr>
              <a:t>其部署</a:t>
            </a:r>
            <a:r>
              <a:rPr lang="zh-CN" altLang="en-US" sz="1600" dirty="0" smtClean="0">
                <a:solidFill>
                  <a:prstClr val="black"/>
                </a:solidFill>
                <a:latin typeface="微软雅黑" panose="020B0503020204020204" pitchFamily="34" charset="-122"/>
                <a:ea typeface="微软雅黑" panose="020B0503020204020204" pitchFamily="34" charset="-122"/>
              </a:rPr>
              <a:t>在移动云平台</a:t>
            </a:r>
            <a:r>
              <a:rPr lang="zh-CN" altLang="en-US" sz="1600" dirty="0">
                <a:solidFill>
                  <a:prstClr val="black"/>
                </a:solidFill>
                <a:latin typeface="微软雅黑" panose="020B0503020204020204" pitchFamily="34" charset="-122"/>
                <a:ea typeface="微软雅黑" panose="020B0503020204020204" pitchFamily="34" charset="-122"/>
              </a:rPr>
              <a:t>主要资源及用途如下：</a:t>
            </a:r>
          </a:p>
          <a:p>
            <a:pPr>
              <a:lnSpc>
                <a:spcPct val="150000"/>
              </a:lnSpc>
            </a:pPr>
            <a:endParaRPr lang="zh-CN" altLang="en-US" sz="1600" dirty="0">
              <a:latin typeface="微软雅黑" pitchFamily="34" charset="-122"/>
              <a:ea typeface="微软雅黑" pitchFamily="34" charset="-122"/>
            </a:endParaRPr>
          </a:p>
        </p:txBody>
      </p:sp>
      <p:pic>
        <p:nvPicPr>
          <p:cNvPr id="3" name="图片 2"/>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5397" y="1893404"/>
            <a:ext cx="3879907" cy="297132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4" name="矩形 3"/>
          <p:cNvSpPr/>
          <p:nvPr/>
        </p:nvSpPr>
        <p:spPr>
          <a:xfrm>
            <a:off x="4030519" y="4886437"/>
            <a:ext cx="4312637" cy="1590171"/>
          </a:xfrm>
          <a:prstGeom prst="rect">
            <a:avLst/>
          </a:prstGeom>
        </p:spPr>
        <p:txBody>
          <a:bodyPr wrap="square" lIns="81272" tIns="40636" rIns="81272" bIns="40636">
            <a:spAutoFit/>
          </a:bodyPr>
          <a:lstStyle/>
          <a:p>
            <a:pPr marL="253975" indent="-253975" defTabSz="812719" eaLnBrk="0" hangingPunct="0">
              <a:buClr>
                <a:srgbClr val="FF0000"/>
              </a:buClr>
              <a:buFont typeface="Wingdings" panose="05000000000000000000" pitchFamily="2" charset="2"/>
              <a:buChar char="ü"/>
            </a:pPr>
            <a:r>
              <a:rPr lang="zh-CN" altLang="en-US" sz="1400" b="1" dirty="0">
                <a:solidFill>
                  <a:prstClr val="black"/>
                </a:solidFill>
                <a:latin typeface="微软雅黑" panose="020B0503020204020204" pitchFamily="34" charset="-122"/>
                <a:ea typeface="微软雅黑" panose="020B0503020204020204" pitchFamily="34" charset="-122"/>
              </a:rPr>
              <a:t>云主机、弹性公网</a:t>
            </a:r>
            <a:r>
              <a:rPr lang="en-US" altLang="zh-CN" sz="1400" b="1" dirty="0">
                <a:solidFill>
                  <a:prstClr val="black"/>
                </a:solidFill>
                <a:latin typeface="微软雅黑" panose="020B0503020204020204" pitchFamily="34" charset="-122"/>
                <a:ea typeface="微软雅黑" panose="020B0503020204020204" pitchFamily="34" charset="-122"/>
              </a:rPr>
              <a:t>IP、</a:t>
            </a:r>
            <a:r>
              <a:rPr lang="zh-CN" altLang="en-US" sz="1400" b="1" dirty="0">
                <a:solidFill>
                  <a:prstClr val="black"/>
                </a:solidFill>
                <a:latin typeface="微软雅黑" panose="020B0503020204020204" pitchFamily="34" charset="-122"/>
                <a:ea typeface="微软雅黑" panose="020B0503020204020204" pitchFamily="34" charset="-122"/>
              </a:rPr>
              <a:t>带宽出租：</a:t>
            </a:r>
            <a:r>
              <a:rPr lang="zh-CN" altLang="en-US" sz="1400" dirty="0">
                <a:solidFill>
                  <a:prstClr val="black"/>
                </a:solidFill>
                <a:latin typeface="微软雅黑" panose="020B0503020204020204" pitchFamily="34" charset="-122"/>
                <a:ea typeface="微软雅黑" panose="020B0503020204020204" pitchFamily="34" charset="-122"/>
              </a:rPr>
              <a:t>部署</a:t>
            </a:r>
            <a:r>
              <a:rPr lang="en-US" altLang="zh-CN" sz="1400" dirty="0">
                <a:solidFill>
                  <a:prstClr val="black"/>
                </a:solidFill>
                <a:latin typeface="微软雅黑" panose="020B0503020204020204" pitchFamily="34" charset="-122"/>
                <a:ea typeface="微软雅黑" panose="020B0503020204020204" pitchFamily="34" charset="-122"/>
              </a:rPr>
              <a:t>WEB</a:t>
            </a:r>
            <a:r>
              <a:rPr lang="zh-CN" altLang="en-US" sz="1400" dirty="0">
                <a:solidFill>
                  <a:prstClr val="black"/>
                </a:solidFill>
                <a:latin typeface="微软雅黑" panose="020B0503020204020204" pitchFamily="34" charset="-122"/>
                <a:ea typeface="微软雅黑" panose="020B0503020204020204" pitchFamily="34" charset="-122"/>
              </a:rPr>
              <a:t>服务器、应用程序</a:t>
            </a:r>
            <a:r>
              <a:rPr lang="zh-CN" altLang="en-US" sz="1400" dirty="0" smtClean="0">
                <a:solidFill>
                  <a:prstClr val="black"/>
                </a:solidFill>
                <a:latin typeface="微软雅黑" panose="020B0503020204020204" pitchFamily="34" charset="-122"/>
                <a:ea typeface="微软雅黑" panose="020B0503020204020204" pitchFamily="34" charset="-122"/>
              </a:rPr>
              <a:t>服务器       </a:t>
            </a:r>
            <a:endParaRPr lang="zh-CN" altLang="en-US" sz="1400" dirty="0">
              <a:solidFill>
                <a:prstClr val="black"/>
              </a:solidFill>
              <a:latin typeface="微软雅黑" panose="020B0503020204020204" pitchFamily="34" charset="-122"/>
              <a:ea typeface="微软雅黑" panose="020B0503020204020204" pitchFamily="34" charset="-122"/>
            </a:endParaRPr>
          </a:p>
          <a:p>
            <a:pPr marL="253975" indent="-253975" defTabSz="812719" eaLnBrk="0" hangingPunct="0">
              <a:buClr>
                <a:srgbClr val="FF0000"/>
              </a:buClr>
              <a:buFont typeface="Wingdings" panose="05000000000000000000" pitchFamily="2" charset="2"/>
              <a:buChar char="ü"/>
            </a:pPr>
            <a:r>
              <a:rPr lang="zh-CN" altLang="en-US" sz="1400" b="1" dirty="0">
                <a:solidFill>
                  <a:prstClr val="black"/>
                </a:solidFill>
                <a:latin typeface="微软雅黑" panose="020B0503020204020204" pitchFamily="34" charset="-122"/>
                <a:ea typeface="微软雅黑" panose="020B0503020204020204" pitchFamily="34" charset="-122"/>
              </a:rPr>
              <a:t>弹性块存储：</a:t>
            </a:r>
            <a:r>
              <a:rPr lang="zh-CN" altLang="en-US" sz="1400" dirty="0">
                <a:solidFill>
                  <a:prstClr val="black"/>
                </a:solidFill>
                <a:latin typeface="微软雅黑" panose="020B0503020204020204" pitchFamily="34" charset="-122"/>
                <a:ea typeface="微软雅黑" panose="020B0503020204020204" pitchFamily="34" charset="-122"/>
              </a:rPr>
              <a:t>部署</a:t>
            </a:r>
            <a:r>
              <a:rPr lang="en-US" altLang="zh-CN" sz="1400" dirty="0">
                <a:solidFill>
                  <a:prstClr val="black"/>
                </a:solidFill>
                <a:latin typeface="微软雅黑" panose="020B0503020204020204" pitchFamily="34" charset="-122"/>
                <a:ea typeface="微软雅黑" panose="020B0503020204020204" pitchFamily="34" charset="-122"/>
              </a:rPr>
              <a:t>SQL</a:t>
            </a:r>
            <a:r>
              <a:rPr lang="zh-CN" altLang="en-US" sz="1400" dirty="0">
                <a:solidFill>
                  <a:prstClr val="black"/>
                </a:solidFill>
                <a:latin typeface="微软雅黑" panose="020B0503020204020204" pitchFamily="34" charset="-122"/>
                <a:ea typeface="微软雅黑" panose="020B0503020204020204" pitchFamily="34" charset="-122"/>
              </a:rPr>
              <a:t>数据库，</a:t>
            </a:r>
            <a:r>
              <a:rPr lang="en-US" altLang="zh-CN" sz="1400" dirty="0">
                <a:solidFill>
                  <a:prstClr val="black"/>
                </a:solidFill>
                <a:latin typeface="微软雅黑" panose="020B0503020204020204" pitchFamily="34" charset="-122"/>
                <a:ea typeface="微软雅黑" panose="020B0503020204020204" pitchFamily="34" charset="-122"/>
              </a:rPr>
              <a:t>ORACLE</a:t>
            </a:r>
            <a:r>
              <a:rPr lang="zh-CN" altLang="en-US" sz="1400" dirty="0">
                <a:solidFill>
                  <a:prstClr val="black"/>
                </a:solidFill>
                <a:latin typeface="微软雅黑" panose="020B0503020204020204" pitchFamily="34" charset="-122"/>
                <a:ea typeface="微软雅黑" panose="020B0503020204020204" pitchFamily="34" charset="-122"/>
              </a:rPr>
              <a:t>数据库；</a:t>
            </a:r>
          </a:p>
          <a:p>
            <a:pPr marL="253975" indent="-253975" defTabSz="812719" eaLnBrk="0" hangingPunct="0">
              <a:buClr>
                <a:srgbClr val="FF0000"/>
              </a:buClr>
              <a:buFont typeface="Wingdings" panose="05000000000000000000" pitchFamily="2" charset="2"/>
              <a:buChar char="ü"/>
            </a:pPr>
            <a:r>
              <a:rPr lang="zh-CN" altLang="en-US" sz="1400" b="1" dirty="0">
                <a:solidFill>
                  <a:prstClr val="black"/>
                </a:solidFill>
                <a:latin typeface="微软雅黑" panose="020B0503020204020204" pitchFamily="34" charset="-122"/>
                <a:ea typeface="微软雅黑" panose="020B0503020204020204" pitchFamily="34" charset="-122"/>
              </a:rPr>
              <a:t>云存储：</a:t>
            </a:r>
            <a:r>
              <a:rPr lang="zh-CN" altLang="en-US" sz="1400" dirty="0">
                <a:solidFill>
                  <a:prstClr val="black"/>
                </a:solidFill>
                <a:latin typeface="微软雅黑" panose="020B0503020204020204" pitchFamily="34" charset="-122"/>
                <a:ea typeface="微软雅黑" panose="020B0503020204020204" pitchFamily="34" charset="-122"/>
              </a:rPr>
              <a:t>业务文档、图片、音频视频文件</a:t>
            </a:r>
            <a:r>
              <a:rPr lang="zh-CN" altLang="en-US" sz="1400" b="1" dirty="0">
                <a:solidFill>
                  <a:prstClr val="black"/>
                </a:solidFill>
                <a:latin typeface="微软雅黑" panose="020B0503020204020204" pitchFamily="34" charset="-122"/>
                <a:ea typeface="微软雅黑" panose="020B0503020204020204" pitchFamily="34" charset="-122"/>
              </a:rPr>
              <a:t>； </a:t>
            </a:r>
          </a:p>
          <a:p>
            <a:pPr marL="253975" indent="-253975" defTabSz="812719" eaLnBrk="0" hangingPunct="0">
              <a:buClr>
                <a:srgbClr val="FF0000"/>
              </a:buClr>
              <a:buFont typeface="Wingdings" panose="05000000000000000000" pitchFamily="2" charset="2"/>
              <a:buChar char="ü"/>
            </a:pPr>
            <a:r>
              <a:rPr lang="zh-CN" altLang="en-US" sz="1400" b="1" dirty="0">
                <a:solidFill>
                  <a:prstClr val="black"/>
                </a:solidFill>
                <a:latin typeface="微软雅黑" panose="020B0503020204020204" pitchFamily="34" charset="-122"/>
                <a:ea typeface="微软雅黑" panose="020B0503020204020204" pitchFamily="34" charset="-122"/>
              </a:rPr>
              <a:t>云备份： </a:t>
            </a:r>
            <a:r>
              <a:rPr lang="zh-CN" altLang="en-US" sz="1400" dirty="0">
                <a:solidFill>
                  <a:prstClr val="black"/>
                </a:solidFill>
                <a:latin typeface="微软雅黑" panose="020B0503020204020204" pitchFamily="34" charset="-122"/>
                <a:ea typeface="微软雅黑" panose="020B0503020204020204" pitchFamily="34" charset="-122"/>
              </a:rPr>
              <a:t>备份关键系统数据及重要业务数据； </a:t>
            </a:r>
          </a:p>
          <a:p>
            <a:pPr marL="253975" indent="-253975" defTabSz="812719" eaLnBrk="0" hangingPunct="0">
              <a:buClr>
                <a:srgbClr val="FF0000"/>
              </a:buClr>
              <a:buFont typeface="Wingdings" panose="05000000000000000000" pitchFamily="2" charset="2"/>
              <a:buChar char="ü"/>
            </a:pPr>
            <a:r>
              <a:rPr lang="zh-CN" altLang="en-US" sz="1400" b="1" dirty="0">
                <a:solidFill>
                  <a:prstClr val="black"/>
                </a:solidFill>
                <a:latin typeface="微软雅黑" panose="020B0503020204020204" pitchFamily="34" charset="-122"/>
                <a:ea typeface="微软雅黑" panose="020B0503020204020204" pitchFamily="34" charset="-122"/>
              </a:rPr>
              <a:t>云监控：</a:t>
            </a:r>
            <a:r>
              <a:rPr lang="zh-CN" altLang="en-US" sz="1400" dirty="0">
                <a:solidFill>
                  <a:prstClr val="black"/>
                </a:solidFill>
                <a:latin typeface="微软雅黑" panose="020B0503020204020204" pitchFamily="34" charset="-122"/>
                <a:ea typeface="微软雅黑" panose="020B0503020204020204" pitchFamily="34" charset="-122"/>
              </a:rPr>
              <a:t>监控云主机、块存储、云存储的性能、容量及网络流量等。</a:t>
            </a:r>
          </a:p>
        </p:txBody>
      </p:sp>
      <p:sp>
        <p:nvSpPr>
          <p:cNvPr id="6" name="标题 1"/>
          <p:cNvSpPr txBox="1">
            <a:spLocks/>
          </p:cNvSpPr>
          <p:nvPr/>
        </p:nvSpPr>
        <p:spPr bwMode="auto">
          <a:xfrm>
            <a:off x="190907" y="89049"/>
            <a:ext cx="8228794" cy="542774"/>
          </a:xfrm>
          <a:prstGeom prst="rect">
            <a:avLst/>
          </a:prstGeom>
          <a:extLst/>
        </p:spPr>
        <p:txBody>
          <a:bodyPr vert="horz" lIns="91440" tIns="45720" rIns="91440" bIns="45720" rtlCol="0" anchor="ctr">
            <a:normAutofit/>
          </a:bodyPr>
          <a:lstStyle>
            <a:defPPr>
              <a:defRPr lang="zh-CN"/>
            </a:defPPr>
            <a:lvl1pPr>
              <a:spcBef>
                <a:spcPct val="0"/>
              </a:spcBef>
              <a:buNone/>
              <a:defRPr sz="2200" b="1">
                <a:solidFill>
                  <a:schemeClr val="bg1"/>
                </a:solidFill>
                <a:latin typeface="微软雅黑" pitchFamily="34" charset="-122"/>
                <a:ea typeface="微软雅黑" pitchFamily="34" charset="-122"/>
                <a:cs typeface="+mj-cs"/>
              </a:defRPr>
            </a:lvl1pPr>
          </a:lstStyle>
          <a:p>
            <a:pPr>
              <a:defRPr/>
            </a:pPr>
            <a:r>
              <a:rPr lang="zh-CN" altLang="en-US" sz="2800" kern="0" dirty="0">
                <a:effectLst>
                  <a:outerShdw blurRad="38100" dist="38100" dir="2700000" algn="tl">
                    <a:srgbClr val="C0C0C0"/>
                  </a:outerShdw>
                </a:effectLst>
              </a:rPr>
              <a:t>典型案例分析</a:t>
            </a:r>
            <a:r>
              <a:rPr lang="en-US" altLang="zh-CN" sz="2800" kern="0" dirty="0">
                <a:effectLst>
                  <a:outerShdw blurRad="38100" dist="38100" dir="2700000" algn="tl">
                    <a:srgbClr val="C0C0C0"/>
                  </a:outerShdw>
                </a:effectLst>
              </a:rPr>
              <a:t>1</a:t>
            </a:r>
            <a:endParaRPr lang="zh-CN" altLang="en-US" sz="2800" kern="0" dirty="0">
              <a:effectLst>
                <a:outerShdw blurRad="38100" dist="38100" dir="2700000" algn="tl">
                  <a:srgbClr val="C0C0C0"/>
                </a:outerShdw>
              </a:effectLst>
            </a:endParaRPr>
          </a:p>
        </p:txBody>
      </p:sp>
      <p:sp>
        <p:nvSpPr>
          <p:cNvPr id="7" name="标题 1"/>
          <p:cNvSpPr txBox="1">
            <a:spLocks/>
          </p:cNvSpPr>
          <p:nvPr/>
        </p:nvSpPr>
        <p:spPr bwMode="auto">
          <a:xfrm>
            <a:off x="1769578" y="4887910"/>
            <a:ext cx="974339" cy="319012"/>
          </a:xfrm>
          <a:prstGeom prst="rect">
            <a:avLst/>
          </a:prstGeom>
          <a:noFill/>
          <a:ln w="9525">
            <a:noFill/>
            <a:miter lim="800000"/>
            <a:headEnd/>
            <a:tailEnd/>
          </a:ln>
        </p:spPr>
        <p:txBody>
          <a:bodyPr lIns="81272" tIns="40636" rIns="81272" bIns="40636" anchor="ctr"/>
          <a:lstStyle/>
          <a:p>
            <a:pPr defTabSz="812719" eaLnBrk="0" hangingPunct="0"/>
            <a:r>
              <a:rPr lang="zh-CN" altLang="en-US" sz="1200" b="1" dirty="0">
                <a:solidFill>
                  <a:srgbClr val="0070C0"/>
                </a:solidFill>
                <a:latin typeface="Arial" pitchFamily="34" charset="0"/>
                <a:ea typeface="宋体" pitchFamily="2" charset="-122"/>
              </a:rPr>
              <a:t>业务架构图</a:t>
            </a:r>
            <a:endParaRPr lang="zh-CN" altLang="zh-CN" sz="1200" b="1" dirty="0">
              <a:solidFill>
                <a:srgbClr val="0070C0"/>
              </a:solidFill>
              <a:latin typeface="Arial" pitchFamily="34" charset="0"/>
              <a:ea typeface="宋体" pitchFamily="2" charset="-122"/>
            </a:endParaRPr>
          </a:p>
        </p:txBody>
      </p:sp>
      <p:sp>
        <p:nvSpPr>
          <p:cNvPr id="8" name="文本框 7"/>
          <p:cNvSpPr txBox="1"/>
          <p:nvPr/>
        </p:nvSpPr>
        <p:spPr>
          <a:xfrm>
            <a:off x="583677" y="857522"/>
            <a:ext cx="4320480"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某学校教育云学习平台</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871848909"/>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bwMode="auto">
          <a:xfrm>
            <a:off x="114362" y="110615"/>
            <a:ext cx="8228794" cy="542774"/>
          </a:xfrm>
          <a:prstGeom prst="rect">
            <a:avLst/>
          </a:prstGeom>
          <a:extLst/>
        </p:spPr>
        <p:txBody>
          <a:bodyPr vert="horz" lIns="91440" tIns="45720" rIns="91440" bIns="45720" rtlCol="0" anchor="ctr">
            <a:normAutofit/>
          </a:bodyPr>
          <a:lstStyle>
            <a:defPPr>
              <a:defRPr lang="zh-CN"/>
            </a:defPPr>
            <a:lvl1pPr>
              <a:spcBef>
                <a:spcPct val="0"/>
              </a:spcBef>
              <a:buNone/>
              <a:defRPr sz="2200" b="1">
                <a:solidFill>
                  <a:schemeClr val="bg1"/>
                </a:solidFill>
                <a:latin typeface="微软雅黑" pitchFamily="34" charset="-122"/>
                <a:ea typeface="微软雅黑" pitchFamily="34" charset="-122"/>
                <a:cs typeface="+mj-cs"/>
              </a:defRPr>
            </a:lvl1pPr>
          </a:lstStyle>
          <a:p>
            <a:pPr>
              <a:defRPr/>
            </a:pPr>
            <a:r>
              <a:rPr lang="zh-CN" altLang="en-US" sz="2800" kern="0" dirty="0">
                <a:effectLst>
                  <a:outerShdw blurRad="38100" dist="38100" dir="2700000" algn="tl">
                    <a:srgbClr val="C0C0C0"/>
                  </a:outerShdw>
                </a:effectLst>
              </a:rPr>
              <a:t>典型案例分析</a:t>
            </a:r>
            <a:r>
              <a:rPr lang="en-US" altLang="zh-CN" sz="2800" kern="0" dirty="0">
                <a:effectLst>
                  <a:outerShdw blurRad="38100" dist="38100" dir="2700000" algn="tl">
                    <a:srgbClr val="C0C0C0"/>
                  </a:outerShdw>
                </a:effectLst>
              </a:rPr>
              <a:t>2</a:t>
            </a:r>
            <a:endParaRPr lang="zh-CN" altLang="en-US" sz="2800" kern="0" dirty="0">
              <a:effectLst>
                <a:outerShdw blurRad="38100" dist="38100" dir="2700000" algn="tl">
                  <a:srgbClr val="C0C0C0"/>
                </a:outerShdw>
              </a:effectLst>
            </a:endParaRPr>
          </a:p>
        </p:txBody>
      </p:sp>
      <p:sp>
        <p:nvSpPr>
          <p:cNvPr id="4" name="Text Box 7"/>
          <p:cNvSpPr txBox="1">
            <a:spLocks noChangeArrowheads="1"/>
          </p:cNvSpPr>
          <p:nvPr/>
        </p:nvSpPr>
        <p:spPr bwMode="auto">
          <a:xfrm>
            <a:off x="3995936" y="1916816"/>
            <a:ext cx="4864974" cy="3693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1431" tIns="45715" rIns="91431" bIns="45715">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eaLnBrk="1" hangingPunct="1">
              <a:spcBef>
                <a:spcPct val="50000"/>
              </a:spcBef>
            </a:pPr>
            <a:r>
              <a:rPr lang="zh-CN" altLang="en-US" sz="1800" b="1" dirty="0" smtClean="0">
                <a:solidFill>
                  <a:srgbClr val="FF0000"/>
                </a:solidFill>
                <a:latin typeface="微软雅黑" pitchFamily="34" charset="-122"/>
                <a:ea typeface="微软雅黑" pitchFamily="34" charset="-122"/>
              </a:rPr>
              <a:t>客户需求：</a:t>
            </a:r>
            <a:endParaRPr lang="zh-CN" altLang="en-US" sz="1800" b="1" dirty="0">
              <a:solidFill>
                <a:srgbClr val="FF0000"/>
              </a:solidFill>
              <a:latin typeface="微软雅黑" pitchFamily="34" charset="-122"/>
              <a:ea typeface="微软雅黑" pitchFamily="34" charset="-122"/>
            </a:endParaRPr>
          </a:p>
        </p:txBody>
      </p:sp>
      <p:sp>
        <p:nvSpPr>
          <p:cNvPr id="5" name="矩形 2"/>
          <p:cNvSpPr>
            <a:spLocks noChangeArrowheads="1"/>
          </p:cNvSpPr>
          <p:nvPr/>
        </p:nvSpPr>
        <p:spPr bwMode="auto">
          <a:xfrm>
            <a:off x="771558" y="4435562"/>
            <a:ext cx="4572000" cy="10669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1272" tIns="40636" rIns="81272" bIns="40636">
            <a:spAutoFit/>
          </a:bodyPr>
          <a:lstStyle/>
          <a:p>
            <a:r>
              <a:rPr lang="zh-CN" altLang="en-US" sz="1600" dirty="0">
                <a:solidFill>
                  <a:prstClr val="black"/>
                </a:solidFill>
                <a:latin typeface="微软雅黑" pitchFamily="34" charset="-122"/>
                <a:ea typeface="微软雅黑" pitchFamily="34" charset="-122"/>
              </a:rPr>
              <a:t>      客户业务系统部署</a:t>
            </a:r>
            <a:r>
              <a:rPr lang="zh-CN" altLang="en-US" sz="1600" dirty="0" smtClean="0">
                <a:solidFill>
                  <a:prstClr val="black"/>
                </a:solidFill>
                <a:latin typeface="微软雅黑" pitchFamily="34" charset="-122"/>
                <a:ea typeface="微软雅黑" pitchFamily="34" charset="-122"/>
              </a:rPr>
              <a:t>在移动云平台</a:t>
            </a:r>
            <a:r>
              <a:rPr lang="zh-CN" altLang="en-US" sz="1600" dirty="0">
                <a:solidFill>
                  <a:prstClr val="black"/>
                </a:solidFill>
                <a:latin typeface="微软雅黑" pitchFamily="34" charset="-122"/>
                <a:ea typeface="微软雅黑" pitchFamily="34" charset="-122"/>
              </a:rPr>
              <a:t>后，使用到的云产品有：云主机 </a:t>
            </a:r>
            <a:r>
              <a:rPr lang="en-US" altLang="zh-CN" sz="1600" dirty="0">
                <a:solidFill>
                  <a:prstClr val="black"/>
                </a:solidFill>
                <a:latin typeface="微软雅黑" pitchFamily="34" charset="-122"/>
                <a:ea typeface="微软雅黑" pitchFamily="34" charset="-122"/>
              </a:rPr>
              <a:t>+ </a:t>
            </a:r>
            <a:r>
              <a:rPr lang="zh-CN" altLang="en-US" sz="1600" dirty="0">
                <a:solidFill>
                  <a:prstClr val="black"/>
                </a:solidFill>
                <a:latin typeface="微软雅黑" pitchFamily="34" charset="-122"/>
                <a:ea typeface="微软雅黑" pitchFamily="34" charset="-122"/>
              </a:rPr>
              <a:t>云主机备份 </a:t>
            </a:r>
            <a:r>
              <a:rPr lang="en-US" altLang="zh-CN" sz="1600" dirty="0">
                <a:solidFill>
                  <a:prstClr val="black"/>
                </a:solidFill>
                <a:latin typeface="微软雅黑" pitchFamily="34" charset="-122"/>
                <a:ea typeface="微软雅黑" pitchFamily="34" charset="-122"/>
              </a:rPr>
              <a:t>+ </a:t>
            </a:r>
            <a:r>
              <a:rPr lang="zh-CN" altLang="en-US" sz="1600" dirty="0">
                <a:solidFill>
                  <a:prstClr val="black"/>
                </a:solidFill>
                <a:latin typeface="微软雅黑" pitchFamily="34" charset="-122"/>
                <a:ea typeface="微软雅黑" pitchFamily="34" charset="-122"/>
              </a:rPr>
              <a:t>弹性块存储 </a:t>
            </a:r>
            <a:r>
              <a:rPr lang="en-US" altLang="zh-CN" sz="1600" dirty="0">
                <a:solidFill>
                  <a:prstClr val="black"/>
                </a:solidFill>
                <a:latin typeface="微软雅黑" pitchFamily="34" charset="-122"/>
                <a:ea typeface="微软雅黑" pitchFamily="34" charset="-122"/>
              </a:rPr>
              <a:t>+ </a:t>
            </a:r>
            <a:r>
              <a:rPr lang="zh-CN" altLang="en-US" sz="1600" dirty="0">
                <a:solidFill>
                  <a:prstClr val="black"/>
                </a:solidFill>
                <a:latin typeface="微软雅黑" pitchFamily="34" charset="-122"/>
                <a:ea typeface="微软雅黑" pitchFamily="34" charset="-122"/>
              </a:rPr>
              <a:t>弹性公网</a:t>
            </a:r>
            <a:r>
              <a:rPr lang="en-US" altLang="zh-CN" sz="1600" dirty="0">
                <a:solidFill>
                  <a:prstClr val="black"/>
                </a:solidFill>
                <a:latin typeface="微软雅黑" pitchFamily="34" charset="-122"/>
                <a:ea typeface="微软雅黑" pitchFamily="34" charset="-122"/>
              </a:rPr>
              <a:t>IP + </a:t>
            </a:r>
            <a:r>
              <a:rPr lang="zh-CN" altLang="en-US" sz="1600" dirty="0">
                <a:solidFill>
                  <a:prstClr val="black"/>
                </a:solidFill>
                <a:latin typeface="微软雅黑" pitchFamily="34" charset="-122"/>
                <a:ea typeface="微软雅黑" pitchFamily="34" charset="-122"/>
              </a:rPr>
              <a:t>带宽出租，其中主要资源列表如下：</a:t>
            </a:r>
          </a:p>
        </p:txBody>
      </p:sp>
      <p:sp>
        <p:nvSpPr>
          <p:cNvPr id="6" name="矩形 3"/>
          <p:cNvSpPr>
            <a:spLocks noChangeArrowheads="1"/>
          </p:cNvSpPr>
          <p:nvPr/>
        </p:nvSpPr>
        <p:spPr bwMode="auto">
          <a:xfrm>
            <a:off x="3783123" y="2230082"/>
            <a:ext cx="4595759" cy="13747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1272" tIns="40636" rIns="81272" bIns="40636">
            <a:spAutoFit/>
          </a:bodyPr>
          <a:lstStyle/>
          <a:p>
            <a:pPr marL="253975" indent="-253975">
              <a:lnSpc>
                <a:spcPct val="120000"/>
              </a:lnSpc>
              <a:buFont typeface="Arial" pitchFamily="34" charset="0"/>
              <a:buChar char="•"/>
            </a:pPr>
            <a:r>
              <a:rPr lang="zh-CN" altLang="en-US" sz="1400" dirty="0">
                <a:solidFill>
                  <a:prstClr val="black"/>
                </a:solidFill>
                <a:latin typeface="微软雅黑" pitchFamily="34" charset="-122"/>
                <a:ea typeface="微软雅黑" pitchFamily="34" charset="-122"/>
              </a:rPr>
              <a:t>客户的业务平台主要由五大系统组成：</a:t>
            </a:r>
            <a:r>
              <a:rPr lang="zh-CN" altLang="en-US" sz="1400" b="1" dirty="0">
                <a:solidFill>
                  <a:prstClr val="black"/>
                </a:solidFill>
                <a:latin typeface="微软雅黑" pitchFamily="34" charset="-122"/>
                <a:ea typeface="微软雅黑" pitchFamily="34" charset="-122"/>
              </a:rPr>
              <a:t>证券期货呼叫中心，营销服务系统，受理系统，客户系统，证券交易及结算系统</a:t>
            </a:r>
            <a:r>
              <a:rPr lang="zh-CN" altLang="en-US" sz="1400" dirty="0">
                <a:solidFill>
                  <a:prstClr val="black"/>
                </a:solidFill>
                <a:latin typeface="微软雅黑" pitchFamily="34" charset="-122"/>
                <a:ea typeface="微软雅黑" pitchFamily="34" charset="-122"/>
              </a:rPr>
              <a:t>。由于涉及金融证券业务，对数据的安全性及系统的稳定性要求比较高，另外对网络资源需提供较高的定制化服务。</a:t>
            </a:r>
          </a:p>
        </p:txBody>
      </p:sp>
      <p:sp>
        <p:nvSpPr>
          <p:cNvPr id="7" name="矩形 6"/>
          <p:cNvSpPr/>
          <p:nvPr/>
        </p:nvSpPr>
        <p:spPr>
          <a:xfrm flipV="1">
            <a:off x="690343" y="4157653"/>
            <a:ext cx="7688539" cy="33262"/>
          </a:xfrm>
          <a:prstGeom prst="rect">
            <a:avLst/>
          </a:prstGeom>
          <a:solidFill>
            <a:srgbClr val="00B0F0"/>
          </a:solidFill>
          <a:ln w="25400" cap="flat" cmpd="sng" algn="ctr">
            <a:noFill/>
            <a:prstDash val="solid"/>
          </a:ln>
          <a:effectLst/>
        </p:spPr>
        <p:txBody>
          <a:bodyPr lIns="91431" tIns="45715" rIns="91431" bIns="45715" anchor="ctr"/>
          <a:lstStyle/>
          <a:p>
            <a:pPr algn="ctr" defTabSz="812719">
              <a:defRPr/>
            </a:pPr>
            <a:endParaRPr lang="zh-CN" altLang="en-US" sz="1600" kern="0">
              <a:solidFill>
                <a:prstClr val="white"/>
              </a:solidFill>
              <a:latin typeface="Calibri"/>
              <a:ea typeface="宋体" panose="02010600030101010101" pitchFamily="2" charset="-122"/>
            </a:endParaRPr>
          </a:p>
        </p:txBody>
      </p:sp>
      <p:pic>
        <p:nvPicPr>
          <p:cNvPr id="8" name="图片 7"/>
          <p:cNvPicPr>
            <a:picLocks noChangeAspect="1"/>
          </p:cNvPicPr>
          <p:nvPr/>
        </p:nvPicPr>
        <p:blipFill>
          <a:blip r:embed="rId2" cstate="print"/>
          <a:stretch>
            <a:fillRect/>
          </a:stretch>
        </p:blipFill>
        <p:spPr>
          <a:xfrm>
            <a:off x="419302" y="1285315"/>
            <a:ext cx="3085913" cy="2821343"/>
          </a:xfrm>
          <a:prstGeom prst="rect">
            <a:avLst/>
          </a:prstGeom>
        </p:spPr>
      </p:pic>
      <p:pic>
        <p:nvPicPr>
          <p:cNvPr id="9" name="Picture 159"/>
          <p:cNvPicPr>
            <a:picLocks noChangeAspect="1" noChangeArrowheads="1"/>
          </p:cNvPicPr>
          <p:nvPr/>
        </p:nvPicPr>
        <p:blipFill>
          <a:blip r:embed="rId3" cstate="print"/>
          <a:srcRect/>
          <a:stretch>
            <a:fillRect/>
          </a:stretch>
        </p:blipFill>
        <p:spPr bwMode="auto">
          <a:xfrm>
            <a:off x="5428380" y="4205162"/>
            <a:ext cx="3296463" cy="2524205"/>
          </a:xfrm>
          <a:prstGeom prst="rect">
            <a:avLst/>
          </a:prstGeom>
          <a:noFill/>
          <a:ln w="9525">
            <a:noFill/>
            <a:miter lim="800000"/>
            <a:headEnd/>
            <a:tailEnd/>
          </a:ln>
        </p:spPr>
      </p:pic>
      <p:sp>
        <p:nvSpPr>
          <p:cNvPr id="10" name="标题 1"/>
          <p:cNvSpPr txBox="1">
            <a:spLocks/>
          </p:cNvSpPr>
          <p:nvPr/>
        </p:nvSpPr>
        <p:spPr bwMode="auto">
          <a:xfrm>
            <a:off x="2526059" y="3813144"/>
            <a:ext cx="974339" cy="319012"/>
          </a:xfrm>
          <a:prstGeom prst="rect">
            <a:avLst/>
          </a:prstGeom>
          <a:noFill/>
          <a:ln w="9525">
            <a:noFill/>
            <a:miter lim="800000"/>
            <a:headEnd/>
            <a:tailEnd/>
          </a:ln>
        </p:spPr>
        <p:txBody>
          <a:bodyPr lIns="81272" tIns="40636" rIns="81272" bIns="40636" anchor="ctr"/>
          <a:lstStyle/>
          <a:p>
            <a:pPr defTabSz="812719" eaLnBrk="0" hangingPunct="0"/>
            <a:r>
              <a:rPr lang="zh-CN" altLang="en-US" sz="1200" b="1" dirty="0">
                <a:solidFill>
                  <a:srgbClr val="0070C0"/>
                </a:solidFill>
                <a:latin typeface="Arial" pitchFamily="34" charset="0"/>
                <a:ea typeface="宋体" pitchFamily="2" charset="-122"/>
              </a:rPr>
              <a:t>业务架构图</a:t>
            </a:r>
            <a:endParaRPr lang="zh-CN" altLang="zh-CN" sz="1200" b="1" dirty="0">
              <a:solidFill>
                <a:srgbClr val="0070C0"/>
              </a:solidFill>
              <a:latin typeface="Arial" pitchFamily="34" charset="0"/>
              <a:ea typeface="宋体" pitchFamily="2" charset="-122"/>
            </a:endParaRPr>
          </a:p>
        </p:txBody>
      </p:sp>
      <p:sp>
        <p:nvSpPr>
          <p:cNvPr id="11" name="标题 1"/>
          <p:cNvSpPr txBox="1">
            <a:spLocks/>
          </p:cNvSpPr>
          <p:nvPr/>
        </p:nvSpPr>
        <p:spPr bwMode="auto">
          <a:xfrm>
            <a:off x="6081002" y="4224177"/>
            <a:ext cx="974339" cy="319012"/>
          </a:xfrm>
          <a:prstGeom prst="rect">
            <a:avLst/>
          </a:prstGeom>
          <a:noFill/>
          <a:ln w="9525">
            <a:noFill/>
            <a:miter lim="800000"/>
            <a:headEnd/>
            <a:tailEnd/>
          </a:ln>
        </p:spPr>
        <p:txBody>
          <a:bodyPr lIns="81272" tIns="40636" rIns="81272" bIns="40636" anchor="ctr"/>
          <a:lstStyle/>
          <a:p>
            <a:pPr defTabSz="812719" eaLnBrk="0" hangingPunct="0"/>
            <a:r>
              <a:rPr lang="en-US" altLang="zh-CN" sz="1200" b="1" dirty="0">
                <a:solidFill>
                  <a:srgbClr val="0070C0"/>
                </a:solidFill>
                <a:latin typeface="Arial" pitchFamily="34" charset="0"/>
                <a:ea typeface="宋体" pitchFamily="2" charset="-122"/>
              </a:rPr>
              <a:t>IT</a:t>
            </a:r>
            <a:r>
              <a:rPr lang="zh-CN" altLang="en-US" sz="1200" b="1" dirty="0">
                <a:solidFill>
                  <a:srgbClr val="0070C0"/>
                </a:solidFill>
                <a:latin typeface="Arial" pitchFamily="34" charset="0"/>
                <a:ea typeface="宋体" pitchFamily="2" charset="-122"/>
              </a:rPr>
              <a:t>拓扑图</a:t>
            </a:r>
            <a:endParaRPr lang="zh-CN" altLang="zh-CN" sz="1200" b="1" dirty="0">
              <a:solidFill>
                <a:srgbClr val="0070C0"/>
              </a:solidFill>
              <a:latin typeface="Arial" pitchFamily="34" charset="0"/>
              <a:ea typeface="宋体" pitchFamily="2" charset="-122"/>
            </a:endParaRPr>
          </a:p>
        </p:txBody>
      </p:sp>
      <p:sp>
        <p:nvSpPr>
          <p:cNvPr id="12" name="矩形 11"/>
          <p:cNvSpPr/>
          <p:nvPr/>
        </p:nvSpPr>
        <p:spPr>
          <a:xfrm>
            <a:off x="1219215" y="5277314"/>
            <a:ext cx="3848079" cy="1590171"/>
          </a:xfrm>
          <a:prstGeom prst="rect">
            <a:avLst/>
          </a:prstGeom>
        </p:spPr>
        <p:txBody>
          <a:bodyPr wrap="square" lIns="81272" tIns="40636" rIns="81272" bIns="40636">
            <a:spAutoFit/>
          </a:bodyPr>
          <a:lstStyle/>
          <a:p>
            <a:pPr marL="253975" indent="-253975">
              <a:buClr>
                <a:srgbClr val="FF0000"/>
              </a:buClr>
              <a:buFont typeface="Wingdings" panose="05000000000000000000" pitchFamily="2" charset="2"/>
              <a:buChar char="ü"/>
            </a:pPr>
            <a:r>
              <a:rPr lang="zh-CN" altLang="en-US" sz="1400" b="1" dirty="0">
                <a:solidFill>
                  <a:prstClr val="black"/>
                </a:solidFill>
                <a:latin typeface="微软雅黑" pitchFamily="34" charset="-122"/>
                <a:ea typeface="微软雅黑" pitchFamily="34" charset="-122"/>
              </a:rPr>
              <a:t>云主机：</a:t>
            </a:r>
            <a:r>
              <a:rPr lang="en-US" altLang="zh-CN" sz="1400" dirty="0">
                <a:solidFill>
                  <a:prstClr val="black"/>
                </a:solidFill>
                <a:latin typeface="微软雅黑" pitchFamily="34" charset="-122"/>
                <a:ea typeface="微软雅黑" pitchFamily="34" charset="-122"/>
              </a:rPr>
              <a:t>34</a:t>
            </a:r>
            <a:r>
              <a:rPr lang="zh-CN" altLang="en-US" sz="1400" dirty="0">
                <a:solidFill>
                  <a:prstClr val="black"/>
                </a:solidFill>
                <a:latin typeface="微软雅黑" pitchFamily="34" charset="-122"/>
                <a:ea typeface="微软雅黑" pitchFamily="34" charset="-122"/>
              </a:rPr>
              <a:t>台；         </a:t>
            </a:r>
          </a:p>
          <a:p>
            <a:pPr marL="253975" indent="-253975">
              <a:buClr>
                <a:srgbClr val="FF0000"/>
              </a:buClr>
              <a:buFont typeface="Wingdings" panose="05000000000000000000" pitchFamily="2" charset="2"/>
              <a:buChar char="ü"/>
            </a:pPr>
            <a:r>
              <a:rPr lang="zh-CN" altLang="en-US" sz="1400" b="1" dirty="0">
                <a:solidFill>
                  <a:prstClr val="black"/>
                </a:solidFill>
                <a:latin typeface="微软雅黑" pitchFamily="34" charset="-122"/>
                <a:ea typeface="微软雅黑" pitchFamily="34" charset="-122"/>
              </a:rPr>
              <a:t>弹性块存储： </a:t>
            </a:r>
            <a:r>
              <a:rPr lang="en-US" altLang="zh-CN" sz="1400" dirty="0">
                <a:solidFill>
                  <a:prstClr val="black"/>
                </a:solidFill>
                <a:latin typeface="微软雅黑" pitchFamily="34" charset="-122"/>
                <a:ea typeface="微软雅黑" pitchFamily="34" charset="-122"/>
              </a:rPr>
              <a:t>2300GB</a:t>
            </a:r>
            <a:r>
              <a:rPr lang="zh-CN" altLang="en-US" sz="1400" dirty="0">
                <a:solidFill>
                  <a:prstClr val="black"/>
                </a:solidFill>
                <a:latin typeface="微软雅黑" pitchFamily="34" charset="-122"/>
                <a:ea typeface="微软雅黑" pitchFamily="34" charset="-122"/>
              </a:rPr>
              <a:t>；</a:t>
            </a:r>
          </a:p>
          <a:p>
            <a:pPr marL="253975" indent="-253975">
              <a:buClr>
                <a:srgbClr val="FF0000"/>
              </a:buClr>
              <a:buFont typeface="Wingdings" panose="05000000000000000000" pitchFamily="2" charset="2"/>
              <a:buChar char="ü"/>
            </a:pPr>
            <a:r>
              <a:rPr lang="zh-CN" altLang="en-US" sz="1400" b="1" dirty="0">
                <a:solidFill>
                  <a:prstClr val="black"/>
                </a:solidFill>
                <a:latin typeface="微软雅黑" pitchFamily="34" charset="-122"/>
                <a:ea typeface="微软雅黑" pitchFamily="34" charset="-122"/>
              </a:rPr>
              <a:t>弹性公网</a:t>
            </a:r>
            <a:r>
              <a:rPr lang="en-US" altLang="zh-CN" sz="1400" b="1" dirty="0">
                <a:solidFill>
                  <a:prstClr val="black"/>
                </a:solidFill>
                <a:latin typeface="微软雅黑" pitchFamily="34" charset="-122"/>
                <a:ea typeface="微软雅黑" pitchFamily="34" charset="-122"/>
              </a:rPr>
              <a:t>IP</a:t>
            </a:r>
            <a:r>
              <a:rPr lang="zh-CN" altLang="en-US" sz="1400" b="1" dirty="0">
                <a:solidFill>
                  <a:prstClr val="black"/>
                </a:solidFill>
                <a:latin typeface="微软雅黑" pitchFamily="34" charset="-122"/>
                <a:ea typeface="微软雅黑" pitchFamily="34" charset="-122"/>
              </a:rPr>
              <a:t>： </a:t>
            </a:r>
            <a:r>
              <a:rPr lang="en-US" altLang="zh-CN" sz="1400" dirty="0">
                <a:solidFill>
                  <a:prstClr val="black"/>
                </a:solidFill>
                <a:latin typeface="微软雅黑" pitchFamily="34" charset="-122"/>
                <a:ea typeface="微软雅黑" pitchFamily="34" charset="-122"/>
              </a:rPr>
              <a:t>14</a:t>
            </a:r>
            <a:r>
              <a:rPr lang="zh-CN" altLang="en-US" sz="1400" dirty="0">
                <a:solidFill>
                  <a:prstClr val="black"/>
                </a:solidFill>
                <a:latin typeface="微软雅黑" pitchFamily="34" charset="-122"/>
                <a:ea typeface="微软雅黑" pitchFamily="34" charset="-122"/>
              </a:rPr>
              <a:t>个； </a:t>
            </a:r>
          </a:p>
          <a:p>
            <a:pPr marL="253975" indent="-253975">
              <a:buClr>
                <a:srgbClr val="FF0000"/>
              </a:buClr>
              <a:buFont typeface="Wingdings" panose="05000000000000000000" pitchFamily="2" charset="2"/>
              <a:buChar char="ü"/>
            </a:pPr>
            <a:r>
              <a:rPr lang="zh-CN" altLang="en-US" sz="1400" b="1" dirty="0">
                <a:solidFill>
                  <a:prstClr val="black"/>
                </a:solidFill>
                <a:latin typeface="微软雅黑" pitchFamily="34" charset="-122"/>
                <a:ea typeface="微软雅黑" pitchFamily="34" charset="-122"/>
              </a:rPr>
              <a:t>带宽出租： </a:t>
            </a:r>
            <a:r>
              <a:rPr lang="en-US" altLang="zh-CN" sz="1400" dirty="0">
                <a:solidFill>
                  <a:prstClr val="black"/>
                </a:solidFill>
                <a:latin typeface="微软雅黑" pitchFamily="34" charset="-122"/>
                <a:ea typeface="微软雅黑" pitchFamily="34" charset="-122"/>
              </a:rPr>
              <a:t>100M</a:t>
            </a:r>
            <a:r>
              <a:rPr lang="zh-CN" altLang="en-US" sz="1400" dirty="0">
                <a:solidFill>
                  <a:prstClr val="black"/>
                </a:solidFill>
                <a:latin typeface="微软雅黑" pitchFamily="34" charset="-122"/>
                <a:ea typeface="微软雅黑" pitchFamily="34" charset="-122"/>
              </a:rPr>
              <a:t>； </a:t>
            </a:r>
          </a:p>
          <a:p>
            <a:pPr marL="253975" indent="-253975">
              <a:buClr>
                <a:srgbClr val="FF0000"/>
              </a:buClr>
              <a:buFont typeface="Wingdings" panose="05000000000000000000" pitchFamily="2" charset="2"/>
              <a:buChar char="ü"/>
            </a:pPr>
            <a:r>
              <a:rPr lang="zh-CN" altLang="en-US" sz="1400" b="1" dirty="0">
                <a:solidFill>
                  <a:srgbClr val="FF0000"/>
                </a:solidFill>
                <a:latin typeface="微软雅黑" pitchFamily="34" charset="-122"/>
                <a:ea typeface="微软雅黑" pitchFamily="34" charset="-122"/>
              </a:rPr>
              <a:t>为客户在香港机房</a:t>
            </a:r>
            <a:r>
              <a:rPr lang="zh-CN" altLang="en-US" sz="1400" b="1" dirty="0" smtClean="0">
                <a:solidFill>
                  <a:srgbClr val="FF0000"/>
                </a:solidFill>
                <a:latin typeface="微软雅黑" pitchFamily="34" charset="-122"/>
                <a:ea typeface="微软雅黑" pitchFamily="34" charset="-122"/>
              </a:rPr>
              <a:t>和移动云平台</a:t>
            </a:r>
            <a:r>
              <a:rPr lang="zh-CN" altLang="en-US" sz="1400" b="1" dirty="0">
                <a:solidFill>
                  <a:srgbClr val="FF0000"/>
                </a:solidFill>
                <a:latin typeface="微软雅黑" pitchFamily="34" charset="-122"/>
                <a:ea typeface="微软雅黑" pitchFamily="34" charset="-122"/>
              </a:rPr>
              <a:t>间搭建物理专线及</a:t>
            </a:r>
            <a:r>
              <a:rPr lang="en-US" altLang="zh-CN" sz="1400" b="1" dirty="0">
                <a:solidFill>
                  <a:srgbClr val="FF0000"/>
                </a:solidFill>
                <a:latin typeface="微软雅黑" pitchFamily="34" charset="-122"/>
                <a:ea typeface="微软雅黑" pitchFamily="34" charset="-122"/>
              </a:rPr>
              <a:t>VPN</a:t>
            </a:r>
            <a:r>
              <a:rPr lang="zh-CN" altLang="en-US" sz="1400" b="1" dirty="0">
                <a:solidFill>
                  <a:srgbClr val="FF0000"/>
                </a:solidFill>
                <a:latin typeface="微软雅黑" pitchFamily="34" charset="-122"/>
                <a:ea typeface="微软雅黑" pitchFamily="34" charset="-122"/>
              </a:rPr>
              <a:t>，实现金融“</a:t>
            </a:r>
            <a:r>
              <a:rPr lang="en-US" altLang="zh-CN" sz="1400" b="1" dirty="0">
                <a:solidFill>
                  <a:srgbClr val="FF0000"/>
                </a:solidFill>
                <a:latin typeface="微软雅黑" pitchFamily="34" charset="-122"/>
                <a:ea typeface="微软雅黑" pitchFamily="34" charset="-122"/>
              </a:rPr>
              <a:t>VPC”</a:t>
            </a:r>
            <a:r>
              <a:rPr lang="zh-CN" altLang="en-US" sz="1400" b="1" dirty="0">
                <a:solidFill>
                  <a:srgbClr val="FF0000"/>
                </a:solidFill>
                <a:latin typeface="微软雅黑" pitchFamily="34" charset="-122"/>
                <a:ea typeface="微软雅黑" pitchFamily="34" charset="-122"/>
              </a:rPr>
              <a:t>（虚拟私有云）</a:t>
            </a:r>
          </a:p>
        </p:txBody>
      </p:sp>
      <p:sp>
        <p:nvSpPr>
          <p:cNvPr id="13" name="Text Box 7"/>
          <p:cNvSpPr txBox="1">
            <a:spLocks noChangeArrowheads="1"/>
          </p:cNvSpPr>
          <p:nvPr/>
        </p:nvSpPr>
        <p:spPr bwMode="auto">
          <a:xfrm>
            <a:off x="266760" y="4174283"/>
            <a:ext cx="4864974" cy="3693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1431" tIns="45715" rIns="91431" bIns="45715">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eaLnBrk="1" hangingPunct="1">
              <a:spcBef>
                <a:spcPct val="50000"/>
              </a:spcBef>
            </a:pPr>
            <a:r>
              <a:rPr lang="zh-CN" altLang="en-US" sz="1800" b="1" dirty="0" smtClean="0">
                <a:solidFill>
                  <a:srgbClr val="FF0000"/>
                </a:solidFill>
                <a:latin typeface="微软雅黑" pitchFamily="34" charset="-122"/>
                <a:ea typeface="微软雅黑" pitchFamily="34" charset="-122"/>
              </a:rPr>
              <a:t>使用资源：</a:t>
            </a:r>
            <a:endParaRPr lang="zh-CN" altLang="en-US" sz="1800" b="1" dirty="0">
              <a:solidFill>
                <a:srgbClr val="FF0000"/>
              </a:solidFill>
              <a:latin typeface="微软雅黑" pitchFamily="34" charset="-122"/>
              <a:ea typeface="微软雅黑" pitchFamily="34" charset="-122"/>
            </a:endParaRPr>
          </a:p>
        </p:txBody>
      </p:sp>
      <p:sp>
        <p:nvSpPr>
          <p:cNvPr id="14" name="文本框 13"/>
          <p:cNvSpPr txBox="1"/>
          <p:nvPr/>
        </p:nvSpPr>
        <p:spPr>
          <a:xfrm>
            <a:off x="365819" y="766022"/>
            <a:ext cx="4320480"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某证券客户平台系统</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88296017"/>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bwMode="auto">
          <a:xfrm>
            <a:off x="114362" y="110615"/>
            <a:ext cx="8228794" cy="542774"/>
          </a:xfrm>
          <a:prstGeom prst="rect">
            <a:avLst/>
          </a:prstGeom>
          <a:extLst/>
        </p:spPr>
        <p:txBody>
          <a:bodyPr vert="horz" lIns="91440" tIns="45720" rIns="91440" bIns="45720" rtlCol="0" anchor="ctr">
            <a:normAutofit/>
          </a:bodyPr>
          <a:lstStyle>
            <a:defPPr>
              <a:defRPr lang="zh-CN"/>
            </a:defPPr>
            <a:lvl1pPr>
              <a:spcBef>
                <a:spcPct val="0"/>
              </a:spcBef>
              <a:buNone/>
              <a:defRPr sz="2200" b="1">
                <a:solidFill>
                  <a:schemeClr val="bg1"/>
                </a:solidFill>
                <a:latin typeface="微软雅黑" pitchFamily="34" charset="-122"/>
                <a:ea typeface="微软雅黑" pitchFamily="34" charset="-122"/>
                <a:cs typeface="+mj-cs"/>
              </a:defRPr>
            </a:lvl1pPr>
          </a:lstStyle>
          <a:p>
            <a:pPr>
              <a:defRPr/>
            </a:pPr>
            <a:r>
              <a:rPr lang="zh-CN" altLang="en-US" sz="2800" kern="0" dirty="0">
                <a:effectLst>
                  <a:outerShdw blurRad="38100" dist="38100" dir="2700000" algn="tl">
                    <a:srgbClr val="C0C0C0"/>
                  </a:outerShdw>
                </a:effectLst>
              </a:rPr>
              <a:t>典型案例分析</a:t>
            </a:r>
            <a:r>
              <a:rPr lang="en-US" altLang="zh-CN" sz="2800" kern="0" dirty="0">
                <a:effectLst>
                  <a:outerShdw blurRad="38100" dist="38100" dir="2700000" algn="tl">
                    <a:srgbClr val="C0C0C0"/>
                  </a:outerShdw>
                </a:effectLst>
              </a:rPr>
              <a:t>3</a:t>
            </a:r>
            <a:endParaRPr lang="zh-CN" altLang="en-US" sz="2800" kern="0" dirty="0">
              <a:effectLst>
                <a:outerShdw blurRad="38100" dist="38100" dir="2700000" algn="tl">
                  <a:srgbClr val="C0C0C0"/>
                </a:outerShdw>
              </a:effectLst>
            </a:endParaRPr>
          </a:p>
        </p:txBody>
      </p:sp>
      <p:grpSp>
        <p:nvGrpSpPr>
          <p:cNvPr id="4" name="组合 3"/>
          <p:cNvGrpSpPr/>
          <p:nvPr/>
        </p:nvGrpSpPr>
        <p:grpSpPr>
          <a:xfrm>
            <a:off x="4644008" y="1775531"/>
            <a:ext cx="4027185" cy="4331936"/>
            <a:chOff x="3962652" y="1651668"/>
            <a:chExt cx="4757112" cy="4548533"/>
          </a:xfrm>
        </p:grpSpPr>
        <p:grpSp>
          <p:nvGrpSpPr>
            <p:cNvPr id="5" name="组合 20"/>
            <p:cNvGrpSpPr>
              <a:grpSpLocks/>
            </p:cNvGrpSpPr>
            <p:nvPr/>
          </p:nvGrpSpPr>
          <p:grpSpPr bwMode="auto">
            <a:xfrm>
              <a:off x="3962652" y="1651668"/>
              <a:ext cx="4757112" cy="4548533"/>
              <a:chOff x="3707904" y="1286787"/>
              <a:chExt cx="5436096" cy="5253302"/>
            </a:xfrm>
          </p:grpSpPr>
          <p:pic>
            <p:nvPicPr>
              <p:cNvPr id="7" name="Picture 5"/>
              <p:cNvPicPr>
                <a:picLocks noChangeAspect="1" noChangeArrowheads="1"/>
              </p:cNvPicPr>
              <p:nvPr/>
            </p:nvPicPr>
            <p:blipFill>
              <a:blip r:embed="rId2" cstate="print"/>
              <a:srcRect/>
              <a:stretch>
                <a:fillRect/>
              </a:stretch>
            </p:blipFill>
            <p:spPr bwMode="auto">
              <a:xfrm>
                <a:off x="3707904" y="2205608"/>
                <a:ext cx="5436096" cy="4334481"/>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8" name="Picture 7" descr="C:\Users\Administrator.QTGFQJ8KMP4V47P\Desktop\捕获.PNG"/>
              <p:cNvPicPr>
                <a:picLocks noChangeAspect="1" noChangeArrowheads="1"/>
              </p:cNvPicPr>
              <p:nvPr/>
            </p:nvPicPr>
            <p:blipFill>
              <a:blip r:embed="rId3" cstate="print"/>
              <a:srcRect/>
              <a:stretch>
                <a:fillRect/>
              </a:stretch>
            </p:blipFill>
            <p:spPr bwMode="auto">
              <a:xfrm>
                <a:off x="5713831" y="1286787"/>
                <a:ext cx="1276350" cy="1402257"/>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grpSp>
        <p:cxnSp>
          <p:nvCxnSpPr>
            <p:cNvPr id="6" name="肘形连接符 5"/>
            <p:cNvCxnSpPr/>
            <p:nvPr/>
          </p:nvCxnSpPr>
          <p:spPr>
            <a:xfrm rot="5400000">
              <a:off x="4730415" y="3198579"/>
              <a:ext cx="1771405" cy="648071"/>
            </a:xfrm>
            <a:prstGeom prst="bentConnector3">
              <a:avLst>
                <a:gd name="adj1" fmla="val 2232"/>
              </a:avLst>
            </a:prstGeom>
            <a:noFill/>
            <a:ln w="25400" cap="flat" cmpd="sng" algn="ctr">
              <a:solidFill>
                <a:srgbClr val="F79646"/>
              </a:solidFill>
              <a:prstDash val="solid"/>
            </a:ln>
            <a:effectLst>
              <a:outerShdw blurRad="40000" dist="20000" dir="5400000" rotWithShape="0">
                <a:srgbClr val="000000">
                  <a:alpha val="38000"/>
                </a:srgbClr>
              </a:outerShdw>
            </a:effectLst>
          </p:spPr>
        </p:cxnSp>
      </p:grpSp>
      <p:sp>
        <p:nvSpPr>
          <p:cNvPr id="9" name="TextBox 4"/>
          <p:cNvSpPr txBox="1">
            <a:spLocks noChangeArrowheads="1"/>
          </p:cNvSpPr>
          <p:nvPr/>
        </p:nvSpPr>
        <p:spPr bwMode="auto">
          <a:xfrm>
            <a:off x="243152" y="1715281"/>
            <a:ext cx="4760183" cy="1682504"/>
          </a:xfrm>
          <a:prstGeom prst="rect">
            <a:avLst/>
          </a:prstGeom>
          <a:noFill/>
          <a:ln w="9525">
            <a:noFill/>
            <a:miter lim="800000"/>
            <a:headEnd/>
            <a:tailEnd/>
          </a:ln>
        </p:spPr>
        <p:txBody>
          <a:bodyPr wrap="square" lIns="81272" tIns="40636" rIns="81272" bIns="40636">
            <a:spAutoFit/>
          </a:bodyPr>
          <a:lstStyle/>
          <a:p>
            <a:pPr defTabSz="812719" eaLnBrk="0" hangingPunct="0"/>
            <a:r>
              <a:rPr lang="zh-CN" altLang="en-US" sz="1600" b="1" dirty="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客户需求</a:t>
            </a:r>
            <a:r>
              <a:rPr lang="zh-CN" altLang="en-US" b="1" dirty="0" smtClean="0">
                <a:solidFill>
                  <a:srgbClr val="FF0000"/>
                </a:solidFill>
                <a:latin typeface="微软雅黑" panose="020B0503020204020204" pitchFamily="34" charset="-122"/>
                <a:ea typeface="微软雅黑" panose="020B0503020204020204" pitchFamily="34" charset="-122"/>
              </a:rPr>
              <a:t>：</a:t>
            </a:r>
            <a:endParaRPr lang="en-US" altLang="zh-CN" b="1" dirty="0">
              <a:solidFill>
                <a:srgbClr val="FF0000"/>
              </a:solidFill>
              <a:latin typeface="微软雅黑" panose="020B0503020204020204" pitchFamily="34" charset="-122"/>
              <a:ea typeface="微软雅黑" panose="020B0503020204020204" pitchFamily="34" charset="-122"/>
            </a:endParaRPr>
          </a:p>
          <a:p>
            <a:pPr defTabSz="812719" eaLnBrk="0" hangingPunct="0"/>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400" dirty="0">
                <a:solidFill>
                  <a:prstClr val="black"/>
                </a:solidFill>
                <a:latin typeface="微软雅黑" panose="020B0503020204020204" pitchFamily="34" charset="-122"/>
                <a:ea typeface="微软雅黑" panose="020B0503020204020204" pitchFamily="34" charset="-122"/>
              </a:rPr>
              <a:t>  </a:t>
            </a:r>
            <a:r>
              <a:rPr lang="zh-CN" altLang="en-US" sz="1400" dirty="0">
                <a:solidFill>
                  <a:prstClr val="black"/>
                </a:solidFill>
                <a:latin typeface="微软雅黑" panose="020B0503020204020204" pitchFamily="34" charset="-122"/>
                <a:ea typeface="微软雅黑" panose="020B0503020204020204" pitchFamily="34" charset="-122"/>
              </a:rPr>
              <a:t>通过建设基于公有云的云档案管理系统，对企业的档案管理形成一个统一标准，以便不同企业可以按照档案局的规定对本企业的档案进行管理，从而形成“统一”的企业档案管理系统，摆脱档案信息化低水平重复建设问题。搭建在云平台上的档案管理系统需要快速稳定，并保证数据的高度安全性。</a:t>
            </a:r>
          </a:p>
        </p:txBody>
      </p:sp>
      <p:sp>
        <p:nvSpPr>
          <p:cNvPr id="10" name="TextBox 6"/>
          <p:cNvSpPr txBox="1"/>
          <p:nvPr/>
        </p:nvSpPr>
        <p:spPr>
          <a:xfrm>
            <a:off x="228661" y="3563172"/>
            <a:ext cx="3352753" cy="1282394"/>
          </a:xfrm>
          <a:prstGeom prst="rect">
            <a:avLst/>
          </a:prstGeom>
          <a:noFill/>
        </p:spPr>
        <p:txBody>
          <a:bodyPr wrap="square" lIns="81272" tIns="40636" rIns="81272" bIns="40636">
            <a:spAutoFit/>
          </a:bodyPr>
          <a:lstStyle/>
          <a:p>
            <a:pPr defTabSz="812719" eaLnBrk="0" hangingPunct="0">
              <a:defRPr/>
            </a:pPr>
            <a:r>
              <a:rPr lang="zh-CN" altLang="en-US" sz="1600" b="1" dirty="0" smtClean="0">
                <a:solidFill>
                  <a:srgbClr val="0070C0"/>
                </a:solidFill>
                <a:latin typeface="微软雅黑" panose="020B0503020204020204" pitchFamily="34" charset="-122"/>
                <a:ea typeface="微软雅黑" panose="020B0503020204020204" pitchFamily="34" charset="-122"/>
              </a:rPr>
              <a:t>  </a:t>
            </a:r>
            <a:r>
              <a:rPr lang="zh-CN" altLang="en-US" b="1" dirty="0" smtClean="0">
                <a:solidFill>
                  <a:srgbClr val="FF0000"/>
                </a:solidFill>
                <a:latin typeface="微软雅黑" panose="020B0503020204020204" pitchFamily="34" charset="-122"/>
                <a:ea typeface="微软雅黑" panose="020B0503020204020204" pitchFamily="34" charset="-122"/>
              </a:rPr>
              <a:t>使用</a:t>
            </a:r>
            <a:r>
              <a:rPr lang="zh-CN" altLang="en-US" b="1" dirty="0">
                <a:solidFill>
                  <a:srgbClr val="FF0000"/>
                </a:solidFill>
                <a:latin typeface="微软雅黑" panose="020B0503020204020204" pitchFamily="34" charset="-122"/>
                <a:ea typeface="微软雅黑" panose="020B0503020204020204" pitchFamily="34" charset="-122"/>
              </a:rPr>
              <a:t>资源：</a:t>
            </a:r>
            <a:endParaRPr lang="en-US" altLang="zh-CN" b="1" dirty="0">
              <a:solidFill>
                <a:srgbClr val="FF0000"/>
              </a:solidFill>
              <a:latin typeface="微软雅黑" panose="020B0503020204020204" pitchFamily="34" charset="-122"/>
              <a:ea typeface="微软雅黑" panose="020B0503020204020204" pitchFamily="34" charset="-122"/>
            </a:endParaRPr>
          </a:p>
          <a:p>
            <a:pPr defTabSz="812719" eaLnBrk="0" hangingPunct="0">
              <a:defRPr/>
            </a:pPr>
            <a:r>
              <a:rPr lang="zh-CN" altLang="en-US" sz="1400" dirty="0">
                <a:solidFill>
                  <a:prstClr val="black"/>
                </a:solidFill>
                <a:latin typeface="微软雅黑" panose="020B0503020204020204" pitchFamily="34" charset="-122"/>
                <a:ea typeface="微软雅黑" panose="020B0503020204020204" pitchFamily="34" charset="-122"/>
              </a:rPr>
              <a:t>  </a:t>
            </a:r>
            <a:r>
              <a:rPr lang="en-US" altLang="zh-CN" sz="1500" dirty="0">
                <a:solidFill>
                  <a:prstClr val="black"/>
                </a:solidFill>
                <a:latin typeface="微软雅黑" panose="020B0503020204020204" pitchFamily="34" charset="-122"/>
                <a:ea typeface="微软雅黑" panose="020B0503020204020204" pitchFamily="34" charset="-122"/>
              </a:rPr>
              <a:t>  </a:t>
            </a:r>
            <a:r>
              <a:rPr lang="zh-CN" altLang="en-US" sz="1500" dirty="0">
                <a:solidFill>
                  <a:prstClr val="black"/>
                </a:solidFill>
                <a:latin typeface="微软雅黑" panose="020B0503020204020204" pitchFamily="34" charset="-122"/>
                <a:ea typeface="微软雅黑" panose="020B0503020204020204" pitchFamily="34" charset="-122"/>
              </a:rPr>
              <a:t>客户业务系统部署</a:t>
            </a:r>
            <a:r>
              <a:rPr lang="zh-CN" altLang="en-US" sz="1500" dirty="0" smtClean="0">
                <a:solidFill>
                  <a:prstClr val="black"/>
                </a:solidFill>
                <a:latin typeface="微软雅黑" panose="020B0503020204020204" pitchFamily="34" charset="-122"/>
                <a:ea typeface="微软雅黑" panose="020B0503020204020204" pitchFamily="34" charset="-122"/>
              </a:rPr>
              <a:t>在移动云平台</a:t>
            </a:r>
            <a:r>
              <a:rPr lang="zh-CN" altLang="en-US" sz="1500" dirty="0">
                <a:solidFill>
                  <a:prstClr val="black"/>
                </a:solidFill>
                <a:latin typeface="微软雅黑" panose="020B0503020204020204" pitchFamily="34" charset="-122"/>
                <a:ea typeface="微软雅黑" panose="020B0503020204020204" pitchFamily="34" charset="-122"/>
              </a:rPr>
              <a:t>后，使用到的云产品有：</a:t>
            </a:r>
            <a:r>
              <a:rPr lang="zh-CN" altLang="en-US" sz="1500" b="1" dirty="0">
                <a:solidFill>
                  <a:srgbClr val="FF0000"/>
                </a:solidFill>
                <a:latin typeface="微软雅黑" panose="020B0503020204020204" pitchFamily="34" charset="-122"/>
                <a:ea typeface="微软雅黑" panose="020B0503020204020204" pitchFamily="34" charset="-122"/>
              </a:rPr>
              <a:t>云主机 </a:t>
            </a:r>
            <a:r>
              <a:rPr lang="en-US" altLang="zh-CN" sz="1500" b="1" dirty="0">
                <a:solidFill>
                  <a:srgbClr val="FF0000"/>
                </a:solidFill>
                <a:latin typeface="微软雅黑" panose="020B0503020204020204" pitchFamily="34" charset="-122"/>
                <a:ea typeface="微软雅黑" panose="020B0503020204020204" pitchFamily="34" charset="-122"/>
              </a:rPr>
              <a:t>+ </a:t>
            </a:r>
            <a:r>
              <a:rPr lang="zh-CN" altLang="en-US" sz="1500" b="1" dirty="0">
                <a:solidFill>
                  <a:srgbClr val="FF0000"/>
                </a:solidFill>
                <a:latin typeface="微软雅黑" panose="020B0503020204020204" pitchFamily="34" charset="-122"/>
                <a:ea typeface="微软雅黑" panose="020B0503020204020204" pitchFamily="34" charset="-122"/>
              </a:rPr>
              <a:t>云存储</a:t>
            </a:r>
            <a:r>
              <a:rPr lang="en-US" altLang="zh-CN" sz="1500" b="1" dirty="0">
                <a:solidFill>
                  <a:srgbClr val="FF0000"/>
                </a:solidFill>
                <a:latin typeface="微软雅黑" panose="020B0503020204020204" pitchFamily="34" charset="-122"/>
                <a:ea typeface="微软雅黑" panose="020B0503020204020204" pitchFamily="34" charset="-122"/>
              </a:rPr>
              <a:t> +</a:t>
            </a:r>
            <a:r>
              <a:rPr lang="zh-CN" altLang="en-US" sz="1500" b="1" dirty="0">
                <a:solidFill>
                  <a:srgbClr val="FF0000"/>
                </a:solidFill>
                <a:latin typeface="微软雅黑" panose="020B0503020204020204" pitchFamily="34" charset="-122"/>
                <a:ea typeface="微软雅黑" panose="020B0503020204020204" pitchFamily="34" charset="-122"/>
              </a:rPr>
              <a:t>弹性块存储 </a:t>
            </a:r>
            <a:r>
              <a:rPr lang="en-US" altLang="zh-CN" sz="1500" b="1" dirty="0">
                <a:solidFill>
                  <a:srgbClr val="FF0000"/>
                </a:solidFill>
                <a:latin typeface="微软雅黑" panose="020B0503020204020204" pitchFamily="34" charset="-122"/>
                <a:ea typeface="微软雅黑" panose="020B0503020204020204" pitchFamily="34" charset="-122"/>
              </a:rPr>
              <a:t>+ </a:t>
            </a:r>
            <a:r>
              <a:rPr lang="zh-CN" altLang="en-US" sz="1500" b="1" dirty="0">
                <a:solidFill>
                  <a:srgbClr val="FF0000"/>
                </a:solidFill>
                <a:latin typeface="微软雅黑" panose="020B0503020204020204" pitchFamily="34" charset="-122"/>
                <a:ea typeface="微软雅黑" panose="020B0503020204020204" pitchFamily="34" charset="-122"/>
              </a:rPr>
              <a:t>弹性公网</a:t>
            </a:r>
            <a:r>
              <a:rPr lang="en-US" altLang="zh-CN" sz="1500" b="1" dirty="0">
                <a:solidFill>
                  <a:srgbClr val="FF0000"/>
                </a:solidFill>
                <a:latin typeface="微软雅黑" panose="020B0503020204020204" pitchFamily="34" charset="-122"/>
                <a:ea typeface="微软雅黑" panose="020B0503020204020204" pitchFamily="34" charset="-122"/>
              </a:rPr>
              <a:t>IP + </a:t>
            </a:r>
            <a:r>
              <a:rPr lang="zh-CN" altLang="en-US" sz="1500" b="1" dirty="0">
                <a:solidFill>
                  <a:srgbClr val="FF0000"/>
                </a:solidFill>
                <a:latin typeface="微软雅黑" panose="020B0503020204020204" pitchFamily="34" charset="-122"/>
                <a:ea typeface="微软雅黑" panose="020B0503020204020204" pitchFamily="34" charset="-122"/>
              </a:rPr>
              <a:t>带宽出租</a:t>
            </a:r>
            <a:r>
              <a:rPr lang="zh-CN" altLang="en-US" sz="1500" dirty="0">
                <a:solidFill>
                  <a:prstClr val="black"/>
                </a:solidFill>
                <a:latin typeface="微软雅黑" panose="020B0503020204020204" pitchFamily="34" charset="-122"/>
                <a:ea typeface="微软雅黑" panose="020B0503020204020204" pitchFamily="34" charset="-122"/>
              </a:rPr>
              <a:t>，使用资源情况如下</a:t>
            </a:r>
            <a:r>
              <a:rPr lang="zh-CN" altLang="en-US" sz="1400" dirty="0">
                <a:solidFill>
                  <a:prstClr val="black"/>
                </a:solidFill>
                <a:latin typeface="微软雅黑" panose="020B0503020204020204" pitchFamily="34" charset="-122"/>
                <a:ea typeface="微软雅黑" panose="020B0503020204020204" pitchFamily="34" charset="-122"/>
              </a:rPr>
              <a:t>：</a:t>
            </a:r>
            <a:endParaRPr lang="en-US" altLang="zh-CN" sz="1600" dirty="0">
              <a:solidFill>
                <a:prstClr val="black"/>
              </a:solidFill>
              <a:latin typeface="微软雅黑" panose="020B0503020204020204" pitchFamily="34" charset="-122"/>
              <a:ea typeface="微软雅黑" panose="020B0503020204020204" pitchFamily="34" charset="-122"/>
            </a:endParaRPr>
          </a:p>
        </p:txBody>
      </p:sp>
      <p:sp>
        <p:nvSpPr>
          <p:cNvPr id="11" name="矩形 10"/>
          <p:cNvSpPr/>
          <p:nvPr/>
        </p:nvSpPr>
        <p:spPr>
          <a:xfrm>
            <a:off x="441566" y="4871239"/>
            <a:ext cx="4572000" cy="1236228"/>
          </a:xfrm>
          <a:prstGeom prst="rect">
            <a:avLst/>
          </a:prstGeom>
        </p:spPr>
        <p:txBody>
          <a:bodyPr lIns="81272" tIns="40636" rIns="81272" bIns="40636">
            <a:spAutoFit/>
          </a:bodyPr>
          <a:lstStyle/>
          <a:p>
            <a:pPr marL="253975" indent="-253975" defTabSz="812719" eaLnBrk="0" hangingPunct="0">
              <a:buClr>
                <a:srgbClr val="FF0000"/>
              </a:buClr>
              <a:buFont typeface="Wingdings" panose="05000000000000000000" pitchFamily="2" charset="2"/>
              <a:buChar char="ü"/>
              <a:defRPr/>
            </a:pPr>
            <a:r>
              <a:rPr lang="zh-CN" altLang="en-US" sz="1500" b="1" dirty="0">
                <a:solidFill>
                  <a:prstClr val="black"/>
                </a:solidFill>
                <a:latin typeface="微软雅黑" panose="020B0503020204020204" pitchFamily="34" charset="-122"/>
                <a:ea typeface="微软雅黑" panose="020B0503020204020204" pitchFamily="34" charset="-122"/>
              </a:rPr>
              <a:t>云主机：</a:t>
            </a:r>
            <a:r>
              <a:rPr lang="en-US" altLang="zh-CN" sz="1500" dirty="0">
                <a:solidFill>
                  <a:prstClr val="black"/>
                </a:solidFill>
                <a:latin typeface="微软雅黑" panose="020B0503020204020204" pitchFamily="34" charset="-122"/>
                <a:ea typeface="微软雅黑" panose="020B0503020204020204" pitchFamily="34" charset="-122"/>
              </a:rPr>
              <a:t>17</a:t>
            </a:r>
            <a:r>
              <a:rPr lang="zh-CN" altLang="en-US" sz="1500" dirty="0">
                <a:solidFill>
                  <a:prstClr val="black"/>
                </a:solidFill>
                <a:latin typeface="微软雅黑" panose="020B0503020204020204" pitchFamily="34" charset="-122"/>
                <a:ea typeface="微软雅黑" panose="020B0503020204020204" pitchFamily="34" charset="-122"/>
              </a:rPr>
              <a:t>台</a:t>
            </a:r>
            <a:r>
              <a:rPr lang="zh-CN" altLang="en-US" sz="1400" dirty="0">
                <a:solidFill>
                  <a:prstClr val="black"/>
                </a:solidFill>
                <a:latin typeface="微软雅黑" panose="020B0503020204020204" pitchFamily="34" charset="-122"/>
                <a:ea typeface="微软雅黑" panose="020B0503020204020204" pitchFamily="34" charset="-122"/>
              </a:rPr>
              <a:t>（高性能</a:t>
            </a:r>
            <a:r>
              <a:rPr lang="en-US" altLang="zh-CN" sz="1400" dirty="0">
                <a:solidFill>
                  <a:prstClr val="black"/>
                </a:solidFill>
                <a:latin typeface="微软雅黑" panose="020B0503020204020204" pitchFamily="34" charset="-122"/>
                <a:ea typeface="微软雅黑" panose="020B0503020204020204" pitchFamily="34" charset="-122"/>
              </a:rPr>
              <a:t>I</a:t>
            </a:r>
            <a:r>
              <a:rPr lang="zh-CN" altLang="en-US" sz="1400" dirty="0">
                <a:solidFill>
                  <a:prstClr val="black"/>
                </a:solidFill>
                <a:latin typeface="微软雅黑" panose="020B0503020204020204" pitchFamily="34" charset="-122"/>
                <a:ea typeface="微软雅黑" panose="020B0503020204020204" pitchFamily="34" charset="-122"/>
              </a:rPr>
              <a:t>配置）</a:t>
            </a:r>
          </a:p>
          <a:p>
            <a:pPr marL="253975" indent="-253975" defTabSz="812719" eaLnBrk="0" hangingPunct="0">
              <a:buClr>
                <a:srgbClr val="FF0000"/>
              </a:buClr>
              <a:buFont typeface="Wingdings" panose="05000000000000000000" pitchFamily="2" charset="2"/>
              <a:buChar char="ü"/>
              <a:defRPr/>
            </a:pPr>
            <a:r>
              <a:rPr lang="zh-CN" altLang="en-US" sz="1500" b="1" dirty="0">
                <a:solidFill>
                  <a:prstClr val="black"/>
                </a:solidFill>
                <a:latin typeface="微软雅黑" panose="020B0503020204020204" pitchFamily="34" charset="-122"/>
                <a:ea typeface="微软雅黑" panose="020B0503020204020204" pitchFamily="34" charset="-122"/>
              </a:rPr>
              <a:t>云存储：</a:t>
            </a:r>
            <a:r>
              <a:rPr lang="en-US" altLang="zh-CN" sz="1500" dirty="0">
                <a:solidFill>
                  <a:prstClr val="black"/>
                </a:solidFill>
                <a:latin typeface="微软雅黑" panose="020B0503020204020204" pitchFamily="34" charset="-122"/>
                <a:ea typeface="微软雅黑" panose="020B0503020204020204" pitchFamily="34" charset="-122"/>
              </a:rPr>
              <a:t>2TB</a:t>
            </a:r>
            <a:r>
              <a:rPr lang="zh-CN" altLang="en-US" sz="1500" dirty="0">
                <a:solidFill>
                  <a:prstClr val="black"/>
                </a:solidFill>
                <a:latin typeface="微软雅黑" panose="020B0503020204020204" pitchFamily="34" charset="-122"/>
                <a:ea typeface="微软雅黑" panose="020B0503020204020204" pitchFamily="34" charset="-122"/>
              </a:rPr>
              <a:t>；</a:t>
            </a:r>
            <a:endParaRPr lang="en-US" altLang="zh-CN" sz="1500" dirty="0">
              <a:solidFill>
                <a:prstClr val="black"/>
              </a:solidFill>
              <a:latin typeface="微软雅黑" panose="020B0503020204020204" pitchFamily="34" charset="-122"/>
              <a:ea typeface="微软雅黑" panose="020B0503020204020204" pitchFamily="34" charset="-122"/>
            </a:endParaRPr>
          </a:p>
          <a:p>
            <a:pPr marL="253975" indent="-253975" defTabSz="812719" eaLnBrk="0" hangingPunct="0">
              <a:buClr>
                <a:srgbClr val="FF0000"/>
              </a:buClr>
              <a:buFont typeface="Wingdings" panose="05000000000000000000" pitchFamily="2" charset="2"/>
              <a:buChar char="ü"/>
              <a:defRPr/>
            </a:pPr>
            <a:r>
              <a:rPr lang="zh-CN" altLang="en-US" sz="1500" b="1" dirty="0">
                <a:solidFill>
                  <a:prstClr val="black"/>
                </a:solidFill>
                <a:latin typeface="微软雅黑" panose="020B0503020204020204" pitchFamily="34" charset="-122"/>
                <a:ea typeface="微软雅黑" panose="020B0503020204020204" pitchFamily="34" charset="-122"/>
              </a:rPr>
              <a:t>弹性块存储：</a:t>
            </a:r>
            <a:r>
              <a:rPr lang="en-US" altLang="zh-CN" sz="1500" dirty="0">
                <a:solidFill>
                  <a:prstClr val="black"/>
                </a:solidFill>
                <a:latin typeface="微软雅黑" panose="020B0503020204020204" pitchFamily="34" charset="-122"/>
                <a:ea typeface="微软雅黑" panose="020B0503020204020204" pitchFamily="34" charset="-122"/>
              </a:rPr>
              <a:t>400GB</a:t>
            </a:r>
            <a:r>
              <a:rPr lang="zh-CN" altLang="en-US" sz="1500" dirty="0">
                <a:solidFill>
                  <a:prstClr val="black"/>
                </a:solidFill>
                <a:latin typeface="微软雅黑" panose="020B0503020204020204" pitchFamily="34" charset="-122"/>
                <a:ea typeface="微软雅黑" panose="020B0503020204020204" pitchFamily="34" charset="-122"/>
              </a:rPr>
              <a:t>；</a:t>
            </a:r>
            <a:endParaRPr lang="en-US" altLang="zh-CN" sz="1500" dirty="0">
              <a:solidFill>
                <a:prstClr val="black"/>
              </a:solidFill>
              <a:latin typeface="微软雅黑" panose="020B0503020204020204" pitchFamily="34" charset="-122"/>
              <a:ea typeface="微软雅黑" panose="020B0503020204020204" pitchFamily="34" charset="-122"/>
            </a:endParaRPr>
          </a:p>
          <a:p>
            <a:pPr marL="253975" indent="-253975" defTabSz="812719" eaLnBrk="0" hangingPunct="0">
              <a:buClr>
                <a:srgbClr val="FF0000"/>
              </a:buClr>
              <a:buFont typeface="Wingdings" panose="05000000000000000000" pitchFamily="2" charset="2"/>
              <a:buChar char="ü"/>
              <a:defRPr/>
            </a:pPr>
            <a:r>
              <a:rPr lang="zh-CN" altLang="en-US" sz="1500" b="1" dirty="0">
                <a:solidFill>
                  <a:prstClr val="black"/>
                </a:solidFill>
                <a:latin typeface="微软雅黑" panose="020B0503020204020204" pitchFamily="34" charset="-122"/>
                <a:ea typeface="微软雅黑" panose="020B0503020204020204" pitchFamily="34" charset="-122"/>
              </a:rPr>
              <a:t>公网</a:t>
            </a:r>
            <a:r>
              <a:rPr lang="en-US" altLang="zh-CN" sz="1500" b="1" dirty="0">
                <a:solidFill>
                  <a:prstClr val="black"/>
                </a:solidFill>
                <a:latin typeface="微软雅黑" panose="020B0503020204020204" pitchFamily="34" charset="-122"/>
                <a:ea typeface="微软雅黑" panose="020B0503020204020204" pitchFamily="34" charset="-122"/>
              </a:rPr>
              <a:t>IP</a:t>
            </a:r>
            <a:r>
              <a:rPr lang="zh-CN" altLang="en-US" sz="1500" b="1" dirty="0">
                <a:solidFill>
                  <a:prstClr val="black"/>
                </a:solidFill>
                <a:latin typeface="微软雅黑" panose="020B0503020204020204" pitchFamily="34" charset="-122"/>
                <a:ea typeface="微软雅黑" panose="020B0503020204020204" pitchFamily="34" charset="-122"/>
              </a:rPr>
              <a:t>：</a:t>
            </a:r>
            <a:r>
              <a:rPr lang="en-US" altLang="zh-CN" sz="1500" dirty="0">
                <a:solidFill>
                  <a:prstClr val="black"/>
                </a:solidFill>
                <a:latin typeface="微软雅黑" panose="020B0503020204020204" pitchFamily="34" charset="-122"/>
                <a:ea typeface="微软雅黑" panose="020B0503020204020204" pitchFamily="34" charset="-122"/>
              </a:rPr>
              <a:t>9</a:t>
            </a:r>
            <a:r>
              <a:rPr lang="zh-CN" altLang="en-US" sz="1500" dirty="0">
                <a:solidFill>
                  <a:prstClr val="black"/>
                </a:solidFill>
                <a:latin typeface="微软雅黑" panose="020B0503020204020204" pitchFamily="34" charset="-122"/>
                <a:ea typeface="微软雅黑" panose="020B0503020204020204" pitchFamily="34" charset="-122"/>
              </a:rPr>
              <a:t>个；</a:t>
            </a:r>
            <a:endParaRPr lang="en-US" altLang="zh-CN" sz="1500" dirty="0">
              <a:solidFill>
                <a:prstClr val="black"/>
              </a:solidFill>
              <a:latin typeface="微软雅黑" panose="020B0503020204020204" pitchFamily="34" charset="-122"/>
              <a:ea typeface="微软雅黑" panose="020B0503020204020204" pitchFamily="34" charset="-122"/>
            </a:endParaRPr>
          </a:p>
          <a:p>
            <a:pPr marL="253975" indent="-253975" defTabSz="812719" eaLnBrk="0" hangingPunct="0">
              <a:buClr>
                <a:srgbClr val="FF0000"/>
              </a:buClr>
              <a:buFont typeface="Wingdings" panose="05000000000000000000" pitchFamily="2" charset="2"/>
              <a:buChar char="ü"/>
              <a:defRPr/>
            </a:pPr>
            <a:r>
              <a:rPr lang="zh-CN" altLang="en-US" sz="1500" b="1" dirty="0">
                <a:solidFill>
                  <a:prstClr val="black"/>
                </a:solidFill>
                <a:latin typeface="微软雅黑" panose="020B0503020204020204" pitchFamily="34" charset="-122"/>
                <a:ea typeface="微软雅黑" panose="020B0503020204020204" pitchFamily="34" charset="-122"/>
              </a:rPr>
              <a:t>带宽：</a:t>
            </a:r>
            <a:r>
              <a:rPr lang="en-US" altLang="zh-CN" sz="1500" dirty="0">
                <a:solidFill>
                  <a:prstClr val="black"/>
                </a:solidFill>
                <a:latin typeface="微软雅黑" panose="020B0503020204020204" pitchFamily="34" charset="-122"/>
                <a:ea typeface="微软雅黑" panose="020B0503020204020204" pitchFamily="34" charset="-122"/>
              </a:rPr>
              <a:t>100M</a:t>
            </a:r>
            <a:endParaRPr lang="zh-CN" altLang="en-US" sz="1600" dirty="0">
              <a:solidFill>
                <a:prstClr val="black"/>
              </a:solidFill>
              <a:latin typeface="微软雅黑" panose="020B0503020204020204" pitchFamily="34" charset="-122"/>
              <a:ea typeface="微软雅黑" panose="020B0503020204020204" pitchFamily="34" charset="-122"/>
            </a:endParaRPr>
          </a:p>
        </p:txBody>
      </p:sp>
      <p:sp>
        <p:nvSpPr>
          <p:cNvPr id="12" name="TextBox 5"/>
          <p:cNvSpPr txBox="1">
            <a:spLocks noChangeArrowheads="1"/>
          </p:cNvSpPr>
          <p:nvPr/>
        </p:nvSpPr>
        <p:spPr bwMode="auto">
          <a:xfrm>
            <a:off x="5166995" y="6107467"/>
            <a:ext cx="2825455" cy="266732"/>
          </a:xfrm>
          <a:prstGeom prst="rect">
            <a:avLst/>
          </a:prstGeom>
          <a:noFill/>
          <a:ln w="9525">
            <a:noFill/>
            <a:miter lim="800000"/>
            <a:headEnd/>
            <a:tailEnd/>
          </a:ln>
        </p:spPr>
        <p:txBody>
          <a:bodyPr wrap="square" lIns="81272" tIns="40636" rIns="81272" bIns="40636">
            <a:spAutoFit/>
          </a:bodyPr>
          <a:lstStyle/>
          <a:p>
            <a:pPr algn="ctr" defTabSz="812719" eaLnBrk="0" hangingPunct="0"/>
            <a:r>
              <a:rPr lang="zh-CN" altLang="en-US" sz="1200" b="1" dirty="0">
                <a:latin typeface="微软雅黑" panose="020B0503020204020204" pitchFamily="34" charset="-122"/>
                <a:ea typeface="微软雅黑" panose="020B0503020204020204" pitchFamily="34" charset="-122"/>
              </a:rPr>
              <a:t>档案云管理系统架构图</a:t>
            </a:r>
          </a:p>
        </p:txBody>
      </p:sp>
      <p:sp>
        <p:nvSpPr>
          <p:cNvPr id="13" name="文本框 12"/>
          <p:cNvSpPr txBox="1"/>
          <p:nvPr/>
        </p:nvSpPr>
        <p:spPr>
          <a:xfrm>
            <a:off x="441566" y="873277"/>
            <a:ext cx="4320480"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某档案云管理系统</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4211804016"/>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4716778" y="3900481"/>
            <a:ext cx="3741368" cy="2646592"/>
          </a:xfrm>
          <a:prstGeom prst="rect">
            <a:avLst/>
          </a:prstGeom>
          <a:noFill/>
          <a:ln w="9525">
            <a:noFill/>
            <a:miter lim="800000"/>
            <a:headEnd/>
            <a:tailEnd/>
          </a:ln>
        </p:spPr>
      </p:pic>
      <p:sp>
        <p:nvSpPr>
          <p:cNvPr id="2" name="标题 1"/>
          <p:cNvSpPr txBox="1">
            <a:spLocks/>
          </p:cNvSpPr>
          <p:nvPr/>
        </p:nvSpPr>
        <p:spPr bwMode="auto">
          <a:xfrm>
            <a:off x="114362" y="110615"/>
            <a:ext cx="8228794" cy="5427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1" tIns="45715" rIns="91431" bIns="45715" numCol="1" rtlCol="0" anchor="ctr" anchorCtr="0" compatLnSpc="1">
            <a:prstTxWarp prst="textNoShape">
              <a:avLst/>
            </a:prstTxWarp>
            <a:normAutofit/>
          </a:bodyPr>
          <a:lstStyle>
            <a:lvl1pPr algn="l" defTabSz="1028700" rtl="0" eaLnBrk="0" fontAlgn="base" hangingPunct="0">
              <a:spcBef>
                <a:spcPct val="0"/>
              </a:spcBef>
              <a:spcAft>
                <a:spcPct val="0"/>
              </a:spcAft>
              <a:defRPr sz="2700" b="1" kern="1200">
                <a:solidFill>
                  <a:srgbClr val="00B0F0"/>
                </a:solidFill>
                <a:latin typeface="微软雅黑" pitchFamily="34" charset="-122"/>
                <a:ea typeface="微软雅黑" pitchFamily="34" charset="-122"/>
                <a:cs typeface="+mj-cs"/>
              </a:defRPr>
            </a:lvl1pPr>
            <a:lvl2pPr algn="l" defTabSz="1028700" rtl="0" eaLnBrk="0" fontAlgn="base" hangingPunct="0">
              <a:spcBef>
                <a:spcPct val="0"/>
              </a:spcBef>
              <a:spcAft>
                <a:spcPct val="0"/>
              </a:spcAft>
              <a:defRPr sz="2700" b="1">
                <a:solidFill>
                  <a:srgbClr val="00B0F0"/>
                </a:solidFill>
                <a:latin typeface="微软雅黑" pitchFamily="34" charset="-122"/>
                <a:ea typeface="微软雅黑" pitchFamily="34" charset="-122"/>
              </a:defRPr>
            </a:lvl2pPr>
            <a:lvl3pPr algn="l" defTabSz="1028700" rtl="0" eaLnBrk="0" fontAlgn="base" hangingPunct="0">
              <a:spcBef>
                <a:spcPct val="0"/>
              </a:spcBef>
              <a:spcAft>
                <a:spcPct val="0"/>
              </a:spcAft>
              <a:defRPr sz="2700" b="1">
                <a:solidFill>
                  <a:srgbClr val="00B0F0"/>
                </a:solidFill>
                <a:latin typeface="微软雅黑" pitchFamily="34" charset="-122"/>
                <a:ea typeface="微软雅黑" pitchFamily="34" charset="-122"/>
              </a:defRPr>
            </a:lvl3pPr>
            <a:lvl4pPr algn="l" defTabSz="1028700" rtl="0" eaLnBrk="0" fontAlgn="base" hangingPunct="0">
              <a:spcBef>
                <a:spcPct val="0"/>
              </a:spcBef>
              <a:spcAft>
                <a:spcPct val="0"/>
              </a:spcAft>
              <a:defRPr sz="2700" b="1">
                <a:solidFill>
                  <a:srgbClr val="00B0F0"/>
                </a:solidFill>
                <a:latin typeface="微软雅黑" pitchFamily="34" charset="-122"/>
                <a:ea typeface="微软雅黑" pitchFamily="34" charset="-122"/>
              </a:defRPr>
            </a:lvl4pPr>
            <a:lvl5pPr algn="l" defTabSz="1028700" rtl="0" eaLnBrk="0" fontAlgn="base" hangingPunct="0">
              <a:spcBef>
                <a:spcPct val="0"/>
              </a:spcBef>
              <a:spcAft>
                <a:spcPct val="0"/>
              </a:spcAft>
              <a:defRPr sz="2700" b="1">
                <a:solidFill>
                  <a:srgbClr val="00B0F0"/>
                </a:solidFill>
                <a:latin typeface="微软雅黑" pitchFamily="34" charset="-122"/>
                <a:ea typeface="微软雅黑" pitchFamily="34" charset="-122"/>
              </a:defRPr>
            </a:lvl5pPr>
            <a:lvl6pPr marL="457200" algn="l" defTabSz="1028700" rtl="0" fontAlgn="base">
              <a:spcBef>
                <a:spcPct val="0"/>
              </a:spcBef>
              <a:spcAft>
                <a:spcPct val="0"/>
              </a:spcAft>
              <a:defRPr sz="2700" b="1">
                <a:solidFill>
                  <a:srgbClr val="00B0F0"/>
                </a:solidFill>
                <a:latin typeface="微软雅黑" pitchFamily="34" charset="-122"/>
                <a:ea typeface="微软雅黑" pitchFamily="34" charset="-122"/>
              </a:defRPr>
            </a:lvl6pPr>
            <a:lvl7pPr marL="914400" algn="l" defTabSz="1028700" rtl="0" fontAlgn="base">
              <a:spcBef>
                <a:spcPct val="0"/>
              </a:spcBef>
              <a:spcAft>
                <a:spcPct val="0"/>
              </a:spcAft>
              <a:defRPr sz="2700" b="1">
                <a:solidFill>
                  <a:srgbClr val="00B0F0"/>
                </a:solidFill>
                <a:latin typeface="微软雅黑" pitchFamily="34" charset="-122"/>
                <a:ea typeface="微软雅黑" pitchFamily="34" charset="-122"/>
              </a:defRPr>
            </a:lvl7pPr>
            <a:lvl8pPr marL="1371600" algn="l" defTabSz="1028700" rtl="0" fontAlgn="base">
              <a:spcBef>
                <a:spcPct val="0"/>
              </a:spcBef>
              <a:spcAft>
                <a:spcPct val="0"/>
              </a:spcAft>
              <a:defRPr sz="2700" b="1">
                <a:solidFill>
                  <a:srgbClr val="00B0F0"/>
                </a:solidFill>
                <a:latin typeface="微软雅黑" pitchFamily="34" charset="-122"/>
                <a:ea typeface="微软雅黑" pitchFamily="34" charset="-122"/>
              </a:defRPr>
            </a:lvl8pPr>
            <a:lvl9pPr marL="1828800" algn="l" defTabSz="1028700" rtl="0" fontAlgn="base">
              <a:spcBef>
                <a:spcPct val="0"/>
              </a:spcBef>
              <a:spcAft>
                <a:spcPct val="0"/>
              </a:spcAft>
              <a:defRPr sz="2700" b="1">
                <a:solidFill>
                  <a:srgbClr val="00B0F0"/>
                </a:solidFill>
                <a:latin typeface="微软雅黑" pitchFamily="34" charset="-122"/>
                <a:ea typeface="微软雅黑" pitchFamily="34" charset="-122"/>
              </a:defRPr>
            </a:lvl9pPr>
          </a:lstStyle>
          <a:p>
            <a:pPr defTabSz="914400" eaLnBrk="1" fontAlgn="auto" hangingPunct="1">
              <a:spcAft>
                <a:spcPts val="0"/>
              </a:spcAft>
              <a:defRPr/>
            </a:pPr>
            <a:r>
              <a:rPr lang="zh-CN" altLang="en-US" sz="2800" kern="0" dirty="0">
                <a:solidFill>
                  <a:schemeClr val="bg1"/>
                </a:solidFill>
                <a:effectLst>
                  <a:outerShdw blurRad="38100" dist="38100" dir="2700000" algn="tl">
                    <a:srgbClr val="C0C0C0"/>
                  </a:outerShdw>
                </a:effectLst>
              </a:rPr>
              <a:t>典型案例分析</a:t>
            </a:r>
            <a:r>
              <a:rPr lang="en-US" altLang="zh-CN" sz="2800" kern="0" dirty="0">
                <a:solidFill>
                  <a:schemeClr val="bg1"/>
                </a:solidFill>
                <a:effectLst>
                  <a:outerShdw blurRad="38100" dist="38100" dir="2700000" algn="tl">
                    <a:srgbClr val="C0C0C0"/>
                  </a:outerShdw>
                </a:effectLst>
              </a:rPr>
              <a:t>4</a:t>
            </a:r>
            <a:endParaRPr lang="zh-CN" altLang="en-US" sz="2800" kern="0" dirty="0">
              <a:solidFill>
                <a:schemeClr val="bg1"/>
              </a:solidFill>
              <a:effectLst>
                <a:outerShdw blurRad="38100" dist="38100" dir="2700000" algn="tl">
                  <a:srgbClr val="C0C0C0"/>
                </a:outerShdw>
              </a:effectLst>
            </a:endParaRPr>
          </a:p>
        </p:txBody>
      </p:sp>
      <p:sp>
        <p:nvSpPr>
          <p:cNvPr id="4" name="副标题 2"/>
          <p:cNvSpPr txBox="1">
            <a:spLocks/>
          </p:cNvSpPr>
          <p:nvPr/>
        </p:nvSpPr>
        <p:spPr>
          <a:xfrm>
            <a:off x="3810011" y="1285905"/>
            <a:ext cx="5029130" cy="4251901"/>
          </a:xfrm>
          <a:prstGeom prst="rect">
            <a:avLst/>
          </a:prstGeom>
        </p:spPr>
        <p:txBody>
          <a:bodyPr lIns="81272" tIns="40636" rIns="81272" bIns="40636"/>
          <a:lstStyle>
            <a:lvl1pPr marL="0" indent="0" algn="l" rtl="0" eaLnBrk="0" fontAlgn="base" hangingPunct="0">
              <a:spcBef>
                <a:spcPct val="20000"/>
              </a:spcBef>
              <a:spcAft>
                <a:spcPct val="0"/>
              </a:spcAft>
              <a:buFont typeface="Arial" charset="0"/>
              <a:buNone/>
              <a:defRPr sz="2000" b="1" kern="1200">
                <a:solidFill>
                  <a:schemeClr val="tx1"/>
                </a:solidFill>
                <a:latin typeface="华文细黑" pitchFamily="2" charset="-122"/>
                <a:ea typeface="华文细黑" pitchFamily="2" charset="-122"/>
                <a:cs typeface="+mn-cs"/>
              </a:defRPr>
            </a:lvl1pPr>
            <a:lvl2pPr marL="457200" indent="0" algn="ctr" rtl="0" eaLnBrk="0" fontAlgn="base" hangingPunct="0">
              <a:spcBef>
                <a:spcPct val="20000"/>
              </a:spcBef>
              <a:spcAft>
                <a:spcPct val="0"/>
              </a:spcAft>
              <a:buFont typeface="Arial" charset="0"/>
              <a:buNone/>
              <a:defRPr sz="1400" kern="1200">
                <a:solidFill>
                  <a:schemeClr val="tx1">
                    <a:tint val="75000"/>
                  </a:schemeClr>
                </a:solidFill>
                <a:latin typeface="华文细黑" pitchFamily="2" charset="-122"/>
                <a:ea typeface="华文细黑" pitchFamily="2" charset="-122"/>
                <a:cs typeface="+mn-cs"/>
              </a:defRPr>
            </a:lvl2pPr>
            <a:lvl3pPr marL="914400" indent="0" algn="ctr" rtl="0" eaLnBrk="0" fontAlgn="base" hangingPunct="0">
              <a:spcBef>
                <a:spcPct val="20000"/>
              </a:spcBef>
              <a:spcAft>
                <a:spcPct val="0"/>
              </a:spcAft>
              <a:buFont typeface="Arial" charset="0"/>
              <a:buNone/>
              <a:defRPr sz="1400" kern="1200">
                <a:solidFill>
                  <a:schemeClr val="tx1">
                    <a:tint val="75000"/>
                  </a:schemeClr>
                </a:solidFill>
                <a:latin typeface="华文细黑" pitchFamily="2" charset="-122"/>
                <a:ea typeface="华文细黑" pitchFamily="2" charset="-122"/>
                <a:cs typeface="+mn-cs"/>
              </a:defRPr>
            </a:lvl3pPr>
            <a:lvl4pPr marL="1371600" indent="0" algn="ctr" rtl="0" eaLnBrk="0" fontAlgn="base" hangingPunct="0">
              <a:spcBef>
                <a:spcPct val="20000"/>
              </a:spcBef>
              <a:spcAft>
                <a:spcPct val="0"/>
              </a:spcAft>
              <a:buFont typeface="Arial" charset="0"/>
              <a:buNone/>
              <a:defRPr sz="1400" kern="1200">
                <a:solidFill>
                  <a:schemeClr val="tx1">
                    <a:tint val="75000"/>
                  </a:schemeClr>
                </a:solidFill>
                <a:latin typeface="华文细黑" pitchFamily="2" charset="-122"/>
                <a:ea typeface="华文细黑" pitchFamily="2" charset="-122"/>
                <a:cs typeface="+mn-cs"/>
              </a:defRPr>
            </a:lvl4pPr>
            <a:lvl5pPr marL="1828800" indent="0" algn="ctr" rtl="0" eaLnBrk="0" fontAlgn="base" hangingPunct="0">
              <a:spcBef>
                <a:spcPct val="20000"/>
              </a:spcBef>
              <a:spcAft>
                <a:spcPct val="0"/>
              </a:spcAft>
              <a:buFont typeface="Arial" charset="0"/>
              <a:buNone/>
              <a:defRPr sz="1400" kern="1200">
                <a:solidFill>
                  <a:schemeClr val="tx1">
                    <a:tint val="75000"/>
                  </a:schemeClr>
                </a:solidFill>
                <a:latin typeface="华文细黑" pitchFamily="2" charset="-122"/>
                <a:ea typeface="华文细黑" pitchFamily="2" charset="-122"/>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defTabSz="812719">
              <a:lnSpc>
                <a:spcPct val="150000"/>
              </a:lnSpc>
              <a:defRPr/>
            </a:pPr>
            <a:r>
              <a:rPr lang="zh-CN" altLang="zh-CN" dirty="0" smtClean="0">
                <a:solidFill>
                  <a:srgbClr val="FF0000"/>
                </a:solidFill>
                <a:latin typeface="微软雅黑" panose="020B0503020204020204" pitchFamily="34" charset="-122"/>
                <a:ea typeface="微软雅黑" panose="020B0503020204020204" pitchFamily="34" charset="-122"/>
              </a:rPr>
              <a:t>合作背景：</a:t>
            </a:r>
            <a:endParaRPr lang="en-US" altLang="zh-CN" dirty="0" smtClean="0">
              <a:solidFill>
                <a:srgbClr val="FF0000"/>
              </a:solidFill>
              <a:latin typeface="微软雅黑" panose="020B0503020204020204" pitchFamily="34" charset="-122"/>
              <a:ea typeface="微软雅黑" panose="020B0503020204020204" pitchFamily="34" charset="-122"/>
            </a:endParaRPr>
          </a:p>
          <a:p>
            <a:pPr defTabSz="812719">
              <a:defRPr/>
            </a:pPr>
            <a:r>
              <a:rPr lang="en-US" altLang="zh-CN" sz="1400" b="0" kern="1600" dirty="0">
                <a:solidFill>
                  <a:prstClr val="black"/>
                </a:solidFill>
                <a:latin typeface="微软雅黑" panose="020B0503020204020204" pitchFamily="34" charset="-122"/>
                <a:ea typeface="微软雅黑" panose="020B0503020204020204" pitchFamily="34" charset="-122"/>
              </a:rPr>
              <a:t>     </a:t>
            </a:r>
            <a:r>
              <a:rPr lang="zh-CN" altLang="zh-CN" sz="1400" b="0" kern="1600" dirty="0">
                <a:solidFill>
                  <a:prstClr val="black"/>
                </a:solidFill>
                <a:latin typeface="微软雅黑" panose="020B0503020204020204" pitchFamily="34" charset="-122"/>
                <a:ea typeface="微软雅黑" panose="020B0503020204020204" pitchFamily="34" charset="-122"/>
              </a:rPr>
              <a:t>电子商务行业是在信息技术的高速发展促使商业活动逐渐和网络技术结合下形成的经济形式。电子商务的出现及应用，大大降低了企业产品开发和生产成本，减少了商品流通环节，使企业能够及时的了解市场动态等优势，</a:t>
            </a:r>
            <a:r>
              <a:rPr lang="zh-CN" altLang="en-US" sz="1400" b="0" kern="1600" dirty="0">
                <a:solidFill>
                  <a:prstClr val="black"/>
                </a:solidFill>
                <a:latin typeface="微软雅黑" panose="020B0503020204020204" pitchFamily="34" charset="-122"/>
                <a:ea typeface="微软雅黑" panose="020B0503020204020204" pitchFamily="34" charset="-122"/>
              </a:rPr>
              <a:t>但是随着其快速发展，同时面临许多问题：安全问题，存储空间不足，由于带宽受限带来的高峰期访问速度低，以及一些中小企业应用电子商务时遇见的基础设施落后等等。</a:t>
            </a:r>
            <a:endParaRPr lang="en-US" altLang="zh-CN" sz="1400" b="0" kern="1600" dirty="0">
              <a:solidFill>
                <a:prstClr val="black"/>
              </a:solidFill>
              <a:latin typeface="微软雅黑" panose="020B0503020204020204" pitchFamily="34" charset="-122"/>
              <a:ea typeface="微软雅黑" panose="020B0503020204020204" pitchFamily="34" charset="-122"/>
            </a:endParaRPr>
          </a:p>
          <a:p>
            <a:pPr defTabSz="812719">
              <a:defRPr/>
            </a:pPr>
            <a:r>
              <a:rPr lang="en-US" altLang="zh-CN" sz="1400" b="0" kern="1600" dirty="0">
                <a:solidFill>
                  <a:prstClr val="black"/>
                </a:solidFill>
                <a:latin typeface="微软雅黑" panose="020B0503020204020204" pitchFamily="34" charset="-122"/>
                <a:ea typeface="微软雅黑" panose="020B0503020204020204" pitchFamily="34" charset="-122"/>
              </a:rPr>
              <a:t>     </a:t>
            </a:r>
            <a:r>
              <a:rPr lang="zh-CN" altLang="en-US" sz="1400" b="0" kern="1600" dirty="0">
                <a:solidFill>
                  <a:prstClr val="black"/>
                </a:solidFill>
                <a:latin typeface="微软雅黑" panose="020B0503020204020204" pitchFamily="34" charset="-122"/>
                <a:ea typeface="微软雅黑" panose="020B0503020204020204" pitchFamily="34" charset="-122"/>
              </a:rPr>
              <a:t>为了解决电子商务行业的这些需求问题</a:t>
            </a:r>
            <a:r>
              <a:rPr lang="zh-CN" altLang="en-US" sz="1400" b="0" kern="1600" dirty="0" smtClean="0">
                <a:solidFill>
                  <a:prstClr val="black"/>
                </a:solidFill>
                <a:latin typeface="微软雅黑" panose="020B0503020204020204" pitchFamily="34" charset="-122"/>
                <a:ea typeface="微软雅黑" panose="020B0503020204020204" pitchFamily="34" charset="-122"/>
              </a:rPr>
              <a:t>，移动云特为</a:t>
            </a:r>
            <a:r>
              <a:rPr lang="zh-CN" altLang="en-US" sz="1400" b="0" kern="1600" dirty="0">
                <a:solidFill>
                  <a:prstClr val="black"/>
                </a:solidFill>
                <a:latin typeface="微软雅黑" panose="020B0503020204020204" pitchFamily="34" charset="-122"/>
                <a:ea typeface="微软雅黑" panose="020B0503020204020204" pitchFamily="34" charset="-122"/>
              </a:rPr>
              <a:t>电子商务行业推出了系列云产品，满足该行业企业的业务需求。</a:t>
            </a:r>
            <a:endParaRPr lang="zh-CN" altLang="en-US" sz="1200" dirty="0">
              <a:solidFill>
                <a:prstClr val="black"/>
              </a:solidFill>
              <a:latin typeface="微软雅黑" panose="020B0503020204020204" pitchFamily="34" charset="-122"/>
              <a:ea typeface="微软雅黑" panose="020B0503020204020204" pitchFamily="34" charset="-122"/>
            </a:endParaRPr>
          </a:p>
        </p:txBody>
      </p:sp>
      <p:graphicFrame>
        <p:nvGraphicFramePr>
          <p:cNvPr id="5" name="图示 4"/>
          <p:cNvGraphicFramePr/>
          <p:nvPr>
            <p:extLst/>
          </p:nvPr>
        </p:nvGraphicFramePr>
        <p:xfrm>
          <a:off x="50441" y="1382916"/>
          <a:ext cx="3481071" cy="32033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副标题 2"/>
          <p:cNvSpPr txBox="1">
            <a:spLocks/>
          </p:cNvSpPr>
          <p:nvPr/>
        </p:nvSpPr>
        <p:spPr>
          <a:xfrm>
            <a:off x="381059" y="4586272"/>
            <a:ext cx="4305240" cy="2485990"/>
          </a:xfrm>
          <a:prstGeom prst="rect">
            <a:avLst/>
          </a:prstGeom>
        </p:spPr>
        <p:txBody>
          <a:bodyPr lIns="81272" tIns="40636" rIns="81272" bIns="40636">
            <a:noAutofit/>
          </a:bodyPr>
          <a:lstStyle>
            <a:lvl1pPr marL="0" indent="0" algn="l" rtl="0" eaLnBrk="0" fontAlgn="base" hangingPunct="0">
              <a:spcBef>
                <a:spcPct val="20000"/>
              </a:spcBef>
              <a:spcAft>
                <a:spcPct val="0"/>
              </a:spcAft>
              <a:buFont typeface="Arial" pitchFamily="34" charset="0"/>
              <a:buNone/>
              <a:defRPr sz="2000" b="1" kern="1200">
                <a:solidFill>
                  <a:schemeClr val="tx1"/>
                </a:solidFill>
                <a:latin typeface="华文细黑" pitchFamily="2" charset="-122"/>
                <a:ea typeface="华文细黑" pitchFamily="2" charset="-122"/>
                <a:cs typeface="+mn-cs"/>
              </a:defRPr>
            </a:lvl1pPr>
            <a:lvl2pPr marL="457200" indent="0" algn="ctr" rtl="0" eaLnBrk="0" fontAlgn="base" hangingPunct="0">
              <a:spcBef>
                <a:spcPct val="20000"/>
              </a:spcBef>
              <a:spcAft>
                <a:spcPct val="0"/>
              </a:spcAft>
              <a:buFont typeface="Arial" pitchFamily="34" charset="0"/>
              <a:buNone/>
              <a:defRPr sz="1400" kern="1200">
                <a:solidFill>
                  <a:schemeClr val="tx1">
                    <a:tint val="75000"/>
                  </a:schemeClr>
                </a:solidFill>
                <a:latin typeface="华文细黑" pitchFamily="2" charset="-122"/>
                <a:ea typeface="华文细黑" pitchFamily="2" charset="-122"/>
                <a:cs typeface="+mn-cs"/>
              </a:defRPr>
            </a:lvl2pPr>
            <a:lvl3pPr marL="914400" indent="0" algn="ctr" rtl="0" eaLnBrk="0" fontAlgn="base" hangingPunct="0">
              <a:spcBef>
                <a:spcPct val="20000"/>
              </a:spcBef>
              <a:spcAft>
                <a:spcPct val="0"/>
              </a:spcAft>
              <a:buFont typeface="Arial" pitchFamily="34" charset="0"/>
              <a:buNone/>
              <a:defRPr sz="1400" kern="1200">
                <a:solidFill>
                  <a:schemeClr val="tx1">
                    <a:tint val="75000"/>
                  </a:schemeClr>
                </a:solidFill>
                <a:latin typeface="华文细黑" pitchFamily="2" charset="-122"/>
                <a:ea typeface="华文细黑" pitchFamily="2" charset="-122"/>
                <a:cs typeface="+mn-cs"/>
              </a:defRPr>
            </a:lvl3pPr>
            <a:lvl4pPr marL="1371600" indent="0" algn="ctr" rtl="0" eaLnBrk="0" fontAlgn="base" hangingPunct="0">
              <a:spcBef>
                <a:spcPct val="20000"/>
              </a:spcBef>
              <a:spcAft>
                <a:spcPct val="0"/>
              </a:spcAft>
              <a:buFont typeface="Arial" pitchFamily="34" charset="0"/>
              <a:buNone/>
              <a:defRPr sz="1400" kern="1200">
                <a:solidFill>
                  <a:schemeClr val="tx1">
                    <a:tint val="75000"/>
                  </a:schemeClr>
                </a:solidFill>
                <a:latin typeface="华文细黑" pitchFamily="2" charset="-122"/>
                <a:ea typeface="华文细黑" pitchFamily="2" charset="-122"/>
                <a:cs typeface="+mn-cs"/>
              </a:defRPr>
            </a:lvl4pPr>
            <a:lvl5pPr marL="1828800" indent="0" algn="ctr" rtl="0" eaLnBrk="0" fontAlgn="base" hangingPunct="0">
              <a:spcBef>
                <a:spcPct val="20000"/>
              </a:spcBef>
              <a:spcAft>
                <a:spcPct val="0"/>
              </a:spcAft>
              <a:buFont typeface="Arial" pitchFamily="34" charset="0"/>
              <a:buNone/>
              <a:defRPr sz="1400" kern="1200">
                <a:solidFill>
                  <a:schemeClr val="tx1">
                    <a:tint val="75000"/>
                  </a:schemeClr>
                </a:solidFill>
                <a:latin typeface="华文细黑" pitchFamily="2" charset="-122"/>
                <a:ea typeface="华文细黑" pitchFamily="2" charset="-122"/>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defTabSz="812719">
              <a:defRPr/>
            </a:pPr>
            <a:r>
              <a:rPr lang="zh-CN" altLang="zh-CN" dirty="0" smtClean="0">
                <a:solidFill>
                  <a:srgbClr val="FF0000"/>
                </a:solidFill>
                <a:latin typeface="微软雅黑" panose="020B0503020204020204" pitchFamily="34" charset="-122"/>
                <a:ea typeface="微软雅黑" panose="020B0503020204020204" pitchFamily="34" charset="-122"/>
              </a:rPr>
              <a:t>解决方案：</a:t>
            </a:r>
          </a:p>
          <a:p>
            <a:pPr marL="253975" indent="-253975" defTabSz="812719">
              <a:buClr>
                <a:srgbClr val="FF0000"/>
              </a:buClr>
              <a:buFont typeface="Wingdings" panose="05000000000000000000" pitchFamily="2" charset="2"/>
              <a:buChar char="ü"/>
              <a:defRPr/>
            </a:pPr>
            <a:r>
              <a:rPr lang="zh-CN" altLang="zh-CN" sz="1400" b="0" dirty="0">
                <a:latin typeface="微软雅黑" panose="020B0503020204020204" pitchFamily="34" charset="-122"/>
                <a:ea typeface="微软雅黑" panose="020B0503020204020204" pitchFamily="34" charset="-122"/>
              </a:rPr>
              <a:t>利用</a:t>
            </a:r>
            <a:r>
              <a:rPr lang="zh-CN" altLang="zh-CN" sz="1400" dirty="0">
                <a:latin typeface="微软雅黑" panose="020B0503020204020204" pitchFamily="34" charset="-122"/>
                <a:ea typeface="微软雅黑" panose="020B0503020204020204" pitchFamily="34" charset="-122"/>
              </a:rPr>
              <a:t>“云主机”</a:t>
            </a:r>
            <a:r>
              <a:rPr lang="zh-CN" altLang="zh-CN" sz="1400" b="0" dirty="0">
                <a:latin typeface="微软雅黑" panose="020B0503020204020204" pitchFamily="34" charset="-122"/>
                <a:ea typeface="微软雅黑" panose="020B0503020204020204" pitchFamily="34" charset="-122"/>
              </a:rPr>
              <a:t>产品为客户构建大规模分布式系统，满足客户要求的</a:t>
            </a:r>
            <a:r>
              <a:rPr lang="zh-CN" altLang="zh-CN" sz="1400" dirty="0">
                <a:latin typeface="微软雅黑" panose="020B0503020204020204" pitchFamily="34" charset="-122"/>
                <a:ea typeface="微软雅黑" panose="020B0503020204020204" pitchFamily="34" charset="-122"/>
              </a:rPr>
              <a:t>计算能力</a:t>
            </a:r>
            <a:r>
              <a:rPr lang="zh-CN" altLang="zh-CN" sz="1400" b="0" dirty="0">
                <a:latin typeface="微软雅黑" panose="020B0503020204020204" pitchFamily="34" charset="-122"/>
                <a:ea typeface="微软雅黑" panose="020B0503020204020204" pitchFamily="34" charset="-122"/>
              </a:rPr>
              <a:t>；</a:t>
            </a:r>
          </a:p>
          <a:p>
            <a:pPr marL="253975" indent="-253975" defTabSz="812719">
              <a:buClr>
                <a:srgbClr val="FF0000"/>
              </a:buClr>
              <a:buFont typeface="Wingdings" panose="05000000000000000000" pitchFamily="2" charset="2"/>
              <a:buChar char="ü"/>
              <a:defRPr/>
            </a:pPr>
            <a:r>
              <a:rPr lang="zh-CN" altLang="zh-CN" sz="1400" b="0" dirty="0">
                <a:latin typeface="微软雅黑" panose="020B0503020204020204" pitchFamily="34" charset="-122"/>
                <a:ea typeface="微软雅黑" panose="020B0503020204020204" pitchFamily="34" charset="-122"/>
              </a:rPr>
              <a:t>利用</a:t>
            </a:r>
            <a:r>
              <a:rPr lang="zh-CN" altLang="zh-CN" sz="1400" dirty="0">
                <a:latin typeface="微软雅黑" panose="020B0503020204020204" pitchFamily="34" charset="-122"/>
                <a:ea typeface="微软雅黑" panose="020B0503020204020204" pitchFamily="34" charset="-122"/>
              </a:rPr>
              <a:t>“弹性公网</a:t>
            </a:r>
            <a:r>
              <a:rPr lang="en-US" altLang="zh-CN" sz="1400" dirty="0">
                <a:latin typeface="微软雅黑" panose="020B0503020204020204" pitchFamily="34" charset="-122"/>
                <a:ea typeface="微软雅黑" panose="020B0503020204020204" pitchFamily="34" charset="-122"/>
              </a:rPr>
              <a:t>IP</a:t>
            </a:r>
            <a:r>
              <a:rPr lang="zh-CN" altLang="zh-CN" sz="1400" dirty="0">
                <a:latin typeface="微软雅黑" panose="020B0503020204020204" pitchFamily="34" charset="-122"/>
                <a:ea typeface="微软雅黑" panose="020B0503020204020204" pitchFamily="34" charset="-122"/>
              </a:rPr>
              <a:t>”和“带宽出租”</a:t>
            </a:r>
            <a:r>
              <a:rPr lang="zh-CN" altLang="zh-CN" sz="1400" b="0" dirty="0">
                <a:latin typeface="微软雅黑" panose="020B0503020204020204" pitchFamily="34" charset="-122"/>
                <a:ea typeface="微软雅黑" panose="020B0503020204020204" pitchFamily="34" charset="-122"/>
              </a:rPr>
              <a:t>产品为网站的访问高峰期提供</a:t>
            </a:r>
            <a:r>
              <a:rPr lang="zh-CN" altLang="zh-CN" sz="1400" dirty="0">
                <a:latin typeface="微软雅黑" panose="020B0503020204020204" pitchFamily="34" charset="-122"/>
                <a:ea typeface="微软雅黑" panose="020B0503020204020204" pitchFamily="34" charset="-122"/>
              </a:rPr>
              <a:t>带宽保证</a:t>
            </a:r>
            <a:r>
              <a:rPr lang="zh-CN" altLang="zh-CN" sz="1400" b="0" dirty="0">
                <a:latin typeface="微软雅黑" panose="020B0503020204020204" pitchFamily="34" charset="-122"/>
                <a:ea typeface="微软雅黑" panose="020B0503020204020204" pitchFamily="34" charset="-122"/>
              </a:rPr>
              <a:t>；</a:t>
            </a:r>
          </a:p>
          <a:p>
            <a:pPr marL="253975" indent="-253975" defTabSz="812719">
              <a:buClr>
                <a:srgbClr val="FF0000"/>
              </a:buClr>
              <a:buFont typeface="Wingdings" panose="05000000000000000000" pitchFamily="2" charset="2"/>
              <a:buChar char="ü"/>
              <a:defRPr/>
            </a:pPr>
            <a:r>
              <a:rPr lang="zh-CN" altLang="zh-CN" sz="1400" b="0" dirty="0">
                <a:latin typeface="微软雅黑" panose="020B0503020204020204" pitchFamily="34" charset="-122"/>
                <a:ea typeface="微软雅黑" panose="020B0503020204020204" pitchFamily="34" charset="-122"/>
              </a:rPr>
              <a:t>通过</a:t>
            </a:r>
            <a:r>
              <a:rPr lang="zh-CN"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云</a:t>
            </a:r>
            <a:r>
              <a:rPr lang="zh-CN" altLang="zh-CN" sz="1400" dirty="0">
                <a:latin typeface="微软雅黑" panose="020B0503020204020204" pitchFamily="34" charset="-122"/>
                <a:ea typeface="微软雅黑" panose="020B0503020204020204" pitchFamily="34" charset="-122"/>
              </a:rPr>
              <a:t>存储”</a:t>
            </a:r>
            <a:r>
              <a:rPr lang="zh-CN" altLang="zh-CN" sz="1400" b="0" dirty="0">
                <a:latin typeface="微软雅黑" panose="020B0503020204020204" pitchFamily="34" charset="-122"/>
                <a:ea typeface="微软雅黑" panose="020B0503020204020204" pitchFamily="34" charset="-122"/>
              </a:rPr>
              <a:t>为客户提供</a:t>
            </a:r>
            <a:r>
              <a:rPr lang="zh-CN" altLang="zh-CN" sz="1400" dirty="0">
                <a:latin typeface="微软雅黑" panose="020B0503020204020204" pitchFamily="34" charset="-122"/>
                <a:ea typeface="微软雅黑" panose="020B0503020204020204" pitchFamily="34" charset="-122"/>
              </a:rPr>
              <a:t>海量的存储空间</a:t>
            </a:r>
            <a:r>
              <a:rPr lang="zh-CN" altLang="zh-CN" sz="1400" b="0" dirty="0">
                <a:latin typeface="微软雅黑" panose="020B0503020204020204" pitchFamily="34" charset="-122"/>
                <a:ea typeface="微软雅黑" panose="020B0503020204020204" pitchFamily="34" charset="-122"/>
              </a:rPr>
              <a:t>能力；</a:t>
            </a:r>
          </a:p>
          <a:p>
            <a:pPr marL="253975" indent="-253975" defTabSz="812719">
              <a:buClr>
                <a:srgbClr val="FF0000"/>
              </a:buClr>
              <a:buFont typeface="Wingdings" panose="05000000000000000000" pitchFamily="2" charset="2"/>
              <a:buChar char="ü"/>
              <a:defRPr/>
            </a:pPr>
            <a:r>
              <a:rPr lang="zh-CN" altLang="zh-CN" sz="1400" b="0" dirty="0">
                <a:latin typeface="微软雅黑" panose="020B0503020204020204" pitchFamily="34" charset="-122"/>
                <a:ea typeface="微软雅黑" panose="020B0503020204020204" pitchFamily="34" charset="-122"/>
              </a:rPr>
              <a:t>通过</a:t>
            </a:r>
            <a:r>
              <a:rPr lang="zh-CN" altLang="zh-CN" sz="1400" dirty="0">
                <a:latin typeface="微软雅黑" panose="020B0503020204020204" pitchFamily="34" charset="-122"/>
                <a:ea typeface="微软雅黑" panose="020B0503020204020204" pitchFamily="34" charset="-122"/>
              </a:rPr>
              <a:t>“云防火墙”</a:t>
            </a:r>
            <a:r>
              <a:rPr lang="zh-CN" altLang="en-US" sz="1400" dirty="0">
                <a:latin typeface="微软雅黑" panose="020B0503020204020204" pitchFamily="34" charset="-122"/>
                <a:ea typeface="微软雅黑" panose="020B0503020204020204" pitchFamily="34" charset="-122"/>
              </a:rPr>
              <a:t>、“云监控”</a:t>
            </a:r>
            <a:r>
              <a:rPr lang="zh-CN" altLang="zh-CN" sz="1400" b="0" dirty="0">
                <a:latin typeface="微软雅黑" panose="020B0503020204020204" pitchFamily="34" charset="-122"/>
                <a:ea typeface="微软雅黑" panose="020B0503020204020204" pitchFamily="34" charset="-122"/>
              </a:rPr>
              <a:t>产品为客户的业务网站提供</a:t>
            </a:r>
            <a:r>
              <a:rPr lang="zh-CN" altLang="zh-CN" sz="1400" dirty="0">
                <a:latin typeface="微软雅黑" panose="020B0503020204020204" pitchFamily="34" charset="-122"/>
                <a:ea typeface="微软雅黑" panose="020B0503020204020204" pitchFamily="34" charset="-122"/>
              </a:rPr>
              <a:t>安全保障</a:t>
            </a:r>
            <a:r>
              <a:rPr lang="zh-CN" altLang="en-US" sz="1400" b="0" dirty="0">
                <a:latin typeface="微软雅黑" panose="020B0503020204020204" pitchFamily="34" charset="-122"/>
                <a:ea typeface="微软雅黑" panose="020B0503020204020204" pitchFamily="34" charset="-122"/>
              </a:rPr>
              <a:t>。</a:t>
            </a:r>
            <a:endParaRPr lang="zh-CN" altLang="zh-CN" sz="1400" b="0" dirty="0">
              <a:latin typeface="微软雅黑" panose="020B0503020204020204" pitchFamily="34" charset="-122"/>
              <a:ea typeface="微软雅黑" panose="020B0503020204020204" pitchFamily="34" charset="-122"/>
            </a:endParaRPr>
          </a:p>
        </p:txBody>
      </p:sp>
      <p:sp>
        <p:nvSpPr>
          <p:cNvPr id="8" name="矩形 7"/>
          <p:cNvSpPr/>
          <p:nvPr/>
        </p:nvSpPr>
        <p:spPr>
          <a:xfrm>
            <a:off x="381058" y="1307137"/>
            <a:ext cx="1779958" cy="359065"/>
          </a:xfrm>
          <a:prstGeom prst="rect">
            <a:avLst/>
          </a:prstGeom>
        </p:spPr>
        <p:txBody>
          <a:bodyPr wrap="none" lIns="81272" tIns="40636" rIns="81272" bIns="40636">
            <a:spAutoFit/>
          </a:bodyPr>
          <a:lstStyle/>
          <a:p>
            <a:pPr defTabSz="812719">
              <a:defRPr/>
            </a:pPr>
            <a:r>
              <a:rPr lang="zh-CN" altLang="en-US" b="1" dirty="0" smtClean="0">
                <a:solidFill>
                  <a:srgbClr val="FF0000"/>
                </a:solidFill>
                <a:latin typeface="微软雅黑" panose="020B0503020204020204" pitchFamily="34" charset="-122"/>
                <a:ea typeface="微软雅黑" panose="020B0503020204020204" pitchFamily="34" charset="-122"/>
              </a:rPr>
              <a:t>客户需求特征</a:t>
            </a:r>
            <a:r>
              <a:rPr lang="zh-CN" altLang="zh-CN" b="1" dirty="0" smtClean="0">
                <a:solidFill>
                  <a:srgbClr val="FF0000"/>
                </a:solidFill>
                <a:latin typeface="微软雅黑" panose="020B0503020204020204" pitchFamily="34" charset="-122"/>
                <a:ea typeface="微软雅黑" panose="020B0503020204020204" pitchFamily="34" charset="-122"/>
              </a:rPr>
              <a:t>：</a:t>
            </a:r>
            <a:endParaRPr lang="zh-CN" altLang="zh-CN" b="1" dirty="0">
              <a:solidFill>
                <a:srgbClr val="FF0000"/>
              </a:solidFill>
              <a:latin typeface="微软雅黑" panose="020B0503020204020204" pitchFamily="34" charset="-122"/>
              <a:ea typeface="微软雅黑" panose="020B0503020204020204" pitchFamily="34" charset="-122"/>
            </a:endParaRPr>
          </a:p>
        </p:txBody>
      </p:sp>
      <p:sp>
        <p:nvSpPr>
          <p:cNvPr id="9" name="TextBox 3"/>
          <p:cNvSpPr txBox="1">
            <a:spLocks noChangeArrowheads="1"/>
          </p:cNvSpPr>
          <p:nvPr/>
        </p:nvSpPr>
        <p:spPr bwMode="auto">
          <a:xfrm>
            <a:off x="4533901" y="6554518"/>
            <a:ext cx="4327407" cy="251343"/>
          </a:xfrm>
          <a:prstGeom prst="rect">
            <a:avLst/>
          </a:prstGeom>
          <a:noFill/>
          <a:ln w="9525">
            <a:noFill/>
            <a:miter lim="800000"/>
            <a:headEnd/>
            <a:tailEnd/>
          </a:ln>
        </p:spPr>
        <p:txBody>
          <a:bodyPr lIns="81272" tIns="40636" rIns="81272" bIns="40636">
            <a:spAutoFit/>
          </a:bodyPr>
          <a:lstStyle/>
          <a:p>
            <a:pPr algn="ctr" defTabSz="812719" eaLnBrk="0" hangingPunct="0"/>
            <a:r>
              <a:rPr lang="zh-CN" altLang="en-US" sz="1100" b="1" dirty="0">
                <a:latin typeface="微软雅黑" panose="020B0503020204020204" pitchFamily="34" charset="-122"/>
                <a:ea typeface="微软雅黑" panose="020B0503020204020204" pitchFamily="34" charset="-122"/>
              </a:rPr>
              <a:t>某电子商务企业的云架构图</a:t>
            </a:r>
          </a:p>
        </p:txBody>
      </p:sp>
      <p:sp>
        <p:nvSpPr>
          <p:cNvPr id="10" name="文本框 9"/>
          <p:cNvSpPr txBox="1"/>
          <p:nvPr/>
        </p:nvSpPr>
        <p:spPr>
          <a:xfrm>
            <a:off x="365819" y="766022"/>
            <a:ext cx="4320480"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某电子商务客户云平台系统</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1303319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7257" y="1473379"/>
            <a:ext cx="3495854" cy="3623298"/>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81272" tIns="40636" rIns="81272" bIns="40636"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4" name="副标题 2"/>
          <p:cNvSpPr txBox="1">
            <a:spLocks/>
          </p:cNvSpPr>
          <p:nvPr/>
        </p:nvSpPr>
        <p:spPr>
          <a:xfrm>
            <a:off x="634725" y="1473378"/>
            <a:ext cx="3175286" cy="4843032"/>
          </a:xfrm>
          <a:prstGeom prst="rect">
            <a:avLst/>
          </a:prstGeom>
        </p:spPr>
        <p:txBody>
          <a:bodyPr lIns="81272" tIns="40636" rIns="81272" bIns="40636"/>
          <a:lstStyle>
            <a:lvl1pPr marL="0" indent="0" algn="l" rtl="0" eaLnBrk="0" fontAlgn="base" hangingPunct="0">
              <a:spcBef>
                <a:spcPct val="20000"/>
              </a:spcBef>
              <a:spcAft>
                <a:spcPct val="0"/>
              </a:spcAft>
              <a:buFont typeface="Arial" charset="0"/>
              <a:buNone/>
              <a:defRPr sz="2000" b="1" kern="1200">
                <a:solidFill>
                  <a:schemeClr val="tx1"/>
                </a:solidFill>
                <a:latin typeface="华文细黑" pitchFamily="2" charset="-122"/>
                <a:ea typeface="华文细黑" pitchFamily="2" charset="-122"/>
                <a:cs typeface="+mn-cs"/>
              </a:defRPr>
            </a:lvl1pPr>
            <a:lvl2pPr marL="457200" indent="0" algn="ctr" rtl="0" eaLnBrk="0" fontAlgn="base" hangingPunct="0">
              <a:spcBef>
                <a:spcPct val="20000"/>
              </a:spcBef>
              <a:spcAft>
                <a:spcPct val="0"/>
              </a:spcAft>
              <a:buFont typeface="Arial" charset="0"/>
              <a:buNone/>
              <a:defRPr sz="1400" kern="1200">
                <a:solidFill>
                  <a:schemeClr val="tx1">
                    <a:tint val="75000"/>
                  </a:schemeClr>
                </a:solidFill>
                <a:latin typeface="华文细黑" pitchFamily="2" charset="-122"/>
                <a:ea typeface="华文细黑" pitchFamily="2" charset="-122"/>
                <a:cs typeface="+mn-cs"/>
              </a:defRPr>
            </a:lvl2pPr>
            <a:lvl3pPr marL="914400" indent="0" algn="ctr" rtl="0" eaLnBrk="0" fontAlgn="base" hangingPunct="0">
              <a:spcBef>
                <a:spcPct val="20000"/>
              </a:spcBef>
              <a:spcAft>
                <a:spcPct val="0"/>
              </a:spcAft>
              <a:buFont typeface="Arial" charset="0"/>
              <a:buNone/>
              <a:defRPr sz="1400" kern="1200">
                <a:solidFill>
                  <a:schemeClr val="tx1">
                    <a:tint val="75000"/>
                  </a:schemeClr>
                </a:solidFill>
                <a:latin typeface="华文细黑" pitchFamily="2" charset="-122"/>
                <a:ea typeface="华文细黑" pitchFamily="2" charset="-122"/>
                <a:cs typeface="+mn-cs"/>
              </a:defRPr>
            </a:lvl3pPr>
            <a:lvl4pPr marL="1371600" indent="0" algn="ctr" rtl="0" eaLnBrk="0" fontAlgn="base" hangingPunct="0">
              <a:spcBef>
                <a:spcPct val="20000"/>
              </a:spcBef>
              <a:spcAft>
                <a:spcPct val="0"/>
              </a:spcAft>
              <a:buFont typeface="Arial" charset="0"/>
              <a:buNone/>
              <a:defRPr sz="1400" kern="1200">
                <a:solidFill>
                  <a:schemeClr val="tx1">
                    <a:tint val="75000"/>
                  </a:schemeClr>
                </a:solidFill>
                <a:latin typeface="华文细黑" pitchFamily="2" charset="-122"/>
                <a:ea typeface="华文细黑" pitchFamily="2" charset="-122"/>
                <a:cs typeface="+mn-cs"/>
              </a:defRPr>
            </a:lvl4pPr>
            <a:lvl5pPr marL="1828800" indent="0" algn="ctr" rtl="0" eaLnBrk="0" fontAlgn="base" hangingPunct="0">
              <a:spcBef>
                <a:spcPct val="20000"/>
              </a:spcBef>
              <a:spcAft>
                <a:spcPct val="0"/>
              </a:spcAft>
              <a:buFont typeface="Arial" charset="0"/>
              <a:buNone/>
              <a:defRPr sz="1400" kern="1200">
                <a:solidFill>
                  <a:schemeClr val="tx1">
                    <a:tint val="75000"/>
                  </a:schemeClr>
                </a:solidFill>
                <a:latin typeface="华文细黑" pitchFamily="2" charset="-122"/>
                <a:ea typeface="华文细黑" pitchFamily="2" charset="-122"/>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nSpc>
                <a:spcPct val="150000"/>
              </a:lnSpc>
              <a:defRPr/>
            </a:pPr>
            <a:r>
              <a:rPr lang="zh-CN" altLang="zh-CN" dirty="0" smtClean="0">
                <a:solidFill>
                  <a:srgbClr val="FF0000"/>
                </a:solidFill>
                <a:latin typeface="微软雅黑" panose="020B0503020204020204" pitchFamily="34" charset="-122"/>
                <a:ea typeface="微软雅黑" panose="020B0503020204020204" pitchFamily="34" charset="-122"/>
              </a:rPr>
              <a:t>合作背景：</a:t>
            </a:r>
            <a:endParaRPr lang="en-US" altLang="zh-CN" dirty="0" smtClean="0">
              <a:solidFill>
                <a:srgbClr val="FF0000"/>
              </a:solidFill>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zh-CN" sz="1400" b="0" dirty="0">
                <a:latin typeface="微软雅黑" panose="020B0503020204020204" pitchFamily="34" charset="-122"/>
                <a:ea typeface="微软雅黑" panose="020B0503020204020204" pitchFamily="34" charset="-122"/>
              </a:rPr>
              <a:t>伴随着互联网的飞速发展，视频网站的内容越来越丰富多彩，同时面临的压力也越来越大。对于海量视频的存储，海量内容的快速访问，实现资源的快速上传下载等问题，需要利用云计算来构建一个弹性的网络架构，可以适应海量的内容，快速的访问速度来吸引更多的用户到自己的视频网站中来。</a:t>
            </a:r>
          </a:p>
          <a:p>
            <a:r>
              <a:rPr lang="en-US" altLang="zh-CN" sz="1400" b="0" dirty="0">
                <a:latin typeface="微软雅黑" panose="020B0503020204020204" pitchFamily="34" charset="-122"/>
                <a:ea typeface="微软雅黑" panose="020B0503020204020204" pitchFamily="34" charset="-122"/>
              </a:rPr>
              <a:t>        </a:t>
            </a:r>
            <a:r>
              <a:rPr lang="zh-CN" altLang="en-US" sz="1400" b="0" dirty="0" smtClean="0">
                <a:latin typeface="微软雅黑" panose="020B0503020204020204" pitchFamily="34" charset="-122"/>
                <a:ea typeface="微软雅黑" panose="020B0503020204020204" pitchFamily="34" charset="-122"/>
              </a:rPr>
              <a:t>移动云</a:t>
            </a:r>
            <a:r>
              <a:rPr lang="zh-CN" altLang="zh-CN" sz="1400" b="0" dirty="0" smtClean="0">
                <a:latin typeface="微软雅黑" panose="020B0503020204020204" pitchFamily="34" charset="-122"/>
                <a:ea typeface="微软雅黑" panose="020B0503020204020204" pitchFamily="34" charset="-122"/>
              </a:rPr>
              <a:t>为</a:t>
            </a:r>
            <a:r>
              <a:rPr lang="zh-CN" altLang="zh-CN" sz="1400" b="0" dirty="0">
                <a:latin typeface="微软雅黑" panose="020B0503020204020204" pitchFamily="34" charset="-122"/>
                <a:ea typeface="微软雅黑" panose="020B0503020204020204" pitchFamily="34" charset="-122"/>
              </a:rPr>
              <a:t>视频网站提供优质的服务，推出</a:t>
            </a:r>
            <a:r>
              <a:rPr lang="zh-CN" altLang="zh-CN" sz="1400" b="0" dirty="0" smtClean="0">
                <a:latin typeface="微软雅黑" panose="020B0503020204020204" pitchFamily="34" charset="-122"/>
                <a:ea typeface="微软雅黑" panose="020B0503020204020204" pitchFamily="34" charset="-122"/>
              </a:rPr>
              <a:t>的</a:t>
            </a:r>
            <a:r>
              <a:rPr lang="zh-CN" altLang="en-US" sz="1400" b="0" dirty="0" smtClean="0">
                <a:latin typeface="微软雅黑" panose="020B0503020204020204" pitchFamily="34" charset="-122"/>
                <a:ea typeface="微软雅黑" panose="020B0503020204020204" pitchFamily="34" charset="-122"/>
              </a:rPr>
              <a:t>移动云</a:t>
            </a:r>
            <a:r>
              <a:rPr lang="zh-CN" altLang="zh-CN" sz="1400" b="0" dirty="0" smtClean="0">
                <a:latin typeface="微软雅黑" panose="020B0503020204020204" pitchFamily="34" charset="-122"/>
                <a:ea typeface="微软雅黑" panose="020B0503020204020204" pitchFamily="34" charset="-122"/>
              </a:rPr>
              <a:t>产品</a:t>
            </a:r>
            <a:r>
              <a:rPr lang="zh-CN" altLang="zh-CN" sz="1400" b="0" dirty="0">
                <a:latin typeface="微软雅黑" panose="020B0503020204020204" pitchFamily="34" charset="-122"/>
                <a:ea typeface="微软雅黑" panose="020B0503020204020204" pitchFamily="34" charset="-122"/>
              </a:rPr>
              <a:t>能够较好地契合视频行业的需求特征，满足众多视频网站的业务要求。</a:t>
            </a:r>
            <a:endParaRPr lang="zh-CN" altLang="en-US" sz="1400" b="0" dirty="0">
              <a:latin typeface="微软雅黑" panose="020B0503020204020204" pitchFamily="34" charset="-122"/>
              <a:ea typeface="微软雅黑" panose="020B0503020204020204" pitchFamily="34" charset="-122"/>
            </a:endParaRPr>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71241" y="1605352"/>
            <a:ext cx="4728457" cy="3491325"/>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a:extLst/>
        </p:spPr>
      </p:pic>
      <p:sp>
        <p:nvSpPr>
          <p:cNvPr id="7" name="圆角矩形标注 6"/>
          <p:cNvSpPr/>
          <p:nvPr/>
        </p:nvSpPr>
        <p:spPr>
          <a:xfrm>
            <a:off x="7356512" y="1578136"/>
            <a:ext cx="1059699" cy="774510"/>
          </a:xfrm>
          <a:prstGeom prst="wedgeRoundRectCallout">
            <a:avLst>
              <a:gd name="adj1" fmla="val -85500"/>
              <a:gd name="adj2" fmla="val 84193"/>
              <a:gd name="adj3" fmla="val 16667"/>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81272" tIns="40636" rIns="81272" bIns="40636"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标题 1"/>
          <p:cNvSpPr txBox="1">
            <a:spLocks/>
          </p:cNvSpPr>
          <p:nvPr/>
        </p:nvSpPr>
        <p:spPr>
          <a:xfrm>
            <a:off x="7376444" y="1632568"/>
            <a:ext cx="1040265" cy="719273"/>
          </a:xfrm>
          <a:prstGeom prst="rect">
            <a:avLst/>
          </a:prstGeom>
        </p:spPr>
        <p:txBody>
          <a:bodyPr vert="horz" lIns="81272" tIns="40636" rIns="81272" bIns="4063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1000" dirty="0">
                <a:latin typeface="微软雅黑" panose="020B0503020204020204" pitchFamily="34" charset="-122"/>
                <a:ea typeface="微软雅黑" panose="020B0503020204020204" pitchFamily="34" charset="-122"/>
              </a:rPr>
              <a:t>云主机</a:t>
            </a:r>
            <a:endParaRPr lang="en-US" altLang="zh-CN" sz="1000" dirty="0">
              <a:latin typeface="微软雅黑" panose="020B0503020204020204" pitchFamily="34" charset="-122"/>
              <a:ea typeface="微软雅黑" panose="020B0503020204020204" pitchFamily="34" charset="-122"/>
            </a:endParaRPr>
          </a:p>
          <a:p>
            <a:r>
              <a:rPr lang="zh-CN" altLang="en-US" sz="1000" dirty="0">
                <a:latin typeface="微软雅黑" panose="020B0503020204020204" pitchFamily="34" charset="-122"/>
                <a:ea typeface="微软雅黑" panose="020B0503020204020204" pitchFamily="34" charset="-122"/>
              </a:rPr>
              <a:t>云主机备份</a:t>
            </a:r>
            <a:endParaRPr lang="en-US" altLang="zh-CN" sz="1000" dirty="0">
              <a:latin typeface="微软雅黑" panose="020B0503020204020204" pitchFamily="34" charset="-122"/>
              <a:ea typeface="微软雅黑" panose="020B0503020204020204" pitchFamily="34" charset="-122"/>
            </a:endParaRPr>
          </a:p>
          <a:p>
            <a:r>
              <a:rPr lang="zh-CN" altLang="en-US" sz="1000" dirty="0">
                <a:latin typeface="微软雅黑" panose="020B0503020204020204" pitchFamily="34" charset="-122"/>
                <a:ea typeface="微软雅黑" panose="020B0503020204020204" pitchFamily="34" charset="-122"/>
              </a:rPr>
              <a:t>弹性公网</a:t>
            </a:r>
            <a:r>
              <a:rPr lang="en-US" altLang="zh-CN" sz="1000" dirty="0">
                <a:latin typeface="微软雅黑" panose="020B0503020204020204" pitchFamily="34" charset="-122"/>
                <a:ea typeface="微软雅黑" panose="020B0503020204020204" pitchFamily="34" charset="-122"/>
              </a:rPr>
              <a:t>IP</a:t>
            </a:r>
          </a:p>
          <a:p>
            <a:r>
              <a:rPr lang="zh-CN" altLang="en-US" sz="1000" dirty="0">
                <a:latin typeface="微软雅黑" panose="020B0503020204020204" pitchFamily="34" charset="-122"/>
                <a:ea typeface="微软雅黑" panose="020B0503020204020204" pitchFamily="34" charset="-122"/>
              </a:rPr>
              <a:t>带宽出租</a:t>
            </a:r>
          </a:p>
        </p:txBody>
      </p:sp>
      <p:sp>
        <p:nvSpPr>
          <p:cNvPr id="9" name="圆角矩形标注 8"/>
          <p:cNvSpPr/>
          <p:nvPr/>
        </p:nvSpPr>
        <p:spPr>
          <a:xfrm>
            <a:off x="6577215" y="1426194"/>
            <a:ext cx="913404" cy="358317"/>
          </a:xfrm>
          <a:prstGeom prst="wedgeRoundRectCallout">
            <a:avLst>
              <a:gd name="adj1" fmla="val -104259"/>
              <a:gd name="adj2" fmla="val 92569"/>
              <a:gd name="adj3" fmla="val 16667"/>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81272" tIns="40636" rIns="81272" bIns="40636" rtlCol="0" anchor="ctr"/>
          <a:lstStyle/>
          <a:p>
            <a:pPr algn="ctr"/>
            <a:endParaRPr lang="zh-CN" altLang="en-US" sz="1000" dirty="0">
              <a:latin typeface="微软雅黑" panose="020B0503020204020204" pitchFamily="34" charset="-122"/>
              <a:ea typeface="微软雅黑" panose="020B0503020204020204" pitchFamily="34" charset="-122"/>
            </a:endParaRPr>
          </a:p>
        </p:txBody>
      </p:sp>
      <p:sp>
        <p:nvSpPr>
          <p:cNvPr id="10" name="标题 1"/>
          <p:cNvSpPr txBox="1">
            <a:spLocks/>
          </p:cNvSpPr>
          <p:nvPr/>
        </p:nvSpPr>
        <p:spPr>
          <a:xfrm>
            <a:off x="6579246" y="1475935"/>
            <a:ext cx="862659" cy="265345"/>
          </a:xfrm>
          <a:prstGeom prst="rect">
            <a:avLst/>
          </a:prstGeom>
        </p:spPr>
        <p:txBody>
          <a:bodyPr vert="horz" lIns="81272" tIns="40636" rIns="81272" bIns="4063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1000" dirty="0">
                <a:latin typeface="微软雅黑" panose="020B0503020204020204" pitchFamily="34" charset="-122"/>
                <a:ea typeface="微软雅黑" panose="020B0503020204020204" pitchFamily="34" charset="-122"/>
              </a:rPr>
              <a:t>云防火墙</a:t>
            </a:r>
          </a:p>
        </p:txBody>
      </p:sp>
      <p:sp>
        <p:nvSpPr>
          <p:cNvPr id="11" name="圆角矩形标注 10"/>
          <p:cNvSpPr/>
          <p:nvPr/>
        </p:nvSpPr>
        <p:spPr>
          <a:xfrm>
            <a:off x="4290756" y="2992172"/>
            <a:ext cx="659680" cy="349913"/>
          </a:xfrm>
          <a:prstGeom prst="wedgeRoundRectCallout">
            <a:avLst>
              <a:gd name="adj1" fmla="val 25275"/>
              <a:gd name="adj2" fmla="val 100445"/>
              <a:gd name="adj3" fmla="val 16667"/>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81272" tIns="40636" rIns="81272" bIns="40636"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圆角矩形标注 11"/>
          <p:cNvSpPr/>
          <p:nvPr/>
        </p:nvSpPr>
        <p:spPr>
          <a:xfrm>
            <a:off x="7456528" y="2824993"/>
            <a:ext cx="888031" cy="280859"/>
          </a:xfrm>
          <a:prstGeom prst="wedgeRoundRectCallout">
            <a:avLst>
              <a:gd name="adj1" fmla="val -130717"/>
              <a:gd name="adj2" fmla="val 267557"/>
              <a:gd name="adj3" fmla="val 16667"/>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81272" tIns="40636" rIns="81272" bIns="40636"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圆角矩形标注 12"/>
          <p:cNvSpPr/>
          <p:nvPr/>
        </p:nvSpPr>
        <p:spPr>
          <a:xfrm>
            <a:off x="7737129" y="3438564"/>
            <a:ext cx="738441" cy="349913"/>
          </a:xfrm>
          <a:prstGeom prst="wedgeRoundRectCallout">
            <a:avLst>
              <a:gd name="adj1" fmla="val -31472"/>
              <a:gd name="adj2" fmla="val 97200"/>
              <a:gd name="adj3" fmla="val 16667"/>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81272" tIns="40636" rIns="81272" bIns="40636"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标题 1"/>
          <p:cNvSpPr txBox="1">
            <a:spLocks/>
          </p:cNvSpPr>
          <p:nvPr/>
        </p:nvSpPr>
        <p:spPr>
          <a:xfrm>
            <a:off x="4229797" y="3060750"/>
            <a:ext cx="659680" cy="265345"/>
          </a:xfrm>
          <a:prstGeom prst="rect">
            <a:avLst/>
          </a:prstGeom>
        </p:spPr>
        <p:txBody>
          <a:bodyPr vert="horz" lIns="81272" tIns="40636" rIns="81272" bIns="4063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1000" dirty="0">
                <a:latin typeface="微软雅黑" panose="020B0503020204020204" pitchFamily="34" charset="-122"/>
                <a:ea typeface="微软雅黑" panose="020B0503020204020204" pitchFamily="34" charset="-122"/>
              </a:rPr>
              <a:t>云存储</a:t>
            </a:r>
          </a:p>
        </p:txBody>
      </p:sp>
      <p:sp>
        <p:nvSpPr>
          <p:cNvPr id="15" name="标题 1"/>
          <p:cNvSpPr txBox="1">
            <a:spLocks/>
          </p:cNvSpPr>
          <p:nvPr/>
        </p:nvSpPr>
        <p:spPr>
          <a:xfrm>
            <a:off x="7675019" y="3503161"/>
            <a:ext cx="862659" cy="265345"/>
          </a:xfrm>
          <a:prstGeom prst="rect">
            <a:avLst/>
          </a:prstGeom>
        </p:spPr>
        <p:txBody>
          <a:bodyPr vert="horz" lIns="81272" tIns="40636" rIns="81272" bIns="4063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1000" dirty="0">
                <a:latin typeface="微软雅黑" panose="020B0503020204020204" pitchFamily="34" charset="-122"/>
                <a:ea typeface="微软雅黑" panose="020B0503020204020204" pitchFamily="34" charset="-122"/>
              </a:rPr>
              <a:t>云存储</a:t>
            </a:r>
          </a:p>
        </p:txBody>
      </p:sp>
      <p:sp>
        <p:nvSpPr>
          <p:cNvPr id="16" name="标题 1"/>
          <p:cNvSpPr txBox="1">
            <a:spLocks/>
          </p:cNvSpPr>
          <p:nvPr/>
        </p:nvSpPr>
        <p:spPr>
          <a:xfrm>
            <a:off x="7430619" y="2780828"/>
            <a:ext cx="899523" cy="342894"/>
          </a:xfrm>
          <a:prstGeom prst="rect">
            <a:avLst/>
          </a:prstGeom>
        </p:spPr>
        <p:txBody>
          <a:bodyPr vert="horz" lIns="81272" tIns="40636" rIns="81272" bIns="40636" rtlCol="0" anchor="ctr">
            <a:normAutofit fontScale="6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弹性块存储</a:t>
            </a:r>
            <a:endParaRPr lang="en-US" altLang="zh-CN" sz="1600" dirty="0">
              <a:latin typeface="微软雅黑" panose="020B0503020204020204" pitchFamily="34" charset="-122"/>
              <a:ea typeface="微软雅黑" panose="020B0503020204020204" pitchFamily="34" charset="-122"/>
            </a:endParaRPr>
          </a:p>
        </p:txBody>
      </p:sp>
      <p:sp>
        <p:nvSpPr>
          <p:cNvPr id="17" name="标题 1"/>
          <p:cNvSpPr txBox="1">
            <a:spLocks/>
          </p:cNvSpPr>
          <p:nvPr/>
        </p:nvSpPr>
        <p:spPr>
          <a:xfrm rot="737148">
            <a:off x="4950436" y="4942636"/>
            <a:ext cx="2570068" cy="402503"/>
          </a:xfrm>
          <a:prstGeom prst="rect">
            <a:avLst/>
          </a:prstGeom>
        </p:spPr>
        <p:txBody>
          <a:bodyPr vert="horz" lIns="81272" tIns="40636" rIns="81272" bIns="4063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1200" b="1" dirty="0">
                <a:solidFill>
                  <a:srgbClr val="FF0000"/>
                </a:solidFill>
                <a:latin typeface="微软雅黑" panose="020B0503020204020204" pitchFamily="34" charset="-122"/>
                <a:ea typeface="微软雅黑" panose="020B0503020204020204" pitchFamily="34" charset="-122"/>
              </a:rPr>
              <a:t>互联网云视频</a:t>
            </a:r>
            <a:r>
              <a:rPr lang="en-US" altLang="zh-CN" sz="1200" b="1" dirty="0">
                <a:solidFill>
                  <a:srgbClr val="FF0000"/>
                </a:solidFill>
                <a:latin typeface="微软雅黑" panose="020B0503020204020204" pitchFamily="34" charset="-122"/>
                <a:ea typeface="微软雅黑" panose="020B0503020204020204" pitchFamily="34" charset="-122"/>
              </a:rPr>
              <a:t>IT</a:t>
            </a:r>
            <a:r>
              <a:rPr lang="zh-CN" altLang="en-US" sz="1200" b="1" dirty="0">
                <a:solidFill>
                  <a:srgbClr val="FF0000"/>
                </a:solidFill>
                <a:latin typeface="微软雅黑" panose="020B0503020204020204" pitchFamily="34" charset="-122"/>
                <a:ea typeface="微软雅黑" panose="020B0503020204020204" pitchFamily="34" charset="-122"/>
              </a:rPr>
              <a:t>架构图</a:t>
            </a:r>
          </a:p>
        </p:txBody>
      </p:sp>
      <p:sp>
        <p:nvSpPr>
          <p:cNvPr id="18" name="副标题 2"/>
          <p:cNvSpPr txBox="1">
            <a:spLocks/>
          </p:cNvSpPr>
          <p:nvPr/>
        </p:nvSpPr>
        <p:spPr>
          <a:xfrm>
            <a:off x="760454" y="5613074"/>
            <a:ext cx="6440410" cy="1186505"/>
          </a:xfrm>
          <a:prstGeom prst="rect">
            <a:avLst/>
          </a:prstGeom>
        </p:spPr>
        <p:txBody>
          <a:bodyPr lIns="81272" tIns="40636" rIns="81272" bIns="40636"/>
          <a:lstStyle>
            <a:lvl1pPr marL="360045" indent="-360045" algn="l" defTabSz="960120" rtl="0" eaLnBrk="1" latinLnBrk="0" hangingPunct="1">
              <a:spcBef>
                <a:spcPct val="20000"/>
              </a:spcBef>
              <a:buFont typeface="Arial" pitchFamily="34" charset="0"/>
              <a:buChar char="•"/>
              <a:defRPr sz="3360" kern="1200">
                <a:solidFill>
                  <a:schemeClr val="tx1"/>
                </a:solidFill>
                <a:latin typeface="+mn-lt"/>
                <a:ea typeface="+mn-ea"/>
                <a:cs typeface="+mn-cs"/>
              </a:defRPr>
            </a:lvl1pPr>
            <a:lvl2pPr marL="780098" indent="-300038" algn="l" defTabSz="960120" rtl="0" eaLnBrk="1" latinLnBrk="0" hangingPunct="1">
              <a:spcBef>
                <a:spcPct val="20000"/>
              </a:spcBef>
              <a:buFont typeface="Arial" pitchFamily="34" charset="0"/>
              <a:buChar char="–"/>
              <a:defRPr sz="2940" kern="1200">
                <a:solidFill>
                  <a:schemeClr val="tx1"/>
                </a:solidFill>
                <a:latin typeface="+mn-lt"/>
                <a:ea typeface="+mn-ea"/>
                <a:cs typeface="+mn-cs"/>
              </a:defRPr>
            </a:lvl2pPr>
            <a:lvl3pPr marL="1200150" indent="-240030" algn="l" defTabSz="960120" rtl="0" eaLnBrk="1" latinLnBrk="0" hangingPunct="1">
              <a:spcBef>
                <a:spcPct val="20000"/>
              </a:spcBef>
              <a:buFont typeface="Arial" pitchFamily="34" charset="0"/>
              <a:buChar char="•"/>
              <a:defRPr sz="2520" kern="1200">
                <a:solidFill>
                  <a:schemeClr val="tx1"/>
                </a:solidFill>
                <a:latin typeface="+mn-lt"/>
                <a:ea typeface="+mn-ea"/>
                <a:cs typeface="+mn-cs"/>
              </a:defRPr>
            </a:lvl3pPr>
            <a:lvl4pPr marL="1680210" indent="-240030" algn="l" defTabSz="960120" rtl="0" eaLnBrk="1" latinLnBrk="0" hangingPunct="1">
              <a:spcBef>
                <a:spcPct val="20000"/>
              </a:spcBef>
              <a:buFont typeface="Arial" pitchFamily="34" charset="0"/>
              <a:buChar char="–"/>
              <a:defRPr sz="2100" kern="1200">
                <a:solidFill>
                  <a:schemeClr val="tx1"/>
                </a:solidFill>
                <a:latin typeface="+mn-lt"/>
                <a:ea typeface="+mn-ea"/>
                <a:cs typeface="+mn-cs"/>
              </a:defRPr>
            </a:lvl4pPr>
            <a:lvl5pPr marL="2160270" indent="-240030" algn="l" defTabSz="960120" rtl="0" eaLnBrk="1" latinLnBrk="0" hangingPunct="1">
              <a:spcBef>
                <a:spcPct val="20000"/>
              </a:spcBef>
              <a:buFont typeface="Arial" pitchFamily="34" charset="0"/>
              <a:buChar char="»"/>
              <a:defRPr sz="2100" kern="1200">
                <a:solidFill>
                  <a:schemeClr val="tx1"/>
                </a:solidFill>
                <a:latin typeface="+mn-lt"/>
                <a:ea typeface="+mn-ea"/>
                <a:cs typeface="+mn-cs"/>
              </a:defRPr>
            </a:lvl5pPr>
            <a:lvl6pPr marL="2640330" indent="-240030" algn="l" defTabSz="960120"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20390" indent="-240030" algn="l" defTabSz="960120"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600450" indent="-240030" algn="l" defTabSz="960120"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80510" indent="-240030" algn="l" defTabSz="960120"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pPr marL="0" indent="0">
              <a:buNone/>
              <a:defRPr/>
            </a:pPr>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1</a:t>
            </a:r>
            <a:r>
              <a:rPr lang="zh-CN" altLang="zh-CN" sz="1400" dirty="0">
                <a:latin typeface="微软雅黑" panose="020B0503020204020204" pitchFamily="34" charset="-122"/>
                <a:ea typeface="微软雅黑" panose="020B0503020204020204" pitchFamily="34" charset="-122"/>
              </a:rPr>
              <a:t>）利用</a:t>
            </a:r>
            <a:r>
              <a:rPr lang="zh-CN" altLang="zh-CN" sz="1400" b="1" dirty="0">
                <a:latin typeface="微软雅黑" panose="020B0503020204020204" pitchFamily="34" charset="-122"/>
                <a:ea typeface="微软雅黑" panose="020B0503020204020204" pitchFamily="34" charset="-122"/>
              </a:rPr>
              <a:t>“云主机”</a:t>
            </a:r>
            <a:r>
              <a:rPr lang="zh-CN" altLang="zh-CN" sz="1400" dirty="0">
                <a:latin typeface="微软雅黑" panose="020B0503020204020204" pitchFamily="34" charset="-122"/>
                <a:ea typeface="微软雅黑" panose="020B0503020204020204" pitchFamily="34" charset="-122"/>
              </a:rPr>
              <a:t>产品为客户构建大规模分布式系统，满足客户要求的计算</a:t>
            </a:r>
            <a:endParaRPr lang="en-US" altLang="zh-CN" sz="1400" dirty="0">
              <a:latin typeface="微软雅黑" panose="020B0503020204020204" pitchFamily="34" charset="-122"/>
              <a:ea typeface="微软雅黑" panose="020B0503020204020204" pitchFamily="34" charset="-122"/>
            </a:endParaRPr>
          </a:p>
          <a:p>
            <a:pPr marL="0" indent="0">
              <a:buNone/>
              <a:defRPr/>
            </a:pPr>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2</a:t>
            </a:r>
            <a:r>
              <a:rPr lang="zh-CN" altLang="zh-CN" sz="1400" dirty="0">
                <a:latin typeface="微软雅黑" panose="020B0503020204020204" pitchFamily="34" charset="-122"/>
                <a:ea typeface="微软雅黑" panose="020B0503020204020204" pitchFamily="34" charset="-122"/>
              </a:rPr>
              <a:t>）利用</a:t>
            </a:r>
            <a:r>
              <a:rPr lang="zh-CN" altLang="zh-CN" sz="1400" b="1" dirty="0">
                <a:latin typeface="微软雅黑" panose="020B0503020204020204" pitchFamily="34" charset="-122"/>
                <a:ea typeface="微软雅黑" panose="020B0503020204020204" pitchFamily="34" charset="-122"/>
              </a:rPr>
              <a:t>“弹性公网</a:t>
            </a:r>
            <a:r>
              <a:rPr lang="en-US" altLang="zh-CN" sz="1400" b="1" dirty="0">
                <a:latin typeface="微软雅黑" panose="020B0503020204020204" pitchFamily="34" charset="-122"/>
                <a:ea typeface="微软雅黑" panose="020B0503020204020204" pitchFamily="34" charset="-122"/>
              </a:rPr>
              <a:t>IP</a:t>
            </a:r>
            <a:r>
              <a:rPr lang="zh-CN" altLang="zh-CN" sz="1400" b="1"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和“</a:t>
            </a:r>
            <a:r>
              <a:rPr lang="zh-CN" altLang="zh-CN" sz="1400" b="1" dirty="0">
                <a:latin typeface="微软雅黑" panose="020B0503020204020204" pitchFamily="34" charset="-122"/>
                <a:ea typeface="微软雅黑" panose="020B0503020204020204" pitchFamily="34" charset="-122"/>
              </a:rPr>
              <a:t>带宽出租”</a:t>
            </a:r>
            <a:r>
              <a:rPr lang="zh-CN" altLang="zh-CN" sz="1400" dirty="0">
                <a:latin typeface="微软雅黑" panose="020B0503020204020204" pitchFamily="34" charset="-122"/>
                <a:ea typeface="微软雅黑" panose="020B0503020204020204" pitchFamily="34" charset="-122"/>
              </a:rPr>
              <a:t>产品为网站的访问高峰期提供带宽保证；</a:t>
            </a:r>
            <a:endParaRPr lang="en-US" altLang="zh-CN" sz="1400" dirty="0">
              <a:latin typeface="微软雅黑" panose="020B0503020204020204" pitchFamily="34" charset="-122"/>
              <a:ea typeface="微软雅黑" panose="020B0503020204020204" pitchFamily="34" charset="-122"/>
            </a:endParaRPr>
          </a:p>
          <a:p>
            <a:pPr marL="0" indent="0">
              <a:buNone/>
              <a:defRPr/>
            </a:pPr>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3</a:t>
            </a:r>
            <a:r>
              <a:rPr lang="zh-CN" altLang="zh-CN" sz="1400" dirty="0">
                <a:latin typeface="微软雅黑" panose="020B0503020204020204" pitchFamily="34" charset="-122"/>
                <a:ea typeface="微软雅黑" panose="020B0503020204020204" pitchFamily="34" charset="-122"/>
              </a:rPr>
              <a:t>）通过</a:t>
            </a:r>
            <a:r>
              <a:rPr lang="zh-CN"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云</a:t>
            </a:r>
            <a:r>
              <a:rPr lang="zh-CN" altLang="zh-CN" sz="1400" b="1" dirty="0">
                <a:latin typeface="微软雅黑" panose="020B0503020204020204" pitchFamily="34" charset="-122"/>
                <a:ea typeface="微软雅黑" panose="020B0503020204020204" pitchFamily="34" charset="-122"/>
              </a:rPr>
              <a:t>存储”</a:t>
            </a:r>
            <a:r>
              <a:rPr lang="zh-CN" altLang="zh-CN" sz="1400" dirty="0">
                <a:latin typeface="微软雅黑" panose="020B0503020204020204" pitchFamily="34" charset="-122"/>
                <a:ea typeface="微软雅黑" panose="020B0503020204020204" pitchFamily="34" charset="-122"/>
              </a:rPr>
              <a:t>为客户提供海量的存储空间能力；</a:t>
            </a:r>
            <a:endParaRPr lang="en-US" altLang="zh-CN" sz="1400" dirty="0">
              <a:latin typeface="微软雅黑" panose="020B0503020204020204" pitchFamily="34" charset="-122"/>
              <a:ea typeface="微软雅黑" panose="020B0503020204020204" pitchFamily="34" charset="-122"/>
            </a:endParaRPr>
          </a:p>
          <a:p>
            <a:pPr marL="0" indent="0">
              <a:buNone/>
              <a:defRPr/>
            </a:pPr>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4</a:t>
            </a:r>
            <a:r>
              <a:rPr lang="zh-CN" altLang="zh-CN" sz="1400" dirty="0">
                <a:latin typeface="微软雅黑" panose="020B0503020204020204" pitchFamily="34" charset="-122"/>
                <a:ea typeface="微软雅黑" panose="020B0503020204020204" pitchFamily="34" charset="-122"/>
              </a:rPr>
              <a:t>）通过</a:t>
            </a:r>
            <a:r>
              <a:rPr lang="zh-CN" altLang="zh-CN" sz="1400" b="1" dirty="0">
                <a:latin typeface="微软雅黑" panose="020B0503020204020204" pitchFamily="34" charset="-122"/>
                <a:ea typeface="微软雅黑" panose="020B0503020204020204" pitchFamily="34" charset="-122"/>
              </a:rPr>
              <a:t>“云防火墙”</a:t>
            </a:r>
            <a:r>
              <a:rPr lang="zh-CN" altLang="en-US" sz="1400" b="1" dirty="0">
                <a:latin typeface="微软雅黑" panose="020B0503020204020204" pitchFamily="34" charset="-122"/>
                <a:ea typeface="微软雅黑" panose="020B0503020204020204" pitchFamily="34" charset="-122"/>
              </a:rPr>
              <a:t>、“云监控”</a:t>
            </a:r>
            <a:r>
              <a:rPr lang="zh-CN" altLang="zh-CN" sz="1400" dirty="0">
                <a:latin typeface="微软雅黑" panose="020B0503020204020204" pitchFamily="34" charset="-122"/>
                <a:ea typeface="微软雅黑" panose="020B0503020204020204" pitchFamily="34" charset="-122"/>
              </a:rPr>
              <a:t>产品为客户的业务网站提供安全保障；</a:t>
            </a:r>
          </a:p>
        </p:txBody>
      </p:sp>
      <p:sp>
        <p:nvSpPr>
          <p:cNvPr id="21" name="矩形 20"/>
          <p:cNvSpPr/>
          <p:nvPr/>
        </p:nvSpPr>
        <p:spPr>
          <a:xfrm>
            <a:off x="533456" y="5186338"/>
            <a:ext cx="1257283" cy="497564"/>
          </a:xfrm>
          <a:prstGeom prst="rect">
            <a:avLst/>
          </a:prstGeom>
        </p:spPr>
        <p:txBody>
          <a:bodyPr wrap="square" lIns="81272" tIns="40636" rIns="81272" bIns="40636">
            <a:spAutoFit/>
          </a:bodyPr>
          <a:lstStyle/>
          <a:p>
            <a:pPr lvl="0">
              <a:lnSpc>
                <a:spcPct val="150000"/>
              </a:lnSpc>
              <a:defRPr/>
            </a:pPr>
            <a:r>
              <a:rPr lang="zh-CN" altLang="en-US" b="1" dirty="0" smtClean="0">
                <a:solidFill>
                  <a:srgbClr val="FF0000"/>
                </a:solidFill>
                <a:latin typeface="微软雅黑" panose="020B0503020204020204" pitchFamily="34" charset="-122"/>
                <a:ea typeface="微软雅黑" panose="020B0503020204020204" pitchFamily="34" charset="-122"/>
              </a:rPr>
              <a:t>解决方案</a:t>
            </a:r>
            <a:r>
              <a:rPr lang="zh-CN" altLang="zh-CN" b="1" dirty="0" smtClean="0">
                <a:solidFill>
                  <a:srgbClr val="FF0000"/>
                </a:solidFill>
                <a:latin typeface="微软雅黑" panose="020B0503020204020204" pitchFamily="34" charset="-122"/>
                <a:ea typeface="微软雅黑" panose="020B0503020204020204" pitchFamily="34" charset="-122"/>
              </a:rPr>
              <a:t>：</a:t>
            </a:r>
            <a:endParaRPr lang="en-US" altLang="zh-CN" b="1" dirty="0">
              <a:solidFill>
                <a:srgbClr val="FF0000"/>
              </a:solidFill>
              <a:latin typeface="微软雅黑" panose="020B0503020204020204" pitchFamily="34" charset="-122"/>
              <a:ea typeface="微软雅黑" panose="020B0503020204020204" pitchFamily="34" charset="-122"/>
            </a:endParaRPr>
          </a:p>
        </p:txBody>
      </p:sp>
      <p:sp>
        <p:nvSpPr>
          <p:cNvPr id="22" name="标题 1"/>
          <p:cNvSpPr txBox="1">
            <a:spLocks/>
          </p:cNvSpPr>
          <p:nvPr/>
        </p:nvSpPr>
        <p:spPr bwMode="auto">
          <a:xfrm>
            <a:off x="281352" y="98116"/>
            <a:ext cx="8228794" cy="5427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1" tIns="45715" rIns="91431" bIns="45715" numCol="1" rtlCol="0" anchor="ctr" anchorCtr="0" compatLnSpc="1">
            <a:prstTxWarp prst="textNoShape">
              <a:avLst/>
            </a:prstTxWarp>
            <a:normAutofit/>
          </a:bodyPr>
          <a:lstStyle>
            <a:defPPr>
              <a:defRPr lang="zh-CN"/>
            </a:defPPr>
            <a:lvl1pPr defTabSz="1028700" fontAlgn="auto">
              <a:spcBef>
                <a:spcPct val="0"/>
              </a:spcBef>
              <a:spcAft>
                <a:spcPts val="0"/>
              </a:spcAft>
              <a:defRPr sz="2200" b="1">
                <a:solidFill>
                  <a:schemeClr val="bg1"/>
                </a:solidFill>
                <a:latin typeface="微软雅黑" pitchFamily="34" charset="-122"/>
                <a:ea typeface="微软雅黑" pitchFamily="34" charset="-122"/>
                <a:cs typeface="+mj-cs"/>
              </a:defRPr>
            </a:lvl1pPr>
            <a:lvl2pPr defTabSz="1028700" eaLnBrk="0" fontAlgn="base" hangingPunct="0">
              <a:spcBef>
                <a:spcPct val="0"/>
              </a:spcBef>
              <a:spcAft>
                <a:spcPct val="0"/>
              </a:spcAft>
              <a:defRPr sz="2700" b="1">
                <a:solidFill>
                  <a:srgbClr val="00B0F0"/>
                </a:solidFill>
                <a:latin typeface="微软雅黑" pitchFamily="34" charset="-122"/>
                <a:ea typeface="微软雅黑" pitchFamily="34" charset="-122"/>
              </a:defRPr>
            </a:lvl2pPr>
            <a:lvl3pPr defTabSz="1028700" eaLnBrk="0" fontAlgn="base" hangingPunct="0">
              <a:spcBef>
                <a:spcPct val="0"/>
              </a:spcBef>
              <a:spcAft>
                <a:spcPct val="0"/>
              </a:spcAft>
              <a:defRPr sz="2700" b="1">
                <a:solidFill>
                  <a:srgbClr val="00B0F0"/>
                </a:solidFill>
                <a:latin typeface="微软雅黑" pitchFamily="34" charset="-122"/>
                <a:ea typeface="微软雅黑" pitchFamily="34" charset="-122"/>
              </a:defRPr>
            </a:lvl3pPr>
            <a:lvl4pPr defTabSz="1028700" eaLnBrk="0" fontAlgn="base" hangingPunct="0">
              <a:spcBef>
                <a:spcPct val="0"/>
              </a:spcBef>
              <a:spcAft>
                <a:spcPct val="0"/>
              </a:spcAft>
              <a:defRPr sz="2700" b="1">
                <a:solidFill>
                  <a:srgbClr val="00B0F0"/>
                </a:solidFill>
                <a:latin typeface="微软雅黑" pitchFamily="34" charset="-122"/>
                <a:ea typeface="微软雅黑" pitchFamily="34" charset="-122"/>
              </a:defRPr>
            </a:lvl4pPr>
            <a:lvl5pPr defTabSz="1028700" eaLnBrk="0" fontAlgn="base" hangingPunct="0">
              <a:spcBef>
                <a:spcPct val="0"/>
              </a:spcBef>
              <a:spcAft>
                <a:spcPct val="0"/>
              </a:spcAft>
              <a:defRPr sz="2700" b="1">
                <a:solidFill>
                  <a:srgbClr val="00B0F0"/>
                </a:solidFill>
                <a:latin typeface="微软雅黑" pitchFamily="34" charset="-122"/>
                <a:ea typeface="微软雅黑" pitchFamily="34" charset="-122"/>
              </a:defRPr>
            </a:lvl5pPr>
            <a:lvl6pPr marL="457200" defTabSz="1028700" fontAlgn="base">
              <a:spcBef>
                <a:spcPct val="0"/>
              </a:spcBef>
              <a:spcAft>
                <a:spcPct val="0"/>
              </a:spcAft>
              <a:defRPr sz="2700" b="1">
                <a:solidFill>
                  <a:srgbClr val="00B0F0"/>
                </a:solidFill>
                <a:latin typeface="微软雅黑" pitchFamily="34" charset="-122"/>
                <a:ea typeface="微软雅黑" pitchFamily="34" charset="-122"/>
              </a:defRPr>
            </a:lvl6pPr>
            <a:lvl7pPr marL="914400" defTabSz="1028700" fontAlgn="base">
              <a:spcBef>
                <a:spcPct val="0"/>
              </a:spcBef>
              <a:spcAft>
                <a:spcPct val="0"/>
              </a:spcAft>
              <a:defRPr sz="2700" b="1">
                <a:solidFill>
                  <a:srgbClr val="00B0F0"/>
                </a:solidFill>
                <a:latin typeface="微软雅黑" pitchFamily="34" charset="-122"/>
                <a:ea typeface="微软雅黑" pitchFamily="34" charset="-122"/>
              </a:defRPr>
            </a:lvl7pPr>
            <a:lvl8pPr marL="1371600" defTabSz="1028700" fontAlgn="base">
              <a:spcBef>
                <a:spcPct val="0"/>
              </a:spcBef>
              <a:spcAft>
                <a:spcPct val="0"/>
              </a:spcAft>
              <a:defRPr sz="2700" b="1">
                <a:solidFill>
                  <a:srgbClr val="00B0F0"/>
                </a:solidFill>
                <a:latin typeface="微软雅黑" pitchFamily="34" charset="-122"/>
                <a:ea typeface="微软雅黑" pitchFamily="34" charset="-122"/>
              </a:defRPr>
            </a:lvl8pPr>
            <a:lvl9pPr marL="1828800" defTabSz="1028700" fontAlgn="base">
              <a:spcBef>
                <a:spcPct val="0"/>
              </a:spcBef>
              <a:spcAft>
                <a:spcPct val="0"/>
              </a:spcAft>
              <a:defRPr sz="2700" b="1">
                <a:solidFill>
                  <a:srgbClr val="00B0F0"/>
                </a:solidFill>
                <a:latin typeface="微软雅黑" pitchFamily="34" charset="-122"/>
                <a:ea typeface="微软雅黑" pitchFamily="34" charset="-122"/>
              </a:defRPr>
            </a:lvl9pPr>
          </a:lstStyle>
          <a:p>
            <a:pPr defTabSz="914400">
              <a:defRPr/>
            </a:pPr>
            <a:r>
              <a:rPr lang="zh-CN" altLang="en-US" sz="2800" kern="0" dirty="0">
                <a:effectLst>
                  <a:outerShdw blurRad="38100" dist="38100" dir="2700000" algn="tl">
                    <a:srgbClr val="C0C0C0"/>
                  </a:outerShdw>
                </a:effectLst>
              </a:rPr>
              <a:t>典型案例分析</a:t>
            </a:r>
            <a:r>
              <a:rPr lang="en-US" altLang="zh-CN" sz="2800" kern="0" dirty="0">
                <a:effectLst>
                  <a:outerShdw blurRad="38100" dist="38100" dir="2700000" algn="tl">
                    <a:srgbClr val="C0C0C0"/>
                  </a:outerShdw>
                </a:effectLst>
              </a:rPr>
              <a:t>5</a:t>
            </a:r>
            <a:endParaRPr lang="zh-CN" altLang="en-US" sz="2800" kern="0" dirty="0">
              <a:effectLst>
                <a:outerShdw blurRad="38100" dist="38100" dir="2700000" algn="tl">
                  <a:srgbClr val="C0C0C0"/>
                </a:outerShdw>
              </a:effectLst>
            </a:endParaRPr>
          </a:p>
        </p:txBody>
      </p:sp>
      <p:sp>
        <p:nvSpPr>
          <p:cNvPr id="2" name="文本框 1"/>
          <p:cNvSpPr txBox="1"/>
          <p:nvPr/>
        </p:nvSpPr>
        <p:spPr>
          <a:xfrm>
            <a:off x="634725" y="736050"/>
            <a:ext cx="3853789"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某互联网云视频平台系统</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997302617"/>
      </p:ext>
    </p:extLst>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
          <p:cNvSpPr txBox="1">
            <a:spLocks noChangeArrowheads="1"/>
          </p:cNvSpPr>
          <p:nvPr/>
        </p:nvSpPr>
        <p:spPr bwMode="auto">
          <a:xfrm>
            <a:off x="206375" y="116632"/>
            <a:ext cx="1917353" cy="523875"/>
          </a:xfrm>
          <a:prstGeom prst="rect">
            <a:avLst/>
          </a:prstGeom>
          <a:noFill/>
          <a:ln w="9525">
            <a:noFill/>
            <a:miter lim="800000"/>
            <a:headEnd/>
            <a:tailEnd/>
          </a:ln>
        </p:spPr>
        <p:txBody>
          <a:bodyPr wrap="square" anchor="ctr">
            <a:spAutoFit/>
          </a:bodyPr>
          <a:lstStyle/>
          <a:p>
            <a:pPr>
              <a:defRPr/>
            </a:pPr>
            <a:r>
              <a:rPr lang="zh-CN" altLang="en-US" sz="2800" kern="0" dirty="0">
                <a:solidFill>
                  <a:schemeClr val="bg1"/>
                </a:solidFill>
                <a:effectLst>
                  <a:outerShdw blurRad="38100" dist="38100" dir="2700000" algn="tl">
                    <a:srgbClr val="C0C0C0"/>
                  </a:outerShdw>
                </a:effectLst>
                <a:latin typeface="+mj-lt"/>
                <a:ea typeface="+mj-ea"/>
                <a:cs typeface="+mj-cs"/>
              </a:rPr>
              <a:t>目录</a:t>
            </a:r>
          </a:p>
        </p:txBody>
      </p:sp>
      <p:sp>
        <p:nvSpPr>
          <p:cNvPr id="11" name="AutoShape 4"/>
          <p:cNvSpPr>
            <a:spLocks noChangeArrowheads="1"/>
          </p:cNvSpPr>
          <p:nvPr/>
        </p:nvSpPr>
        <p:spPr bwMode="gray">
          <a:xfrm>
            <a:off x="2483768" y="1988840"/>
            <a:ext cx="4071938" cy="606425"/>
          </a:xfrm>
          <a:prstGeom prst="roundRect">
            <a:avLst>
              <a:gd name="adj" fmla="val 16667"/>
            </a:avLst>
          </a:prstGeom>
          <a:solidFill>
            <a:schemeClr val="tx2">
              <a:lumMod val="60000"/>
              <a:lumOff val="40000"/>
            </a:schemeClr>
          </a:solidFill>
          <a:ln w="12700" algn="ctr">
            <a:noFill/>
            <a:round/>
            <a:headEnd/>
            <a:tailEnd/>
          </a:ln>
        </p:spPr>
        <p:txBody>
          <a:bodyPr wrap="none" anchor="ctr"/>
          <a:lstStyle/>
          <a:p>
            <a:r>
              <a:rPr lang="zh-CN" altLang="en-US" sz="2000" b="1" smtClean="0">
                <a:solidFill>
                  <a:schemeClr val="bg1"/>
                </a:solidFill>
                <a:latin typeface="华文细黑" pitchFamily="2" charset="-122"/>
                <a:ea typeface="华文细黑" pitchFamily="2" charset="-122"/>
              </a:rPr>
              <a:t>二、</a:t>
            </a:r>
            <a:r>
              <a:rPr lang="zh-CN" altLang="en-US" sz="2000" b="1">
                <a:solidFill>
                  <a:schemeClr val="bg1"/>
                </a:solidFill>
                <a:latin typeface="华文细黑" pitchFamily="2" charset="-122"/>
                <a:ea typeface="华文细黑" pitchFamily="2" charset="-122"/>
              </a:rPr>
              <a:t>产品介绍</a:t>
            </a:r>
            <a:endParaRPr lang="zh-CN" altLang="en-US" sz="2000" b="1" dirty="0">
              <a:solidFill>
                <a:schemeClr val="bg1"/>
              </a:solidFill>
              <a:latin typeface="华文细黑" pitchFamily="2" charset="-122"/>
              <a:ea typeface="华文细黑" pitchFamily="2" charset="-122"/>
            </a:endParaRPr>
          </a:p>
        </p:txBody>
      </p:sp>
      <p:sp>
        <p:nvSpPr>
          <p:cNvPr id="12" name="AutoShape 4"/>
          <p:cNvSpPr>
            <a:spLocks noChangeArrowheads="1"/>
          </p:cNvSpPr>
          <p:nvPr/>
        </p:nvSpPr>
        <p:spPr bwMode="gray">
          <a:xfrm>
            <a:off x="2483867" y="1268760"/>
            <a:ext cx="4071938" cy="608013"/>
          </a:xfrm>
          <a:prstGeom prst="roundRect">
            <a:avLst>
              <a:gd name="adj" fmla="val 16667"/>
            </a:avLst>
          </a:prstGeom>
          <a:solidFill>
            <a:schemeClr val="tx2">
              <a:lumMod val="60000"/>
              <a:lumOff val="40000"/>
            </a:schemeClr>
          </a:solidFill>
          <a:ln w="12700" algn="ctr">
            <a:noFill/>
            <a:round/>
            <a:headEnd/>
            <a:tailEnd/>
          </a:ln>
        </p:spPr>
        <p:txBody>
          <a:bodyPr wrap="none" anchor="ctr"/>
          <a:lstStyle/>
          <a:p>
            <a:r>
              <a:rPr lang="zh-CN" altLang="en-US" sz="2000" b="1" dirty="0" smtClean="0">
                <a:solidFill>
                  <a:schemeClr val="bg1"/>
                </a:solidFill>
                <a:latin typeface="华文细黑" pitchFamily="2" charset="-122"/>
                <a:ea typeface="华文细黑" pitchFamily="2" charset="-122"/>
              </a:rPr>
              <a:t>一、业务背景</a:t>
            </a:r>
            <a:endParaRPr lang="zh-CN" altLang="en-US" sz="2000" b="1" dirty="0">
              <a:solidFill>
                <a:schemeClr val="bg1"/>
              </a:solidFill>
              <a:latin typeface="华文细黑" pitchFamily="2" charset="-122"/>
              <a:ea typeface="华文细黑" pitchFamily="2" charset="-122"/>
            </a:endParaRPr>
          </a:p>
        </p:txBody>
      </p:sp>
      <p:sp>
        <p:nvSpPr>
          <p:cNvPr id="13" name="AutoShape 4"/>
          <p:cNvSpPr>
            <a:spLocks noChangeArrowheads="1"/>
          </p:cNvSpPr>
          <p:nvPr/>
        </p:nvSpPr>
        <p:spPr bwMode="gray">
          <a:xfrm>
            <a:off x="2195736" y="3470647"/>
            <a:ext cx="4752528" cy="822449"/>
          </a:xfrm>
          <a:prstGeom prst="roundRect">
            <a:avLst>
              <a:gd name="adj" fmla="val 16667"/>
            </a:avLst>
          </a:prstGeom>
          <a:solidFill>
            <a:srgbClr val="00B050"/>
          </a:solidFill>
          <a:ln w="12700" algn="ctr">
            <a:noFill/>
            <a:round/>
            <a:headEnd/>
            <a:tailEnd/>
          </a:ln>
        </p:spPr>
        <p:txBody>
          <a:bodyPr wrap="none" anchor="ctr"/>
          <a:lstStyle/>
          <a:p>
            <a:r>
              <a:rPr lang="zh-CN" altLang="en-US" sz="3200" b="1" dirty="0">
                <a:solidFill>
                  <a:schemeClr val="bg1"/>
                </a:solidFill>
                <a:latin typeface="华文细黑" pitchFamily="2" charset="-122"/>
                <a:ea typeface="华文细黑" pitchFamily="2" charset="-122"/>
              </a:rPr>
              <a:t>四</a:t>
            </a:r>
            <a:r>
              <a:rPr lang="zh-CN" altLang="en-US" sz="3200" b="1" smtClean="0">
                <a:solidFill>
                  <a:schemeClr val="bg1"/>
                </a:solidFill>
                <a:latin typeface="华文细黑" pitchFamily="2" charset="-122"/>
                <a:ea typeface="华文细黑" pitchFamily="2" charset="-122"/>
              </a:rPr>
              <a:t>、</a:t>
            </a:r>
            <a:r>
              <a:rPr lang="zh-CN" altLang="en-US" sz="3200" b="1" dirty="0" smtClean="0">
                <a:solidFill>
                  <a:schemeClr val="bg1"/>
                </a:solidFill>
                <a:latin typeface="华文细黑" pitchFamily="2" charset="-122"/>
                <a:ea typeface="华文细黑" pitchFamily="2" charset="-122"/>
              </a:rPr>
              <a:t>售后服务</a:t>
            </a:r>
          </a:p>
        </p:txBody>
      </p:sp>
      <p:sp>
        <p:nvSpPr>
          <p:cNvPr id="14" name="AutoShape 4"/>
          <p:cNvSpPr>
            <a:spLocks noChangeArrowheads="1"/>
          </p:cNvSpPr>
          <p:nvPr/>
        </p:nvSpPr>
        <p:spPr bwMode="gray">
          <a:xfrm>
            <a:off x="2483768" y="2750567"/>
            <a:ext cx="4071938" cy="606425"/>
          </a:xfrm>
          <a:prstGeom prst="roundRect">
            <a:avLst>
              <a:gd name="adj" fmla="val 16667"/>
            </a:avLst>
          </a:prstGeom>
          <a:solidFill>
            <a:schemeClr val="tx2">
              <a:lumMod val="60000"/>
              <a:lumOff val="40000"/>
            </a:schemeClr>
          </a:solidFill>
          <a:ln w="12700" algn="ctr">
            <a:noFill/>
            <a:round/>
            <a:headEnd/>
            <a:tailEnd/>
          </a:ln>
        </p:spPr>
        <p:txBody>
          <a:bodyPr wrap="none" anchor="ctr"/>
          <a:lstStyle/>
          <a:p>
            <a:r>
              <a:rPr lang="zh-CN" altLang="en-US" sz="2000" b="1" dirty="0">
                <a:solidFill>
                  <a:schemeClr val="bg1"/>
                </a:solidFill>
                <a:latin typeface="华文细黑" pitchFamily="2" charset="-122"/>
                <a:ea typeface="华文细黑" pitchFamily="2" charset="-122"/>
              </a:rPr>
              <a:t>三</a:t>
            </a:r>
            <a:r>
              <a:rPr lang="zh-CN" altLang="en-US" sz="2000" b="1" smtClean="0">
                <a:solidFill>
                  <a:schemeClr val="bg1"/>
                </a:solidFill>
                <a:latin typeface="华文细黑" pitchFamily="2" charset="-122"/>
                <a:ea typeface="华文细黑" pitchFamily="2" charset="-122"/>
              </a:rPr>
              <a:t>、</a:t>
            </a:r>
            <a:r>
              <a:rPr lang="zh-CN" altLang="en-US" sz="2000" b="1" dirty="0" smtClean="0">
                <a:solidFill>
                  <a:schemeClr val="bg1"/>
                </a:solidFill>
                <a:latin typeface="华文细黑" pitchFamily="2" charset="-122"/>
                <a:ea typeface="华文细黑" pitchFamily="2" charset="-122"/>
              </a:rPr>
              <a:t>成功案例</a:t>
            </a:r>
            <a:endParaRPr lang="zh-CN" altLang="en-US" sz="2000" b="1" dirty="0">
              <a:solidFill>
                <a:schemeClr val="bg1"/>
              </a:solidFill>
              <a:latin typeface="华文细黑" pitchFamily="2" charset="-122"/>
              <a:ea typeface="华文细黑"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6870197" y="5095490"/>
            <a:ext cx="1737099" cy="657225"/>
          </a:xfrm>
          <a:prstGeom prst="rect">
            <a:avLst/>
          </a:prstGeom>
          <a:noFill/>
          <a:ln w="9525">
            <a:noFill/>
            <a:miter lim="800000"/>
            <a:headEnd/>
            <a:tailEnd/>
          </a:ln>
        </p:spPr>
      </p:pic>
      <p:grpSp>
        <p:nvGrpSpPr>
          <p:cNvPr id="8" name="组合 7"/>
          <p:cNvGrpSpPr/>
          <p:nvPr/>
        </p:nvGrpSpPr>
        <p:grpSpPr>
          <a:xfrm>
            <a:off x="3779912" y="692696"/>
            <a:ext cx="1296144" cy="1152128"/>
            <a:chOff x="1691680" y="980728"/>
            <a:chExt cx="1008112" cy="1152128"/>
          </a:xfrm>
        </p:grpSpPr>
        <p:pic>
          <p:nvPicPr>
            <p:cNvPr id="4" name="Picture 3"/>
            <p:cNvPicPr>
              <a:picLocks noChangeAspect="1" noChangeArrowheads="1"/>
            </p:cNvPicPr>
            <p:nvPr/>
          </p:nvPicPr>
          <p:blipFill>
            <a:blip r:embed="rId3" cstate="print"/>
            <a:srcRect/>
            <a:stretch>
              <a:fillRect/>
            </a:stretch>
          </p:blipFill>
          <p:spPr bwMode="auto">
            <a:xfrm>
              <a:off x="1763688" y="980728"/>
              <a:ext cx="845237" cy="840717"/>
            </a:xfrm>
            <a:prstGeom prst="rect">
              <a:avLst/>
            </a:prstGeom>
            <a:noFill/>
            <a:ln w="9525">
              <a:noFill/>
              <a:miter lim="800000"/>
              <a:headEnd/>
              <a:tailEnd/>
            </a:ln>
          </p:spPr>
        </p:pic>
        <p:sp>
          <p:nvSpPr>
            <p:cNvPr id="5" name="TextBox 4"/>
            <p:cNvSpPr txBox="1"/>
            <p:nvPr/>
          </p:nvSpPr>
          <p:spPr>
            <a:xfrm>
              <a:off x="1691680" y="1732746"/>
              <a:ext cx="1008112" cy="400110"/>
            </a:xfrm>
            <a:prstGeom prst="rect">
              <a:avLst/>
            </a:prstGeom>
            <a:noFill/>
          </p:spPr>
          <p:txBody>
            <a:bodyPr wrap="square" rtlCol="0">
              <a:spAutoFit/>
            </a:bodyPr>
            <a:lstStyle/>
            <a:p>
              <a:pPr algn="ctr"/>
              <a:r>
                <a:rPr lang="zh-CN" altLang="en-US" sz="2000" b="1" dirty="0" smtClean="0"/>
                <a:t>用户</a:t>
              </a:r>
              <a:endParaRPr lang="zh-CN" altLang="en-US" sz="2000" b="1" dirty="0"/>
            </a:p>
          </p:txBody>
        </p:sp>
      </p:grpSp>
      <p:sp>
        <p:nvSpPr>
          <p:cNvPr id="18" name="左右箭头 17"/>
          <p:cNvSpPr/>
          <p:nvPr/>
        </p:nvSpPr>
        <p:spPr>
          <a:xfrm rot="13922764">
            <a:off x="4583336" y="3281244"/>
            <a:ext cx="3931175" cy="186647"/>
          </a:xfrm>
          <a:prstGeom prst="leftRightArrow">
            <a:avLst>
              <a:gd name="adj1" fmla="val 50000"/>
              <a:gd name="adj2" fmla="val 166377"/>
            </a:avLst>
          </a:prstGeom>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14" name="TextBox 13"/>
          <p:cNvSpPr txBox="1"/>
          <p:nvPr/>
        </p:nvSpPr>
        <p:spPr>
          <a:xfrm>
            <a:off x="5447831" y="2583511"/>
            <a:ext cx="1368152" cy="369332"/>
          </a:xfrm>
          <a:prstGeom prst="rect">
            <a:avLst/>
          </a:prstGeom>
          <a:solidFill>
            <a:schemeClr val="bg1"/>
          </a:solidFill>
          <a:ln>
            <a:solidFill>
              <a:schemeClr val="accent1"/>
            </a:solidFill>
          </a:ln>
        </p:spPr>
        <p:txBody>
          <a:bodyPr wrap="square" rtlCol="0">
            <a:spAutoFit/>
          </a:bodyPr>
          <a:lstStyle/>
          <a:p>
            <a:pPr algn="ctr"/>
            <a:r>
              <a:rPr lang="zh-CN" altLang="en-US" b="1" dirty="0" smtClean="0">
                <a:solidFill>
                  <a:schemeClr val="tx2">
                    <a:lumMod val="50000"/>
                  </a:schemeClr>
                </a:solidFill>
              </a:rPr>
              <a:t>签订协议</a:t>
            </a:r>
            <a:endParaRPr lang="zh-CN" altLang="en-US" b="1" dirty="0">
              <a:solidFill>
                <a:schemeClr val="tx2">
                  <a:lumMod val="50000"/>
                </a:schemeClr>
              </a:solidFill>
            </a:endParaRPr>
          </a:p>
        </p:txBody>
      </p:sp>
      <p:sp>
        <p:nvSpPr>
          <p:cNvPr id="19" name="右弧形箭头 18"/>
          <p:cNvSpPr/>
          <p:nvPr/>
        </p:nvSpPr>
        <p:spPr>
          <a:xfrm rot="13128729">
            <a:off x="1723148" y="707801"/>
            <a:ext cx="629109" cy="4172850"/>
          </a:xfrm>
          <a:prstGeom prst="curvedLeftArrow">
            <a:avLst>
              <a:gd name="adj1" fmla="val 27051"/>
              <a:gd name="adj2" fmla="val 60324"/>
              <a:gd name="adj3" fmla="val 25000"/>
            </a:avLst>
          </a:prstGeom>
          <a:solidFill>
            <a:srgbClr val="FFC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TextBox 19"/>
          <p:cNvSpPr txBox="1"/>
          <p:nvPr/>
        </p:nvSpPr>
        <p:spPr>
          <a:xfrm>
            <a:off x="202911" y="772953"/>
            <a:ext cx="1368152" cy="2585323"/>
          </a:xfrm>
          <a:prstGeom prst="rect">
            <a:avLst/>
          </a:prstGeom>
          <a:solidFill>
            <a:schemeClr val="bg1"/>
          </a:solidFill>
          <a:ln>
            <a:solidFill>
              <a:schemeClr val="accent6">
                <a:lumMod val="75000"/>
              </a:schemeClr>
            </a:solidFill>
          </a:ln>
        </p:spPr>
        <p:txBody>
          <a:bodyPr wrap="square" rtlCol="0">
            <a:spAutoFit/>
          </a:bodyPr>
          <a:lstStyle/>
          <a:p>
            <a:pPr algn="ctr">
              <a:buFont typeface="Wingdings" pitchFamily="2" charset="2"/>
              <a:buChar char="ü"/>
            </a:pPr>
            <a:r>
              <a:rPr lang="zh-CN" altLang="en-US" b="1" dirty="0" smtClean="0">
                <a:solidFill>
                  <a:schemeClr val="accent6">
                    <a:lumMod val="50000"/>
                  </a:schemeClr>
                </a:solidFill>
              </a:rPr>
              <a:t>备案管理</a:t>
            </a:r>
            <a:endParaRPr lang="en-US" altLang="zh-CN" b="1" dirty="0" smtClean="0">
              <a:solidFill>
                <a:schemeClr val="accent6">
                  <a:lumMod val="50000"/>
                </a:schemeClr>
              </a:solidFill>
            </a:endParaRPr>
          </a:p>
          <a:p>
            <a:pPr algn="ctr">
              <a:buFont typeface="Wingdings" pitchFamily="2" charset="2"/>
              <a:buChar char="ü"/>
            </a:pPr>
            <a:r>
              <a:rPr lang="zh-CN" altLang="en-US" b="1" dirty="0" smtClean="0">
                <a:solidFill>
                  <a:schemeClr val="accent6">
                    <a:lumMod val="50000"/>
                  </a:schemeClr>
                </a:solidFill>
              </a:rPr>
              <a:t>资源开通</a:t>
            </a:r>
            <a:endParaRPr lang="en-US" altLang="zh-CN" b="1" dirty="0" smtClean="0">
              <a:solidFill>
                <a:schemeClr val="accent6">
                  <a:lumMod val="50000"/>
                </a:schemeClr>
              </a:solidFill>
            </a:endParaRPr>
          </a:p>
          <a:p>
            <a:pPr algn="ctr">
              <a:buFont typeface="Wingdings" pitchFamily="2" charset="2"/>
              <a:buChar char="ü"/>
            </a:pPr>
            <a:r>
              <a:rPr lang="zh-CN" altLang="en-US" b="1" dirty="0" smtClean="0">
                <a:solidFill>
                  <a:schemeClr val="accent6">
                    <a:lumMod val="50000"/>
                  </a:schemeClr>
                </a:solidFill>
              </a:rPr>
              <a:t>提醒服务</a:t>
            </a:r>
            <a:endParaRPr lang="en-US" altLang="zh-CN" b="1" dirty="0" smtClean="0">
              <a:solidFill>
                <a:schemeClr val="accent6">
                  <a:lumMod val="50000"/>
                </a:schemeClr>
              </a:solidFill>
            </a:endParaRPr>
          </a:p>
          <a:p>
            <a:pPr algn="ctr">
              <a:buFont typeface="Wingdings" pitchFamily="2" charset="2"/>
              <a:buChar char="ü"/>
            </a:pPr>
            <a:r>
              <a:rPr lang="zh-CN" altLang="en-US" b="1" dirty="0" smtClean="0">
                <a:solidFill>
                  <a:schemeClr val="accent6">
                    <a:lumMod val="50000"/>
                  </a:schemeClr>
                </a:solidFill>
              </a:rPr>
              <a:t>技术方案研究制定</a:t>
            </a:r>
            <a:endParaRPr lang="en-US" altLang="zh-CN" b="1" dirty="0" smtClean="0">
              <a:solidFill>
                <a:schemeClr val="accent6">
                  <a:lumMod val="50000"/>
                </a:schemeClr>
              </a:solidFill>
            </a:endParaRPr>
          </a:p>
          <a:p>
            <a:pPr algn="ctr">
              <a:buFont typeface="Wingdings" pitchFamily="2" charset="2"/>
              <a:buChar char="ü"/>
            </a:pPr>
            <a:r>
              <a:rPr lang="zh-CN" altLang="en-US" b="1" dirty="0" smtClean="0">
                <a:solidFill>
                  <a:schemeClr val="accent6">
                    <a:lumMod val="50000"/>
                  </a:schemeClr>
                </a:solidFill>
              </a:rPr>
              <a:t>平台侧投诉咨询受理</a:t>
            </a:r>
            <a:endParaRPr lang="en-US" altLang="zh-CN" b="1" dirty="0" smtClean="0">
              <a:solidFill>
                <a:schemeClr val="accent6">
                  <a:lumMod val="50000"/>
                </a:schemeClr>
              </a:solidFill>
            </a:endParaRPr>
          </a:p>
          <a:p>
            <a:pPr algn="ctr">
              <a:buFont typeface="Wingdings" pitchFamily="2" charset="2"/>
              <a:buChar char="ü"/>
            </a:pPr>
            <a:r>
              <a:rPr lang="zh-CN" altLang="en-US" b="1" dirty="0" smtClean="0">
                <a:solidFill>
                  <a:schemeClr val="accent6">
                    <a:lumMod val="50000"/>
                  </a:schemeClr>
                </a:solidFill>
              </a:rPr>
              <a:t>本地侧投诉咨询引导</a:t>
            </a:r>
            <a:endParaRPr lang="zh-CN" altLang="en-US" b="1" dirty="0">
              <a:solidFill>
                <a:schemeClr val="accent6">
                  <a:lumMod val="50000"/>
                </a:schemeClr>
              </a:solidFill>
            </a:endParaRPr>
          </a:p>
        </p:txBody>
      </p:sp>
      <p:sp>
        <p:nvSpPr>
          <p:cNvPr id="21" name="右弧形箭头 20"/>
          <p:cNvSpPr/>
          <p:nvPr/>
        </p:nvSpPr>
        <p:spPr>
          <a:xfrm rot="2094970">
            <a:off x="2402533" y="1702606"/>
            <a:ext cx="629109" cy="3580478"/>
          </a:xfrm>
          <a:prstGeom prst="curvedLeftArrow">
            <a:avLst>
              <a:gd name="adj1" fmla="val 27051"/>
              <a:gd name="adj2" fmla="val 60324"/>
              <a:gd name="adj3" fmla="val 25000"/>
            </a:avLst>
          </a:prstGeom>
          <a:solidFill>
            <a:srgbClr val="8C56C2"/>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左弧形箭头 26"/>
          <p:cNvSpPr/>
          <p:nvPr/>
        </p:nvSpPr>
        <p:spPr>
          <a:xfrm rot="8419381">
            <a:off x="6694672" y="480702"/>
            <a:ext cx="659537" cy="4965867"/>
          </a:xfrm>
          <a:prstGeom prst="curvedRightArrow">
            <a:avLst/>
          </a:prstGeom>
          <a:solidFill>
            <a:srgbClr val="00B05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TextBox 27"/>
          <p:cNvSpPr txBox="1"/>
          <p:nvPr/>
        </p:nvSpPr>
        <p:spPr>
          <a:xfrm>
            <a:off x="7101565" y="926214"/>
            <a:ext cx="1872208" cy="2308324"/>
          </a:xfrm>
          <a:prstGeom prst="rect">
            <a:avLst/>
          </a:prstGeom>
          <a:solidFill>
            <a:schemeClr val="bg1"/>
          </a:solidFill>
          <a:ln>
            <a:solidFill>
              <a:srgbClr val="008000"/>
            </a:solidFill>
          </a:ln>
        </p:spPr>
        <p:txBody>
          <a:bodyPr wrap="square" rtlCol="0">
            <a:spAutoFit/>
          </a:bodyPr>
          <a:lstStyle/>
          <a:p>
            <a:pPr>
              <a:buFont typeface="Wingdings" pitchFamily="2" charset="2"/>
              <a:buChar char="ü"/>
            </a:pPr>
            <a:r>
              <a:rPr lang="zh-CN" altLang="en-US" b="1" dirty="0" smtClean="0">
                <a:solidFill>
                  <a:schemeClr val="accent3">
                    <a:lumMod val="50000"/>
                  </a:schemeClr>
                </a:solidFill>
              </a:rPr>
              <a:t>业务开通</a:t>
            </a:r>
            <a:endParaRPr lang="en-US" altLang="zh-CN" b="1" dirty="0" smtClean="0">
              <a:solidFill>
                <a:schemeClr val="accent3">
                  <a:lumMod val="50000"/>
                </a:schemeClr>
              </a:solidFill>
            </a:endParaRPr>
          </a:p>
          <a:p>
            <a:pPr>
              <a:buFont typeface="Wingdings" pitchFamily="2" charset="2"/>
              <a:buChar char="ü"/>
            </a:pPr>
            <a:r>
              <a:rPr lang="zh-CN" altLang="en-US" b="1" dirty="0" smtClean="0">
                <a:solidFill>
                  <a:schemeClr val="accent3">
                    <a:lumMod val="50000"/>
                  </a:schemeClr>
                </a:solidFill>
              </a:rPr>
              <a:t>用户信息</a:t>
            </a:r>
            <a:endParaRPr lang="en-US" altLang="zh-CN" b="1" dirty="0" smtClean="0">
              <a:solidFill>
                <a:schemeClr val="accent3">
                  <a:lumMod val="50000"/>
                </a:schemeClr>
              </a:solidFill>
            </a:endParaRPr>
          </a:p>
          <a:p>
            <a:pPr>
              <a:buFont typeface="Wingdings" pitchFamily="2" charset="2"/>
              <a:buChar char="ü"/>
            </a:pPr>
            <a:r>
              <a:rPr lang="zh-CN" altLang="en-US" b="1" dirty="0" smtClean="0">
                <a:solidFill>
                  <a:schemeClr val="accent3">
                    <a:lumMod val="50000"/>
                  </a:schemeClr>
                </a:solidFill>
              </a:rPr>
              <a:t>账务详单</a:t>
            </a:r>
            <a:endParaRPr lang="en-US" altLang="zh-CN" b="1" dirty="0" smtClean="0">
              <a:solidFill>
                <a:schemeClr val="accent3">
                  <a:lumMod val="50000"/>
                </a:schemeClr>
              </a:solidFill>
            </a:endParaRPr>
          </a:p>
          <a:p>
            <a:pPr>
              <a:buFont typeface="Wingdings" pitchFamily="2" charset="2"/>
              <a:buChar char="ü"/>
            </a:pPr>
            <a:r>
              <a:rPr lang="zh-CN" altLang="en-US" b="1" dirty="0" smtClean="0">
                <a:solidFill>
                  <a:schemeClr val="accent3">
                    <a:lumMod val="50000"/>
                  </a:schemeClr>
                </a:solidFill>
              </a:rPr>
              <a:t>提醒服务</a:t>
            </a:r>
            <a:endParaRPr lang="en-US" altLang="zh-CN" b="1" dirty="0" smtClean="0">
              <a:solidFill>
                <a:schemeClr val="accent3">
                  <a:lumMod val="50000"/>
                </a:schemeClr>
              </a:solidFill>
            </a:endParaRPr>
          </a:p>
          <a:p>
            <a:pPr>
              <a:buFont typeface="Wingdings" pitchFamily="2" charset="2"/>
              <a:buChar char="ü"/>
            </a:pPr>
            <a:r>
              <a:rPr lang="zh-CN" altLang="en-US" b="1" dirty="0" smtClean="0">
                <a:solidFill>
                  <a:schemeClr val="accent3">
                    <a:lumMod val="50000"/>
                  </a:schemeClr>
                </a:solidFill>
              </a:rPr>
              <a:t>平台投诉咨询投诉引导</a:t>
            </a:r>
            <a:endParaRPr lang="en-US" altLang="zh-CN" b="1" dirty="0" smtClean="0">
              <a:solidFill>
                <a:schemeClr val="accent3">
                  <a:lumMod val="50000"/>
                </a:schemeClr>
              </a:solidFill>
            </a:endParaRPr>
          </a:p>
          <a:p>
            <a:pPr>
              <a:buFont typeface="Wingdings" pitchFamily="2" charset="2"/>
              <a:buChar char="ü"/>
            </a:pPr>
            <a:r>
              <a:rPr lang="zh-CN" altLang="en-US" b="1" dirty="0" smtClean="0">
                <a:solidFill>
                  <a:schemeClr val="accent3">
                    <a:lumMod val="50000"/>
                  </a:schemeClr>
                </a:solidFill>
              </a:rPr>
              <a:t>本地侧的咨询服务</a:t>
            </a:r>
            <a:endParaRPr lang="zh-CN" altLang="en-US" b="1" dirty="0">
              <a:solidFill>
                <a:schemeClr val="accent3">
                  <a:lumMod val="50000"/>
                </a:schemeClr>
              </a:solidFill>
            </a:endParaRPr>
          </a:p>
        </p:txBody>
      </p:sp>
      <p:sp>
        <p:nvSpPr>
          <p:cNvPr id="30" name="TextBox 29"/>
          <p:cNvSpPr txBox="1"/>
          <p:nvPr/>
        </p:nvSpPr>
        <p:spPr>
          <a:xfrm>
            <a:off x="2858699" y="4847466"/>
            <a:ext cx="3181732" cy="1754326"/>
          </a:xfrm>
          <a:prstGeom prst="rect">
            <a:avLst/>
          </a:prstGeom>
          <a:solidFill>
            <a:srgbClr val="F3F3F1"/>
          </a:solidFill>
          <a:ln>
            <a:solidFill>
              <a:srgbClr val="008000"/>
            </a:solidFill>
          </a:ln>
        </p:spPr>
        <p:txBody>
          <a:bodyPr wrap="square" rtlCol="0">
            <a:spAutoFit/>
          </a:bodyPr>
          <a:lstStyle/>
          <a:p>
            <a:pPr>
              <a:buFont typeface="Wingdings" pitchFamily="2" charset="2"/>
              <a:buChar char="ü"/>
            </a:pPr>
            <a:r>
              <a:rPr lang="zh-CN" altLang="en-US" b="1" dirty="0" smtClean="0">
                <a:solidFill>
                  <a:schemeClr val="accent3">
                    <a:lumMod val="50000"/>
                  </a:schemeClr>
                </a:solidFill>
              </a:rPr>
              <a:t>投诉咨询服务</a:t>
            </a:r>
            <a:endParaRPr lang="en-US" altLang="zh-CN" b="1" dirty="0" smtClean="0">
              <a:solidFill>
                <a:schemeClr val="accent3">
                  <a:lumMod val="50000"/>
                </a:schemeClr>
              </a:solidFill>
            </a:endParaRPr>
          </a:p>
          <a:p>
            <a:pPr>
              <a:buFont typeface="Wingdings" pitchFamily="2" charset="2"/>
              <a:buChar char="ü"/>
            </a:pPr>
            <a:r>
              <a:rPr lang="zh-CN" altLang="en-US" b="1" dirty="0" smtClean="0">
                <a:solidFill>
                  <a:schemeClr val="accent3">
                    <a:lumMod val="50000"/>
                  </a:schemeClr>
                </a:solidFill>
              </a:rPr>
              <a:t>账务详单</a:t>
            </a:r>
            <a:r>
              <a:rPr lang="zh-CN" altLang="en-US" b="1" dirty="0">
                <a:solidFill>
                  <a:schemeClr val="accent3">
                    <a:lumMod val="50000"/>
                  </a:schemeClr>
                </a:solidFill>
              </a:rPr>
              <a:t>查询</a:t>
            </a:r>
            <a:endParaRPr lang="en-US" altLang="zh-CN" b="1" dirty="0">
              <a:solidFill>
                <a:schemeClr val="accent3">
                  <a:lumMod val="50000"/>
                </a:schemeClr>
              </a:solidFill>
            </a:endParaRPr>
          </a:p>
          <a:p>
            <a:pPr>
              <a:buFont typeface="Wingdings" pitchFamily="2" charset="2"/>
              <a:buChar char="ü"/>
            </a:pPr>
            <a:r>
              <a:rPr lang="x-none" altLang="zh-CN" b="1" dirty="0">
                <a:solidFill>
                  <a:schemeClr val="accent3">
                    <a:lumMod val="50000"/>
                  </a:schemeClr>
                </a:solidFill>
              </a:rPr>
              <a:t>5×8</a:t>
            </a:r>
            <a:r>
              <a:rPr lang="x-none" altLang="zh-CN" b="1" dirty="0" smtClean="0">
                <a:solidFill>
                  <a:schemeClr val="accent3">
                    <a:lumMod val="50000"/>
                  </a:schemeClr>
                </a:solidFill>
              </a:rPr>
              <a:t>小时售前服务支撑</a:t>
            </a:r>
            <a:endParaRPr lang="en-US" altLang="zh-CN" b="1" dirty="0" smtClean="0">
              <a:solidFill>
                <a:schemeClr val="accent3">
                  <a:lumMod val="50000"/>
                </a:schemeClr>
              </a:solidFill>
            </a:endParaRPr>
          </a:p>
          <a:p>
            <a:pPr>
              <a:buFont typeface="Wingdings" pitchFamily="2" charset="2"/>
              <a:buChar char="ü"/>
            </a:pPr>
            <a:r>
              <a:rPr lang="en-US" altLang="zh-CN" b="1" dirty="0" smtClean="0">
                <a:solidFill>
                  <a:schemeClr val="accent3">
                    <a:lumMod val="50000"/>
                  </a:schemeClr>
                </a:solidFill>
              </a:rPr>
              <a:t>7</a:t>
            </a:r>
            <a:r>
              <a:rPr lang="zh-CN" altLang="en-US" b="1" dirty="0">
                <a:solidFill>
                  <a:schemeClr val="accent3">
                    <a:lumMod val="50000"/>
                  </a:schemeClr>
                </a:solidFill>
              </a:rPr>
              <a:t>*</a:t>
            </a:r>
            <a:r>
              <a:rPr lang="en-US" altLang="zh-CN" b="1" dirty="0">
                <a:solidFill>
                  <a:schemeClr val="accent3">
                    <a:lumMod val="50000"/>
                  </a:schemeClr>
                </a:solidFill>
              </a:rPr>
              <a:t>24</a:t>
            </a:r>
            <a:r>
              <a:rPr lang="zh-CN" altLang="en-US" b="1" dirty="0">
                <a:solidFill>
                  <a:schemeClr val="accent3">
                    <a:lumMod val="50000"/>
                  </a:schemeClr>
                </a:solidFill>
              </a:rPr>
              <a:t>小时客户经</a:t>
            </a:r>
            <a:r>
              <a:rPr lang="zh-CN" altLang="en-US" b="1" dirty="0" smtClean="0">
                <a:solidFill>
                  <a:schemeClr val="accent3">
                    <a:lumMod val="50000"/>
                  </a:schemeClr>
                </a:solidFill>
              </a:rPr>
              <a:t>理在线保障</a:t>
            </a:r>
            <a:endParaRPr lang="en-US" altLang="zh-CN" b="1" dirty="0" smtClean="0">
              <a:solidFill>
                <a:schemeClr val="accent3">
                  <a:lumMod val="50000"/>
                </a:schemeClr>
              </a:solidFill>
            </a:endParaRPr>
          </a:p>
          <a:p>
            <a:pPr>
              <a:buFont typeface="Wingdings" pitchFamily="2" charset="2"/>
              <a:buChar char="ü"/>
            </a:pPr>
            <a:r>
              <a:rPr lang="en-US" altLang="zh-CN" b="1" dirty="0">
                <a:solidFill>
                  <a:schemeClr val="accent3">
                    <a:lumMod val="50000"/>
                  </a:schemeClr>
                </a:solidFill>
              </a:rPr>
              <a:t>7</a:t>
            </a:r>
            <a:r>
              <a:rPr lang="zh-CN" altLang="en-US" b="1" dirty="0">
                <a:solidFill>
                  <a:schemeClr val="accent3">
                    <a:lumMod val="50000"/>
                  </a:schemeClr>
                </a:solidFill>
              </a:rPr>
              <a:t>*</a:t>
            </a:r>
            <a:r>
              <a:rPr lang="en-US" altLang="zh-CN" b="1" dirty="0">
                <a:solidFill>
                  <a:schemeClr val="accent3">
                    <a:lumMod val="50000"/>
                  </a:schemeClr>
                </a:solidFill>
              </a:rPr>
              <a:t>24</a:t>
            </a:r>
            <a:r>
              <a:rPr lang="zh-CN" altLang="en-US" b="1" dirty="0">
                <a:solidFill>
                  <a:schemeClr val="accent3">
                    <a:lumMod val="50000"/>
                  </a:schemeClr>
                </a:solidFill>
              </a:rPr>
              <a:t>小时</a:t>
            </a:r>
            <a:r>
              <a:rPr lang="zh-CN" altLang="en-US" b="1" dirty="0" smtClean="0">
                <a:solidFill>
                  <a:schemeClr val="accent3">
                    <a:lumMod val="50000"/>
                  </a:schemeClr>
                </a:solidFill>
              </a:rPr>
              <a:t>移动</a:t>
            </a:r>
            <a:r>
              <a:rPr lang="zh-CN" altLang="en-US" b="1" dirty="0">
                <a:solidFill>
                  <a:schemeClr val="accent3">
                    <a:lumMod val="50000"/>
                  </a:schemeClr>
                </a:solidFill>
              </a:rPr>
              <a:t>云服务</a:t>
            </a:r>
            <a:r>
              <a:rPr lang="zh-CN" altLang="en-US" b="1" dirty="0" smtClean="0">
                <a:solidFill>
                  <a:schemeClr val="accent3">
                    <a:lumMod val="50000"/>
                  </a:schemeClr>
                </a:solidFill>
              </a:rPr>
              <a:t>热线</a:t>
            </a:r>
            <a:endParaRPr lang="en-US" altLang="zh-CN" b="1" dirty="0">
              <a:solidFill>
                <a:schemeClr val="accent3">
                  <a:lumMod val="50000"/>
                </a:schemeClr>
              </a:solidFill>
            </a:endParaRPr>
          </a:p>
          <a:p>
            <a:pPr>
              <a:buFont typeface="Wingdings" pitchFamily="2" charset="2"/>
              <a:buChar char="ü"/>
            </a:pPr>
            <a:r>
              <a:rPr lang="en-US" altLang="zh-CN" b="1" dirty="0" smtClean="0">
                <a:solidFill>
                  <a:schemeClr val="accent3">
                    <a:lumMod val="50000"/>
                  </a:schemeClr>
                </a:solidFill>
              </a:rPr>
              <a:t>7</a:t>
            </a:r>
            <a:r>
              <a:rPr lang="zh-CN" altLang="en-US" b="1" dirty="0" smtClean="0">
                <a:solidFill>
                  <a:schemeClr val="accent3">
                    <a:lumMod val="50000"/>
                  </a:schemeClr>
                </a:solidFill>
              </a:rPr>
              <a:t>*</a:t>
            </a:r>
            <a:r>
              <a:rPr lang="en-US" altLang="zh-CN" b="1" dirty="0" smtClean="0">
                <a:solidFill>
                  <a:schemeClr val="accent3">
                    <a:lumMod val="50000"/>
                  </a:schemeClr>
                </a:solidFill>
              </a:rPr>
              <a:t>24</a:t>
            </a:r>
            <a:r>
              <a:rPr lang="zh-CN" altLang="en-US" b="1" dirty="0" smtClean="0">
                <a:solidFill>
                  <a:schemeClr val="accent3">
                    <a:lumMod val="50000"/>
                  </a:schemeClr>
                </a:solidFill>
              </a:rPr>
              <a:t>小时客服热线</a:t>
            </a:r>
            <a:endParaRPr lang="en-US" altLang="zh-CN" b="1" dirty="0" smtClean="0">
              <a:solidFill>
                <a:schemeClr val="accent3">
                  <a:lumMod val="50000"/>
                </a:schemeClr>
              </a:solidFill>
            </a:endParaRPr>
          </a:p>
        </p:txBody>
      </p:sp>
      <p:sp>
        <p:nvSpPr>
          <p:cNvPr id="32" name="矩形 31"/>
          <p:cNvSpPr/>
          <p:nvPr/>
        </p:nvSpPr>
        <p:spPr>
          <a:xfrm>
            <a:off x="183787" y="5734240"/>
            <a:ext cx="1725342" cy="646331"/>
          </a:xfrm>
          <a:prstGeom prst="rect">
            <a:avLst/>
          </a:prstGeom>
          <a:solidFill>
            <a:schemeClr val="bg1"/>
          </a:solidFill>
        </p:spPr>
        <p:txBody>
          <a:bodyPr wrap="square">
            <a:spAutoFit/>
          </a:bodyPr>
          <a:lstStyle/>
          <a:p>
            <a:pPr algn="ctr"/>
            <a:r>
              <a:rPr lang="zh-CN" altLang="en-US" b="1" dirty="0" smtClean="0">
                <a:solidFill>
                  <a:srgbClr val="FF0000"/>
                </a:solidFill>
                <a:latin typeface="微软雅黑" pitchFamily="34" charset="-122"/>
                <a:ea typeface="微软雅黑" pitchFamily="34" charset="-122"/>
              </a:rPr>
              <a:t>移动云平台：一线客服</a:t>
            </a:r>
            <a:endParaRPr lang="zh-CN" altLang="en-US" b="1" dirty="0">
              <a:solidFill>
                <a:srgbClr val="FF0000"/>
              </a:solidFill>
              <a:latin typeface="微软雅黑" pitchFamily="34" charset="-122"/>
              <a:ea typeface="微软雅黑" pitchFamily="34" charset="-122"/>
            </a:endParaRPr>
          </a:p>
        </p:txBody>
      </p:sp>
      <p:sp>
        <p:nvSpPr>
          <p:cNvPr id="33" name="矩形 32"/>
          <p:cNvSpPr/>
          <p:nvPr/>
        </p:nvSpPr>
        <p:spPr>
          <a:xfrm>
            <a:off x="7011363" y="5667418"/>
            <a:ext cx="1593083" cy="923330"/>
          </a:xfrm>
          <a:prstGeom prst="rect">
            <a:avLst/>
          </a:prstGeom>
          <a:solidFill>
            <a:schemeClr val="bg1"/>
          </a:solidFill>
        </p:spPr>
        <p:txBody>
          <a:bodyPr wrap="square">
            <a:spAutoFit/>
          </a:bodyPr>
          <a:lstStyle/>
          <a:p>
            <a:pPr algn="ctr"/>
            <a:r>
              <a:rPr lang="zh-CN" altLang="en-US" b="1" dirty="0" smtClean="0">
                <a:solidFill>
                  <a:srgbClr val="FF0000"/>
                </a:solidFill>
                <a:latin typeface="微软雅黑" pitchFamily="34" charset="-122"/>
                <a:ea typeface="微软雅黑" pitchFamily="34" charset="-122"/>
              </a:rPr>
              <a:t>客户经理</a:t>
            </a:r>
            <a:r>
              <a:rPr lang="zh-CN" altLang="en-US" b="1" dirty="0">
                <a:solidFill>
                  <a:srgbClr val="FF0000"/>
                </a:solidFill>
                <a:latin typeface="微软雅黑" pitchFamily="34" charset="-122"/>
                <a:ea typeface="微软雅黑" pitchFamily="34" charset="-122"/>
              </a:rPr>
              <a:t>、</a:t>
            </a:r>
            <a:r>
              <a:rPr lang="en-US" altLang="zh-CN" b="1" dirty="0" smtClean="0">
                <a:solidFill>
                  <a:srgbClr val="FF0000"/>
                </a:solidFill>
                <a:latin typeface="微软雅黑" pitchFamily="34" charset="-122"/>
                <a:ea typeface="微软雅黑" pitchFamily="34" charset="-122"/>
              </a:rPr>
              <a:t>10086</a:t>
            </a:r>
            <a:r>
              <a:rPr lang="zh-CN" altLang="en-US" b="1" dirty="0" smtClean="0">
                <a:solidFill>
                  <a:srgbClr val="FF0000"/>
                </a:solidFill>
                <a:latin typeface="微软雅黑" pitchFamily="34" charset="-122"/>
                <a:ea typeface="微软雅黑" pitchFamily="34" charset="-122"/>
              </a:rPr>
              <a:t>*</a:t>
            </a:r>
            <a:r>
              <a:rPr lang="en-US" altLang="zh-CN" b="1" dirty="0" smtClean="0">
                <a:solidFill>
                  <a:srgbClr val="FF0000"/>
                </a:solidFill>
                <a:latin typeface="微软雅黑" pitchFamily="34" charset="-122"/>
                <a:ea typeface="微软雅黑" pitchFamily="34" charset="-122"/>
              </a:rPr>
              <a:t>8</a:t>
            </a:r>
            <a:r>
              <a:rPr lang="zh-CN" altLang="en-US" b="1" dirty="0" smtClean="0">
                <a:solidFill>
                  <a:srgbClr val="FF0000"/>
                </a:solidFill>
                <a:latin typeface="微软雅黑" pitchFamily="34" charset="-122"/>
                <a:ea typeface="微软雅黑" pitchFamily="34" charset="-122"/>
              </a:rPr>
              <a:t>：二线客服</a:t>
            </a:r>
            <a:endParaRPr lang="zh-CN" altLang="en-US" b="1" dirty="0">
              <a:solidFill>
                <a:srgbClr val="FF0000"/>
              </a:solidFill>
              <a:latin typeface="微软雅黑" pitchFamily="34" charset="-122"/>
              <a:ea typeface="微软雅黑" pitchFamily="34" charset="-122"/>
            </a:endParaRPr>
          </a:p>
        </p:txBody>
      </p:sp>
      <p:sp>
        <p:nvSpPr>
          <p:cNvPr id="34" name="矩形 2"/>
          <p:cNvSpPr txBox="1">
            <a:spLocks noChangeArrowheads="1"/>
          </p:cNvSpPr>
          <p:nvPr/>
        </p:nvSpPr>
        <p:spPr bwMode="auto">
          <a:xfrm>
            <a:off x="206375" y="116959"/>
            <a:ext cx="7029921" cy="523220"/>
          </a:xfrm>
          <a:prstGeom prst="rect">
            <a:avLst/>
          </a:prstGeom>
          <a:noFill/>
          <a:ln w="9525">
            <a:noFill/>
            <a:miter lim="800000"/>
            <a:headEnd/>
            <a:tailEnd/>
          </a:ln>
        </p:spPr>
        <p:txBody>
          <a:bodyPr wrap="square" anchor="ctr">
            <a:spAutoFit/>
          </a:bodyPr>
          <a:lstStyle/>
          <a:p>
            <a:pPr>
              <a:defRPr/>
            </a:pPr>
            <a:r>
              <a:rPr lang="zh-CN" altLang="en-US" sz="2800" kern="0" dirty="0" smtClean="0">
                <a:solidFill>
                  <a:schemeClr val="bg1"/>
                </a:solidFill>
                <a:effectLst>
                  <a:outerShdw blurRad="38100" dist="38100" dir="2700000" algn="tl">
                    <a:srgbClr val="C0C0C0"/>
                  </a:outerShdw>
                </a:effectLst>
                <a:latin typeface="微软雅黑" pitchFamily="34" charset="-122"/>
                <a:ea typeface="微软雅黑" pitchFamily="34" charset="-122"/>
                <a:cs typeface="+mj-cs"/>
              </a:rPr>
              <a:t>服务界面</a:t>
            </a:r>
            <a:endParaRPr lang="zh-CN" altLang="en-US" sz="2800" kern="0" dirty="0">
              <a:solidFill>
                <a:schemeClr val="bg1"/>
              </a:solidFill>
              <a:effectLst>
                <a:outerShdw blurRad="38100" dist="38100" dir="2700000" algn="tl">
                  <a:srgbClr val="C0C0C0"/>
                </a:outerShdw>
              </a:effectLst>
              <a:latin typeface="微软雅黑" pitchFamily="34" charset="-122"/>
              <a:ea typeface="微软雅黑" pitchFamily="34" charset="-122"/>
              <a:cs typeface="+mj-cs"/>
            </a:endParaRPr>
          </a:p>
        </p:txBody>
      </p:sp>
      <p:sp>
        <p:nvSpPr>
          <p:cNvPr id="35" name="左弧形箭头 34"/>
          <p:cNvSpPr/>
          <p:nvPr/>
        </p:nvSpPr>
        <p:spPr>
          <a:xfrm rot="19295368">
            <a:off x="5704383" y="1670602"/>
            <a:ext cx="702073" cy="4005907"/>
          </a:xfrm>
          <a:prstGeom prst="curvedRightArrow">
            <a:avLst/>
          </a:prstGeom>
          <a:solidFill>
            <a:srgbClr val="8C56C2"/>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TextBox 35"/>
          <p:cNvSpPr txBox="1"/>
          <p:nvPr/>
        </p:nvSpPr>
        <p:spPr>
          <a:xfrm>
            <a:off x="2112875" y="3027224"/>
            <a:ext cx="1224136" cy="923330"/>
          </a:xfrm>
          <a:prstGeom prst="rect">
            <a:avLst/>
          </a:prstGeom>
          <a:solidFill>
            <a:schemeClr val="bg1"/>
          </a:solidFill>
          <a:ln>
            <a:solidFill>
              <a:srgbClr val="7030A0"/>
            </a:solidFill>
          </a:ln>
        </p:spPr>
        <p:txBody>
          <a:bodyPr wrap="square" rtlCol="0">
            <a:spAutoFit/>
          </a:bodyPr>
          <a:lstStyle/>
          <a:p>
            <a:pPr>
              <a:buFont typeface="Arial" pitchFamily="34" charset="0"/>
              <a:buChar char="•"/>
            </a:pPr>
            <a:r>
              <a:rPr lang="zh-CN" altLang="en-US" b="1" dirty="0" smtClean="0">
                <a:solidFill>
                  <a:srgbClr val="660066"/>
                </a:solidFill>
              </a:rPr>
              <a:t>试用体验</a:t>
            </a:r>
            <a:endParaRPr lang="en-US" altLang="zh-CN" b="1" dirty="0" smtClean="0">
              <a:solidFill>
                <a:srgbClr val="660066"/>
              </a:solidFill>
            </a:endParaRPr>
          </a:p>
          <a:p>
            <a:pPr>
              <a:buFont typeface="Arial" pitchFamily="34" charset="0"/>
              <a:buChar char="•"/>
            </a:pPr>
            <a:r>
              <a:rPr lang="zh-CN" altLang="en-US" b="1" dirty="0" smtClean="0">
                <a:solidFill>
                  <a:srgbClr val="660066"/>
                </a:solidFill>
              </a:rPr>
              <a:t>资源订购</a:t>
            </a:r>
            <a:endParaRPr lang="en-US" altLang="zh-CN" b="1" dirty="0" smtClean="0">
              <a:solidFill>
                <a:srgbClr val="660066"/>
              </a:solidFill>
            </a:endParaRPr>
          </a:p>
          <a:p>
            <a:pPr>
              <a:buFont typeface="Arial" pitchFamily="34" charset="0"/>
              <a:buChar char="•"/>
            </a:pPr>
            <a:r>
              <a:rPr lang="zh-CN" altLang="en-US" b="1" dirty="0" smtClean="0">
                <a:solidFill>
                  <a:srgbClr val="660066"/>
                </a:solidFill>
              </a:rPr>
              <a:t>咨询投诉</a:t>
            </a:r>
            <a:endParaRPr lang="en-US" altLang="zh-CN" b="1" dirty="0" smtClean="0">
              <a:solidFill>
                <a:srgbClr val="660066"/>
              </a:solidFill>
            </a:endParaRPr>
          </a:p>
        </p:txBody>
      </p:sp>
      <p:sp>
        <p:nvSpPr>
          <p:cNvPr id="22" name="TextBox 21"/>
          <p:cNvSpPr txBox="1"/>
          <p:nvPr/>
        </p:nvSpPr>
        <p:spPr>
          <a:xfrm>
            <a:off x="4649158" y="3244433"/>
            <a:ext cx="1296144" cy="923330"/>
          </a:xfrm>
          <a:prstGeom prst="rect">
            <a:avLst/>
          </a:prstGeom>
          <a:solidFill>
            <a:schemeClr val="bg1"/>
          </a:solidFill>
          <a:ln>
            <a:solidFill>
              <a:srgbClr val="7030A0"/>
            </a:solidFill>
          </a:ln>
        </p:spPr>
        <p:txBody>
          <a:bodyPr wrap="square" rtlCol="0">
            <a:spAutoFit/>
          </a:bodyPr>
          <a:lstStyle/>
          <a:p>
            <a:pPr>
              <a:buFont typeface="Arial" pitchFamily="34" charset="0"/>
              <a:buChar char="•"/>
            </a:pPr>
            <a:r>
              <a:rPr lang="zh-CN" altLang="en-US" b="1" dirty="0" smtClean="0">
                <a:solidFill>
                  <a:srgbClr val="660066"/>
                </a:solidFill>
              </a:rPr>
              <a:t>业务申领</a:t>
            </a:r>
            <a:endParaRPr lang="en-US" altLang="zh-CN" b="1" dirty="0" smtClean="0">
              <a:solidFill>
                <a:srgbClr val="660066"/>
              </a:solidFill>
            </a:endParaRPr>
          </a:p>
          <a:p>
            <a:pPr>
              <a:buFont typeface="Arial" pitchFamily="34" charset="0"/>
              <a:buChar char="•"/>
            </a:pPr>
            <a:r>
              <a:rPr lang="zh-CN" altLang="en-US" b="1" dirty="0" smtClean="0">
                <a:solidFill>
                  <a:srgbClr val="660066"/>
                </a:solidFill>
              </a:rPr>
              <a:t>账务查询</a:t>
            </a:r>
            <a:endParaRPr lang="en-US" altLang="zh-CN" b="1" dirty="0" smtClean="0">
              <a:solidFill>
                <a:srgbClr val="660066"/>
              </a:solidFill>
            </a:endParaRPr>
          </a:p>
          <a:p>
            <a:pPr>
              <a:buFont typeface="Arial" pitchFamily="34" charset="0"/>
              <a:buChar char="•"/>
            </a:pPr>
            <a:r>
              <a:rPr lang="zh-CN" altLang="en-US" b="1" dirty="0" smtClean="0">
                <a:solidFill>
                  <a:srgbClr val="660066"/>
                </a:solidFill>
              </a:rPr>
              <a:t>咨询投诉</a:t>
            </a:r>
            <a:endParaRPr lang="en-US" altLang="zh-CN" b="1" dirty="0" smtClean="0">
              <a:solidFill>
                <a:srgbClr val="660066"/>
              </a:solidFill>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6439" y="4981841"/>
            <a:ext cx="2165789" cy="662152"/>
          </a:xfrm>
          <a:prstGeom prst="rect">
            <a:avLst/>
          </a:prstGeom>
        </p:spPr>
      </p:pic>
      <p:sp>
        <p:nvSpPr>
          <p:cNvPr id="31" name="右弧形箭头 30"/>
          <p:cNvSpPr/>
          <p:nvPr/>
        </p:nvSpPr>
        <p:spPr>
          <a:xfrm rot="5400000">
            <a:off x="3839798" y="3657147"/>
            <a:ext cx="888338" cy="5184574"/>
          </a:xfrm>
          <a:prstGeom prst="curvedLeftArrow">
            <a:avLst>
              <a:gd name="adj1" fmla="val 27051"/>
              <a:gd name="adj2" fmla="val 76127"/>
              <a:gd name="adj3" fmla="val 25000"/>
            </a:avLst>
          </a:prstGeom>
          <a:solidFill>
            <a:srgbClr val="00B05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
          <p:cNvSpPr>
            <a:spLocks noChangeArrowheads="1"/>
          </p:cNvSpPr>
          <p:nvPr/>
        </p:nvSpPr>
        <p:spPr bwMode="auto">
          <a:xfrm>
            <a:off x="179512" y="165829"/>
            <a:ext cx="3671888" cy="430887"/>
          </a:xfrm>
          <a:prstGeom prst="rect">
            <a:avLst/>
          </a:prstGeom>
        </p:spPr>
        <p:txBody>
          <a:bodyPr vert="horz" lIns="91440" tIns="45720" rIns="91440" bIns="45720" rtlCol="0" anchor="ctr">
            <a:noAutofit/>
          </a:bodyPr>
          <a:lstStyle/>
          <a:p>
            <a:pPr>
              <a:spcBef>
                <a:spcPct val="0"/>
              </a:spcBef>
              <a:defRPr/>
            </a:pPr>
            <a:r>
              <a:rPr lang="zh-CN" altLang="en-US" sz="2800" kern="0" smtClean="0">
                <a:solidFill>
                  <a:schemeClr val="bg1"/>
                </a:solidFill>
                <a:effectLst>
                  <a:outerShdw blurRad="38100" dist="38100" dir="2700000" algn="tl">
                    <a:srgbClr val="C0C0C0"/>
                  </a:outerShdw>
                </a:effectLst>
                <a:latin typeface="微软雅黑" pitchFamily="34" charset="-122"/>
                <a:ea typeface="微软雅黑" pitchFamily="34" charset="-122"/>
                <a:cs typeface="+mj-cs"/>
              </a:rPr>
              <a:t>服务</a:t>
            </a:r>
            <a:r>
              <a:rPr lang="zh-CN" altLang="en-US" sz="2800" kern="0" dirty="0">
                <a:solidFill>
                  <a:schemeClr val="bg1"/>
                </a:solidFill>
                <a:effectLst>
                  <a:outerShdw blurRad="38100" dist="38100" dir="2700000" algn="tl">
                    <a:srgbClr val="C0C0C0"/>
                  </a:outerShdw>
                </a:effectLst>
                <a:latin typeface="微软雅黑" pitchFamily="34" charset="-122"/>
                <a:ea typeface="微软雅黑" pitchFamily="34" charset="-122"/>
                <a:cs typeface="+mj-cs"/>
              </a:rPr>
              <a:t>支撑</a:t>
            </a:r>
            <a:endParaRPr lang="en-US" altLang="zh-CN" sz="2800" kern="0" dirty="0">
              <a:solidFill>
                <a:schemeClr val="bg1"/>
              </a:solidFill>
              <a:effectLst>
                <a:outerShdw blurRad="38100" dist="38100" dir="2700000" algn="tl">
                  <a:srgbClr val="C0C0C0"/>
                </a:outerShdw>
              </a:effectLst>
              <a:latin typeface="微软雅黑" pitchFamily="34" charset="-122"/>
              <a:ea typeface="微软雅黑" pitchFamily="34" charset="-122"/>
              <a:cs typeface="+mj-cs"/>
            </a:endParaRPr>
          </a:p>
        </p:txBody>
      </p:sp>
      <p:sp>
        <p:nvSpPr>
          <p:cNvPr id="5" name="矩形 4"/>
          <p:cNvSpPr/>
          <p:nvPr/>
        </p:nvSpPr>
        <p:spPr>
          <a:xfrm>
            <a:off x="432203" y="981075"/>
            <a:ext cx="8244253" cy="1277273"/>
          </a:xfrm>
          <a:prstGeom prst="rect">
            <a:avLst/>
          </a:prstGeom>
        </p:spPr>
        <p:txBody>
          <a:bodyPr wrap="square">
            <a:spAutoFit/>
          </a:bodyPr>
          <a:lstStyle/>
          <a:p>
            <a:pPr marL="285750" indent="-285750" eaLnBrk="1" fontAlgn="auto" hangingPunct="1">
              <a:spcBef>
                <a:spcPts val="0"/>
              </a:spcBef>
              <a:spcAft>
                <a:spcPts val="0"/>
              </a:spcAft>
              <a:buFont typeface="Wingdings" pitchFamily="2" charset="2"/>
              <a:buChar char="u"/>
              <a:defRPr/>
            </a:pPr>
            <a:r>
              <a:rPr lang="zh-CN" altLang="en-US" b="1" kern="0" dirty="0">
                <a:latin typeface="微软雅黑" pitchFamily="34" charset="-122"/>
                <a:ea typeface="微软雅黑" pitchFamily="34" charset="-122"/>
              </a:rPr>
              <a:t>移动云</a:t>
            </a:r>
            <a:r>
              <a:rPr lang="zh-CN" altLang="en-US" b="1" kern="0" dirty="0" smtClean="0">
                <a:latin typeface="微软雅黑" pitchFamily="34" charset="-122"/>
                <a:ea typeface="微软雅黑" pitchFamily="34" charset="-122"/>
              </a:rPr>
              <a:t>主要负责客户</a:t>
            </a:r>
            <a:r>
              <a:rPr lang="zh-CN" altLang="en-US" b="1" kern="0" dirty="0">
                <a:latin typeface="微软雅黑" pitchFamily="34" charset="-122"/>
                <a:ea typeface="微软雅黑" pitchFamily="34" charset="-122"/>
              </a:rPr>
              <a:t>的业务咨询及报障派单工作，对于常规的产品开通和使用都可以通过</a:t>
            </a:r>
            <a:r>
              <a:rPr lang="zh-CN" altLang="en-US" b="1" kern="0" dirty="0" smtClean="0">
                <a:latin typeface="微软雅黑" pitchFamily="34" charset="-122"/>
                <a:ea typeface="微软雅黑" pitchFamily="34" charset="-122"/>
              </a:rPr>
              <a:t>联系移动云客</a:t>
            </a:r>
            <a:r>
              <a:rPr lang="zh-CN" altLang="en-US" b="1" kern="0" dirty="0">
                <a:latin typeface="微软雅黑" pitchFamily="34" charset="-122"/>
                <a:ea typeface="微软雅黑" pitchFamily="34" charset="-122"/>
              </a:rPr>
              <a:t>服电话或邮箱联系服务台</a:t>
            </a:r>
            <a:r>
              <a:rPr lang="zh-CN" altLang="en-US" b="1" kern="0" dirty="0" smtClean="0">
                <a:latin typeface="微软雅黑" pitchFamily="34" charset="-122"/>
                <a:ea typeface="微软雅黑" pitchFamily="34" charset="-122"/>
              </a:rPr>
              <a:t>；</a:t>
            </a:r>
            <a:endParaRPr lang="en-US" altLang="zh-CN" b="1" kern="0" dirty="0" smtClean="0">
              <a:latin typeface="微软雅黑" pitchFamily="34" charset="-122"/>
              <a:ea typeface="微软雅黑" pitchFamily="34" charset="-122"/>
            </a:endParaRPr>
          </a:p>
          <a:p>
            <a:pPr marL="285750" indent="-285750" eaLnBrk="1" fontAlgn="auto" hangingPunct="1">
              <a:spcBef>
                <a:spcPts val="600"/>
              </a:spcBef>
              <a:spcAft>
                <a:spcPts val="0"/>
              </a:spcAft>
              <a:buFont typeface="Wingdings" pitchFamily="2" charset="2"/>
              <a:buChar char="u"/>
              <a:defRPr/>
            </a:pPr>
            <a:r>
              <a:rPr lang="zh-CN" altLang="en-US" b="1" kern="0" dirty="0" smtClean="0">
                <a:latin typeface="微软雅黑" pitchFamily="34" charset="-122"/>
                <a:ea typeface="微软雅黑" pitchFamily="34" charset="-122"/>
              </a:rPr>
              <a:t>售</a:t>
            </a:r>
            <a:r>
              <a:rPr lang="zh-CN" altLang="en-US" b="1" kern="0" dirty="0">
                <a:latin typeface="微软雅黑" pitchFamily="34" charset="-122"/>
                <a:ea typeface="微软雅黑" pitchFamily="34" charset="-122"/>
              </a:rPr>
              <a:t>前支持则主要为特定</a:t>
            </a:r>
            <a:r>
              <a:rPr lang="zh-CN" altLang="en-US" b="1" kern="0" dirty="0" smtClean="0">
                <a:latin typeface="微软雅黑" pitchFamily="34" charset="-122"/>
                <a:ea typeface="微软雅黑" pitchFamily="34" charset="-122"/>
              </a:rPr>
              <a:t>的大</a:t>
            </a:r>
            <a:r>
              <a:rPr lang="zh-CN" altLang="en-US" b="1" kern="0" dirty="0">
                <a:latin typeface="微软雅黑" pitchFamily="34" charset="-122"/>
                <a:ea typeface="微软雅黑" pitchFamily="34" charset="-122"/>
              </a:rPr>
              <a:t>客户提供整体需求解决方案，</a:t>
            </a:r>
            <a:r>
              <a:rPr lang="zh-CN" altLang="en-US" b="1" kern="0" dirty="0" smtClean="0">
                <a:latin typeface="微软雅黑" pitchFamily="34" charset="-122"/>
                <a:ea typeface="微软雅黑" pitchFamily="34" charset="-122"/>
              </a:rPr>
              <a:t>为客户</a:t>
            </a:r>
            <a:r>
              <a:rPr lang="zh-CN" altLang="en-US" b="1" kern="0" dirty="0">
                <a:latin typeface="微软雅黑" pitchFamily="34" charset="-122"/>
                <a:ea typeface="微软雅黑" pitchFamily="34" charset="-122"/>
              </a:rPr>
              <a:t>提供从需求评估到方案制定的一体化专属服务；</a:t>
            </a:r>
            <a:endParaRPr lang="en-US" altLang="zh-CN" b="1" kern="0" dirty="0">
              <a:latin typeface="微软雅黑" pitchFamily="34" charset="-122"/>
              <a:ea typeface="微软雅黑" pitchFamily="34" charset="-122"/>
            </a:endParaRPr>
          </a:p>
        </p:txBody>
      </p:sp>
      <p:grpSp>
        <p:nvGrpSpPr>
          <p:cNvPr id="6" name="Group 3"/>
          <p:cNvGrpSpPr>
            <a:grpSpLocks/>
          </p:cNvGrpSpPr>
          <p:nvPr/>
        </p:nvGrpSpPr>
        <p:grpSpPr bwMode="auto">
          <a:xfrm>
            <a:off x="179791" y="2409826"/>
            <a:ext cx="8467727" cy="3641725"/>
            <a:chOff x="182" y="1307"/>
            <a:chExt cx="5334" cy="2294"/>
          </a:xfrm>
        </p:grpSpPr>
        <p:sp>
          <p:nvSpPr>
            <p:cNvPr id="7" name="Oval 4"/>
            <p:cNvSpPr>
              <a:spLocks noChangeArrowheads="1"/>
            </p:cNvSpPr>
            <p:nvPr/>
          </p:nvSpPr>
          <p:spPr bwMode="gray">
            <a:xfrm>
              <a:off x="1703" y="1307"/>
              <a:ext cx="2313" cy="2294"/>
            </a:xfrm>
            <a:prstGeom prst="ellipse">
              <a:avLst/>
            </a:prstGeom>
            <a:gradFill rotWithShape="1">
              <a:gsLst>
                <a:gs pos="0">
                  <a:schemeClr val="bg2"/>
                </a:gs>
                <a:gs pos="100000">
                  <a:schemeClr val="bg2">
                    <a:gamma/>
                    <a:tint val="0"/>
                    <a:invGamma/>
                  </a:schemeClr>
                </a:gs>
              </a:gsLst>
              <a:lin ang="5400000" scaled="1"/>
            </a:gradFill>
            <a:ln w="9525" algn="ctr">
              <a:solidFill>
                <a:schemeClr val="accent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grpSp>
          <p:nvGrpSpPr>
            <p:cNvPr id="8" name="Group 5"/>
            <p:cNvGrpSpPr>
              <a:grpSpLocks/>
            </p:cNvGrpSpPr>
            <p:nvPr/>
          </p:nvGrpSpPr>
          <p:grpSpPr bwMode="auto">
            <a:xfrm>
              <a:off x="2269" y="1871"/>
              <a:ext cx="1178" cy="1235"/>
              <a:chOff x="2016" y="1920"/>
              <a:chExt cx="1680" cy="1680"/>
            </a:xfrm>
          </p:grpSpPr>
          <p:sp>
            <p:nvSpPr>
              <p:cNvPr id="41" name="Oval 6"/>
              <p:cNvSpPr>
                <a:spLocks noChangeArrowheads="1"/>
              </p:cNvSpPr>
              <p:nvPr/>
            </p:nvSpPr>
            <p:spPr bwMode="gray">
              <a:xfrm>
                <a:off x="2016" y="1920"/>
                <a:ext cx="1680" cy="1680"/>
              </a:xfrm>
              <a:prstGeom prst="ellipse">
                <a:avLst/>
              </a:prstGeom>
              <a:gradFill rotWithShape="1">
                <a:gsLst>
                  <a:gs pos="0">
                    <a:srgbClr val="FF6600"/>
                  </a:gs>
                  <a:gs pos="100000">
                    <a:srgbClr val="742E00"/>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2" name="Freeform 7"/>
              <p:cNvSpPr>
                <a:spLocks/>
              </p:cNvSpPr>
              <p:nvPr/>
            </p:nvSpPr>
            <p:spPr bwMode="gray">
              <a:xfrm>
                <a:off x="2208" y="1948"/>
                <a:ext cx="1296" cy="634"/>
              </a:xfrm>
              <a:custGeom>
                <a:avLst/>
                <a:gdLst>
                  <a:gd name="T0" fmla="*/ 1252 w 1321"/>
                  <a:gd name="T1" fmla="*/ 318 h 712"/>
                  <a:gd name="T2" fmla="*/ 1268 w 1321"/>
                  <a:gd name="T3" fmla="*/ 351 h 712"/>
                  <a:gd name="T4" fmla="*/ 1271 w 1321"/>
                  <a:gd name="T5" fmla="*/ 381 h 712"/>
                  <a:gd name="T6" fmla="*/ 1266 w 1321"/>
                  <a:gd name="T7" fmla="*/ 409 h 712"/>
                  <a:gd name="T8" fmla="*/ 1249 w 1321"/>
                  <a:gd name="T9" fmla="*/ 436 h 712"/>
                  <a:gd name="T10" fmla="*/ 1224 w 1321"/>
                  <a:gd name="T11" fmla="*/ 459 h 712"/>
                  <a:gd name="T12" fmla="*/ 1193 w 1321"/>
                  <a:gd name="T13" fmla="*/ 479 h 712"/>
                  <a:gd name="T14" fmla="*/ 1151 w 1321"/>
                  <a:gd name="T15" fmla="*/ 498 h 712"/>
                  <a:gd name="T16" fmla="*/ 1104 w 1321"/>
                  <a:gd name="T17" fmla="*/ 515 h 712"/>
                  <a:gd name="T18" fmla="*/ 1051 w 1321"/>
                  <a:gd name="T19" fmla="*/ 529 h 712"/>
                  <a:gd name="T20" fmla="*/ 992 w 1321"/>
                  <a:gd name="T21" fmla="*/ 541 h 712"/>
                  <a:gd name="T22" fmla="*/ 931 w 1321"/>
                  <a:gd name="T23" fmla="*/ 550 h 712"/>
                  <a:gd name="T24" fmla="*/ 862 w 1321"/>
                  <a:gd name="T25" fmla="*/ 558 h 712"/>
                  <a:gd name="T26" fmla="*/ 793 w 1321"/>
                  <a:gd name="T27" fmla="*/ 563 h 712"/>
                  <a:gd name="T28" fmla="*/ 765 w 1321"/>
                  <a:gd name="T29" fmla="*/ 565 h 712"/>
                  <a:gd name="T30" fmla="*/ 458 w 1321"/>
                  <a:gd name="T31" fmla="*/ 565 h 712"/>
                  <a:gd name="T32" fmla="*/ 454 w 1321"/>
                  <a:gd name="T33" fmla="*/ 565 h 712"/>
                  <a:gd name="T34" fmla="*/ 393 w 1321"/>
                  <a:gd name="T35" fmla="*/ 561 h 712"/>
                  <a:gd name="T36" fmla="*/ 335 w 1321"/>
                  <a:gd name="T37" fmla="*/ 558 h 712"/>
                  <a:gd name="T38" fmla="*/ 280 w 1321"/>
                  <a:gd name="T39" fmla="*/ 552 h 712"/>
                  <a:gd name="T40" fmla="*/ 227 w 1321"/>
                  <a:gd name="T41" fmla="*/ 547 h 712"/>
                  <a:gd name="T42" fmla="*/ 179 w 1321"/>
                  <a:gd name="T43" fmla="*/ 537 h 712"/>
                  <a:gd name="T44" fmla="*/ 135 w 1321"/>
                  <a:gd name="T45" fmla="*/ 525 h 712"/>
                  <a:gd name="T46" fmla="*/ 98 w 1321"/>
                  <a:gd name="T47" fmla="*/ 514 h 712"/>
                  <a:gd name="T48" fmla="*/ 65 w 1321"/>
                  <a:gd name="T49" fmla="*/ 500 h 712"/>
                  <a:gd name="T50" fmla="*/ 37 w 1321"/>
                  <a:gd name="T51" fmla="*/ 482 h 712"/>
                  <a:gd name="T52" fmla="*/ 18 w 1321"/>
                  <a:gd name="T53" fmla="*/ 462 h 712"/>
                  <a:gd name="T54" fmla="*/ 6 w 1321"/>
                  <a:gd name="T55" fmla="*/ 439 h 712"/>
                  <a:gd name="T56" fmla="*/ 0 w 1321"/>
                  <a:gd name="T57" fmla="*/ 416 h 712"/>
                  <a:gd name="T58" fmla="*/ 0 w 1321"/>
                  <a:gd name="T59" fmla="*/ 412 h 712"/>
                  <a:gd name="T60" fmla="*/ 4 w 1321"/>
                  <a:gd name="T61" fmla="*/ 386 h 712"/>
                  <a:gd name="T62" fmla="*/ 16 w 1321"/>
                  <a:gd name="T63" fmla="*/ 354 h 712"/>
                  <a:gd name="T64" fmla="*/ 49 w 1321"/>
                  <a:gd name="T65" fmla="*/ 293 h 712"/>
                  <a:gd name="T66" fmla="*/ 90 w 1321"/>
                  <a:gd name="T67" fmla="*/ 237 h 712"/>
                  <a:gd name="T68" fmla="*/ 141 w 1321"/>
                  <a:gd name="T69" fmla="*/ 186 h 712"/>
                  <a:gd name="T70" fmla="*/ 196 w 1321"/>
                  <a:gd name="T71" fmla="*/ 140 h 712"/>
                  <a:gd name="T72" fmla="*/ 260 w 1321"/>
                  <a:gd name="T73" fmla="*/ 99 h 712"/>
                  <a:gd name="T74" fmla="*/ 329 w 1321"/>
                  <a:gd name="T75" fmla="*/ 65 h 712"/>
                  <a:gd name="T76" fmla="*/ 399 w 1321"/>
                  <a:gd name="T77" fmla="*/ 37 h 712"/>
                  <a:gd name="T78" fmla="*/ 479 w 1321"/>
                  <a:gd name="T79" fmla="*/ 17 h 712"/>
                  <a:gd name="T80" fmla="*/ 559 w 1321"/>
                  <a:gd name="T81" fmla="*/ 4 h 712"/>
                  <a:gd name="T82" fmla="*/ 642 w 1321"/>
                  <a:gd name="T83" fmla="*/ 0 h 712"/>
                  <a:gd name="T84" fmla="*/ 642 w 1321"/>
                  <a:gd name="T85" fmla="*/ 0 h 712"/>
                  <a:gd name="T86" fmla="*/ 731 w 1321"/>
                  <a:gd name="T87" fmla="*/ 4 h 712"/>
                  <a:gd name="T88" fmla="*/ 815 w 1321"/>
                  <a:gd name="T89" fmla="*/ 18 h 712"/>
                  <a:gd name="T90" fmla="*/ 897 w 1321"/>
                  <a:gd name="T91" fmla="*/ 42 h 712"/>
                  <a:gd name="T92" fmla="*/ 972 w 1321"/>
                  <a:gd name="T93" fmla="*/ 71 h 712"/>
                  <a:gd name="T94" fmla="*/ 1042 w 1321"/>
                  <a:gd name="T95" fmla="*/ 109 h 712"/>
                  <a:gd name="T96" fmla="*/ 1106 w 1321"/>
                  <a:gd name="T97" fmla="*/ 154 h 712"/>
                  <a:gd name="T98" fmla="*/ 1163 w 1321"/>
                  <a:gd name="T99" fmla="*/ 203 h 712"/>
                  <a:gd name="T100" fmla="*/ 1211 w 1321"/>
                  <a:gd name="T101" fmla="*/ 257 h 712"/>
                  <a:gd name="T102" fmla="*/ 1252 w 1321"/>
                  <a:gd name="T103" fmla="*/ 318 h 712"/>
                  <a:gd name="T104" fmla="*/ 1252 w 1321"/>
                  <a:gd name="T105" fmla="*/ 31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6600"/>
                  </a:gs>
                </a:gsLst>
                <a:lin ang="5400000" scaled="1"/>
              </a:gradFill>
              <a:ln>
                <a:noFill/>
              </a:ln>
              <a:extLst>
                <a:ext uri="{91240B29-F687-4F45-9708-019B960494DF}">
                  <a14:hiddenLine xmlns:a14="http://schemas.microsoft.com/office/drawing/2010/main" xmlns="" w="0">
                    <a:solidFill>
                      <a:srgbClr val="BBF6EE"/>
                    </a:solidFill>
                    <a:prstDash val="solid"/>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9" name="Text Box 8"/>
            <p:cNvSpPr txBox="1">
              <a:spLocks noChangeArrowheads="1"/>
            </p:cNvSpPr>
            <p:nvPr/>
          </p:nvSpPr>
          <p:spPr bwMode="gray">
            <a:xfrm>
              <a:off x="2437" y="2197"/>
              <a:ext cx="896" cy="5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defRPr/>
              </a:pPr>
              <a:r>
                <a:rPr lang="zh-CN" altLang="en-US" sz="2400" b="1" dirty="0" smtClean="0">
                  <a:solidFill>
                    <a:srgbClr val="FFFF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移动云</a:t>
              </a:r>
              <a:endParaRPr lang="en-US" altLang="zh-CN" sz="2400" b="1" dirty="0">
                <a:solidFill>
                  <a:srgbClr val="FFFF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ctr">
                <a:defRPr/>
              </a:pPr>
              <a:r>
                <a:rPr lang="zh-CN" altLang="en-US" sz="2400" b="1" dirty="0">
                  <a:solidFill>
                    <a:srgbClr val="FFFF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联系方式</a:t>
              </a:r>
              <a:endParaRPr lang="en-US" altLang="zh-CN" sz="2400" b="1" dirty="0">
                <a:solidFill>
                  <a:srgbClr val="FFFF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9" name="Oval 11"/>
            <p:cNvSpPr>
              <a:spLocks noChangeArrowheads="1"/>
            </p:cNvSpPr>
            <p:nvPr/>
          </p:nvSpPr>
          <p:spPr bwMode="gray">
            <a:xfrm>
              <a:off x="3569" y="1574"/>
              <a:ext cx="378" cy="382"/>
            </a:xfrm>
            <a:prstGeom prst="ellipse">
              <a:avLst/>
            </a:prstGeom>
            <a:gradFill rotWithShape="1">
              <a:gsLst>
                <a:gs pos="0">
                  <a:schemeClr val="accent2"/>
                </a:gs>
                <a:gs pos="100000">
                  <a:schemeClr val="accent2">
                    <a:gamma/>
                    <a:shade val="42353"/>
                    <a:invGamma/>
                  </a:scheme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grpSp>
          <p:nvGrpSpPr>
            <p:cNvPr id="11" name="Group 14"/>
            <p:cNvGrpSpPr>
              <a:grpSpLocks/>
            </p:cNvGrpSpPr>
            <p:nvPr/>
          </p:nvGrpSpPr>
          <p:grpSpPr bwMode="auto">
            <a:xfrm>
              <a:off x="2121" y="2810"/>
              <a:ext cx="183" cy="162"/>
              <a:chOff x="2092" y="2991"/>
              <a:chExt cx="201" cy="176"/>
            </a:xfrm>
          </p:grpSpPr>
          <p:sp>
            <p:nvSpPr>
              <p:cNvPr id="37" name="Oval 15"/>
              <p:cNvSpPr>
                <a:spLocks noChangeArrowheads="1"/>
              </p:cNvSpPr>
              <p:nvPr/>
            </p:nvSpPr>
            <p:spPr bwMode="gray">
              <a:xfrm rot="18227093">
                <a:off x="2095" y="3083"/>
                <a:ext cx="81" cy="87"/>
              </a:xfrm>
              <a:prstGeom prst="ellipse">
                <a:avLst/>
              </a:prstGeom>
              <a:gradFill rotWithShape="1">
                <a:gsLst>
                  <a:gs pos="0">
                    <a:schemeClr val="folHlink"/>
                  </a:gs>
                  <a:gs pos="100000">
                    <a:schemeClr val="folHlink">
                      <a:gamma/>
                      <a:shade val="6666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sp>
            <p:nvSpPr>
              <p:cNvPr id="38" name="Oval 16"/>
              <p:cNvSpPr>
                <a:spLocks noChangeArrowheads="1"/>
              </p:cNvSpPr>
              <p:nvPr/>
            </p:nvSpPr>
            <p:spPr bwMode="gray">
              <a:xfrm rot="18227093">
                <a:off x="2209" y="2988"/>
                <a:ext cx="81" cy="87"/>
              </a:xfrm>
              <a:prstGeom prst="ellipse">
                <a:avLst/>
              </a:prstGeom>
              <a:gradFill rotWithShape="1">
                <a:gsLst>
                  <a:gs pos="0">
                    <a:schemeClr val="folHlink"/>
                  </a:gs>
                  <a:gs pos="100000">
                    <a:schemeClr val="folHlink">
                      <a:gamma/>
                      <a:shade val="6666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grpSp>
        <p:grpSp>
          <p:nvGrpSpPr>
            <p:cNvPr id="12" name="Group 17"/>
            <p:cNvGrpSpPr>
              <a:grpSpLocks/>
            </p:cNvGrpSpPr>
            <p:nvPr/>
          </p:nvGrpSpPr>
          <p:grpSpPr bwMode="auto">
            <a:xfrm>
              <a:off x="1729" y="2962"/>
              <a:ext cx="419" cy="397"/>
              <a:chOff x="1653" y="3157"/>
              <a:chExt cx="458" cy="432"/>
            </a:xfrm>
          </p:grpSpPr>
          <p:grpSp>
            <p:nvGrpSpPr>
              <p:cNvPr id="33" name="Group 18"/>
              <p:cNvGrpSpPr>
                <a:grpSpLocks/>
              </p:cNvGrpSpPr>
              <p:nvPr/>
            </p:nvGrpSpPr>
            <p:grpSpPr bwMode="auto">
              <a:xfrm>
                <a:off x="1679" y="3157"/>
                <a:ext cx="432" cy="432"/>
                <a:chOff x="1458" y="1143"/>
                <a:chExt cx="1680" cy="1680"/>
              </a:xfrm>
            </p:grpSpPr>
            <p:sp>
              <p:nvSpPr>
                <p:cNvPr id="35" name="Oval 19"/>
                <p:cNvSpPr>
                  <a:spLocks noChangeArrowheads="1"/>
                </p:cNvSpPr>
                <p:nvPr/>
              </p:nvSpPr>
              <p:spPr bwMode="gray">
                <a:xfrm>
                  <a:off x="1458" y="1143"/>
                  <a:ext cx="1680" cy="1680"/>
                </a:xfrm>
                <a:prstGeom prst="ellipse">
                  <a:avLst/>
                </a:prstGeom>
                <a:gradFill rotWithShape="1">
                  <a:gsLst>
                    <a:gs pos="0">
                      <a:schemeClr val="folHlink"/>
                    </a:gs>
                    <a:gs pos="100000">
                      <a:schemeClr val="folHlink">
                        <a:gamma/>
                        <a:shade val="24314"/>
                        <a:invGamma/>
                      </a:scheme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sp>
              <p:nvSpPr>
                <p:cNvPr id="36" name="Freeform 20"/>
                <p:cNvSpPr>
                  <a:spLocks/>
                </p:cNvSpPr>
                <p:nvPr/>
              </p:nvSpPr>
              <p:spPr bwMode="gray">
                <a:xfrm>
                  <a:off x="1650" y="1171"/>
                  <a:ext cx="1296" cy="634"/>
                </a:xfrm>
                <a:custGeom>
                  <a:avLst/>
                  <a:gdLst>
                    <a:gd name="T0" fmla="*/ 1252 w 1321"/>
                    <a:gd name="T1" fmla="*/ 318 h 712"/>
                    <a:gd name="T2" fmla="*/ 1268 w 1321"/>
                    <a:gd name="T3" fmla="*/ 351 h 712"/>
                    <a:gd name="T4" fmla="*/ 1271 w 1321"/>
                    <a:gd name="T5" fmla="*/ 381 h 712"/>
                    <a:gd name="T6" fmla="*/ 1266 w 1321"/>
                    <a:gd name="T7" fmla="*/ 409 h 712"/>
                    <a:gd name="T8" fmla="*/ 1249 w 1321"/>
                    <a:gd name="T9" fmla="*/ 436 h 712"/>
                    <a:gd name="T10" fmla="*/ 1224 w 1321"/>
                    <a:gd name="T11" fmla="*/ 459 h 712"/>
                    <a:gd name="T12" fmla="*/ 1193 w 1321"/>
                    <a:gd name="T13" fmla="*/ 479 h 712"/>
                    <a:gd name="T14" fmla="*/ 1151 w 1321"/>
                    <a:gd name="T15" fmla="*/ 498 h 712"/>
                    <a:gd name="T16" fmla="*/ 1104 w 1321"/>
                    <a:gd name="T17" fmla="*/ 515 h 712"/>
                    <a:gd name="T18" fmla="*/ 1051 w 1321"/>
                    <a:gd name="T19" fmla="*/ 529 h 712"/>
                    <a:gd name="T20" fmla="*/ 992 w 1321"/>
                    <a:gd name="T21" fmla="*/ 541 h 712"/>
                    <a:gd name="T22" fmla="*/ 931 w 1321"/>
                    <a:gd name="T23" fmla="*/ 550 h 712"/>
                    <a:gd name="T24" fmla="*/ 862 w 1321"/>
                    <a:gd name="T25" fmla="*/ 558 h 712"/>
                    <a:gd name="T26" fmla="*/ 793 w 1321"/>
                    <a:gd name="T27" fmla="*/ 563 h 712"/>
                    <a:gd name="T28" fmla="*/ 765 w 1321"/>
                    <a:gd name="T29" fmla="*/ 565 h 712"/>
                    <a:gd name="T30" fmla="*/ 458 w 1321"/>
                    <a:gd name="T31" fmla="*/ 565 h 712"/>
                    <a:gd name="T32" fmla="*/ 454 w 1321"/>
                    <a:gd name="T33" fmla="*/ 565 h 712"/>
                    <a:gd name="T34" fmla="*/ 393 w 1321"/>
                    <a:gd name="T35" fmla="*/ 561 h 712"/>
                    <a:gd name="T36" fmla="*/ 335 w 1321"/>
                    <a:gd name="T37" fmla="*/ 558 h 712"/>
                    <a:gd name="T38" fmla="*/ 280 w 1321"/>
                    <a:gd name="T39" fmla="*/ 552 h 712"/>
                    <a:gd name="T40" fmla="*/ 227 w 1321"/>
                    <a:gd name="T41" fmla="*/ 547 h 712"/>
                    <a:gd name="T42" fmla="*/ 179 w 1321"/>
                    <a:gd name="T43" fmla="*/ 537 h 712"/>
                    <a:gd name="T44" fmla="*/ 135 w 1321"/>
                    <a:gd name="T45" fmla="*/ 525 h 712"/>
                    <a:gd name="T46" fmla="*/ 98 w 1321"/>
                    <a:gd name="T47" fmla="*/ 514 h 712"/>
                    <a:gd name="T48" fmla="*/ 65 w 1321"/>
                    <a:gd name="T49" fmla="*/ 500 h 712"/>
                    <a:gd name="T50" fmla="*/ 37 w 1321"/>
                    <a:gd name="T51" fmla="*/ 482 h 712"/>
                    <a:gd name="T52" fmla="*/ 18 w 1321"/>
                    <a:gd name="T53" fmla="*/ 462 h 712"/>
                    <a:gd name="T54" fmla="*/ 6 w 1321"/>
                    <a:gd name="T55" fmla="*/ 439 h 712"/>
                    <a:gd name="T56" fmla="*/ 0 w 1321"/>
                    <a:gd name="T57" fmla="*/ 416 h 712"/>
                    <a:gd name="T58" fmla="*/ 0 w 1321"/>
                    <a:gd name="T59" fmla="*/ 412 h 712"/>
                    <a:gd name="T60" fmla="*/ 4 w 1321"/>
                    <a:gd name="T61" fmla="*/ 386 h 712"/>
                    <a:gd name="T62" fmla="*/ 16 w 1321"/>
                    <a:gd name="T63" fmla="*/ 354 h 712"/>
                    <a:gd name="T64" fmla="*/ 49 w 1321"/>
                    <a:gd name="T65" fmla="*/ 293 h 712"/>
                    <a:gd name="T66" fmla="*/ 90 w 1321"/>
                    <a:gd name="T67" fmla="*/ 237 h 712"/>
                    <a:gd name="T68" fmla="*/ 141 w 1321"/>
                    <a:gd name="T69" fmla="*/ 186 h 712"/>
                    <a:gd name="T70" fmla="*/ 196 w 1321"/>
                    <a:gd name="T71" fmla="*/ 140 h 712"/>
                    <a:gd name="T72" fmla="*/ 260 w 1321"/>
                    <a:gd name="T73" fmla="*/ 99 h 712"/>
                    <a:gd name="T74" fmla="*/ 329 w 1321"/>
                    <a:gd name="T75" fmla="*/ 65 h 712"/>
                    <a:gd name="T76" fmla="*/ 399 w 1321"/>
                    <a:gd name="T77" fmla="*/ 37 h 712"/>
                    <a:gd name="T78" fmla="*/ 479 w 1321"/>
                    <a:gd name="T79" fmla="*/ 17 h 712"/>
                    <a:gd name="T80" fmla="*/ 559 w 1321"/>
                    <a:gd name="T81" fmla="*/ 4 h 712"/>
                    <a:gd name="T82" fmla="*/ 642 w 1321"/>
                    <a:gd name="T83" fmla="*/ 0 h 712"/>
                    <a:gd name="T84" fmla="*/ 642 w 1321"/>
                    <a:gd name="T85" fmla="*/ 0 h 712"/>
                    <a:gd name="T86" fmla="*/ 731 w 1321"/>
                    <a:gd name="T87" fmla="*/ 4 h 712"/>
                    <a:gd name="T88" fmla="*/ 815 w 1321"/>
                    <a:gd name="T89" fmla="*/ 18 h 712"/>
                    <a:gd name="T90" fmla="*/ 897 w 1321"/>
                    <a:gd name="T91" fmla="*/ 42 h 712"/>
                    <a:gd name="T92" fmla="*/ 972 w 1321"/>
                    <a:gd name="T93" fmla="*/ 71 h 712"/>
                    <a:gd name="T94" fmla="*/ 1042 w 1321"/>
                    <a:gd name="T95" fmla="*/ 109 h 712"/>
                    <a:gd name="T96" fmla="*/ 1106 w 1321"/>
                    <a:gd name="T97" fmla="*/ 154 h 712"/>
                    <a:gd name="T98" fmla="*/ 1163 w 1321"/>
                    <a:gd name="T99" fmla="*/ 203 h 712"/>
                    <a:gd name="T100" fmla="*/ 1211 w 1321"/>
                    <a:gd name="T101" fmla="*/ 257 h 712"/>
                    <a:gd name="T102" fmla="*/ 1252 w 1321"/>
                    <a:gd name="T103" fmla="*/ 318 h 712"/>
                    <a:gd name="T104" fmla="*/ 1252 w 1321"/>
                    <a:gd name="T105" fmla="*/ 31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folHlink"/>
                    </a:gs>
                  </a:gsLst>
                  <a:lin ang="5400000" scaled="1"/>
                </a:gradFill>
                <a:ln>
                  <a:noFill/>
                </a:ln>
                <a:extLst>
                  <a:ext uri="{91240B29-F687-4F45-9708-019B960494DF}">
                    <a14:hiddenLine xmlns:a14="http://schemas.microsoft.com/office/drawing/2010/main" xmlns="" w="0">
                      <a:solidFill>
                        <a:srgbClr val="BBF6EE"/>
                      </a:solidFill>
                      <a:prstDash val="solid"/>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34" name="Text Box 21"/>
              <p:cNvSpPr txBox="1">
                <a:spLocks noChangeArrowheads="1"/>
              </p:cNvSpPr>
              <p:nvPr/>
            </p:nvSpPr>
            <p:spPr bwMode="gray">
              <a:xfrm>
                <a:off x="1653" y="3185"/>
                <a:ext cx="414" cy="3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defRPr/>
                </a:pPr>
                <a:r>
                  <a:rPr lang="zh-CN" altLang="en-US" sz="1600" b="1"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售前</a:t>
                </a:r>
                <a:endParaRPr lang="en-US" altLang="zh-CN" sz="1600" b="1"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ctr">
                  <a:defRPr/>
                </a:pPr>
                <a:r>
                  <a:rPr lang="zh-CN" altLang="en-US" sz="1600" b="1"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电话</a:t>
                </a:r>
                <a:endParaRPr lang="en-US" altLang="zh-CN" sz="1600" b="1"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sp>
          <p:nvSpPr>
            <p:cNvPr id="13" name="Text Box 26"/>
            <p:cNvSpPr txBox="1">
              <a:spLocks noChangeArrowheads="1"/>
            </p:cNvSpPr>
            <p:nvPr/>
          </p:nvSpPr>
          <p:spPr bwMode="gray">
            <a:xfrm>
              <a:off x="3517" y="1607"/>
              <a:ext cx="430" cy="3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defRPr/>
              </a:pPr>
              <a:r>
                <a:rPr lang="zh-CN" altLang="en-US" sz="1600" b="1" dirty="0">
                  <a:solidFill>
                    <a:srgbClr val="FFFF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客服</a:t>
              </a:r>
              <a:endParaRPr lang="en-US" altLang="zh-CN" sz="1600" b="1" dirty="0">
                <a:solidFill>
                  <a:srgbClr val="FFFF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ctr">
                <a:defRPr/>
              </a:pPr>
              <a:r>
                <a:rPr lang="zh-CN" altLang="en-US" sz="1600" b="1" dirty="0">
                  <a:solidFill>
                    <a:srgbClr val="FFFF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邮箱</a:t>
              </a:r>
              <a:endParaRPr lang="en-US" altLang="zh-CN" sz="1600" b="1" dirty="0">
                <a:solidFill>
                  <a:srgbClr val="FFFF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nvGrpSpPr>
            <p:cNvPr id="14" name="Group 27"/>
            <p:cNvGrpSpPr>
              <a:grpSpLocks/>
            </p:cNvGrpSpPr>
            <p:nvPr/>
          </p:nvGrpSpPr>
          <p:grpSpPr bwMode="auto">
            <a:xfrm>
              <a:off x="3593" y="2957"/>
              <a:ext cx="392" cy="367"/>
              <a:chOff x="3705" y="3140"/>
              <a:chExt cx="430" cy="401"/>
            </a:xfrm>
          </p:grpSpPr>
          <p:grpSp>
            <p:nvGrpSpPr>
              <p:cNvPr id="29" name="Group 28"/>
              <p:cNvGrpSpPr>
                <a:grpSpLocks/>
              </p:cNvGrpSpPr>
              <p:nvPr/>
            </p:nvGrpSpPr>
            <p:grpSpPr bwMode="auto">
              <a:xfrm>
                <a:off x="3705" y="3145"/>
                <a:ext cx="412" cy="392"/>
                <a:chOff x="2638" y="1090"/>
                <a:chExt cx="1679" cy="1681"/>
              </a:xfrm>
            </p:grpSpPr>
            <p:sp>
              <p:nvSpPr>
                <p:cNvPr id="31" name="Oval 29"/>
                <p:cNvSpPr>
                  <a:spLocks noChangeArrowheads="1"/>
                </p:cNvSpPr>
                <p:nvPr/>
              </p:nvSpPr>
              <p:spPr bwMode="gray">
                <a:xfrm>
                  <a:off x="2638" y="1090"/>
                  <a:ext cx="1679" cy="1681"/>
                </a:xfrm>
                <a:prstGeom prst="ellipse">
                  <a:avLst/>
                </a:prstGeom>
                <a:gradFill rotWithShape="1">
                  <a:gsLst>
                    <a:gs pos="0">
                      <a:schemeClr val="bg2"/>
                    </a:gs>
                    <a:gs pos="100000">
                      <a:schemeClr val="bg2">
                        <a:gamma/>
                        <a:shade val="45490"/>
                        <a:invGamma/>
                      </a:scheme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sp>
              <p:nvSpPr>
                <p:cNvPr id="32" name="Freeform 30"/>
                <p:cNvSpPr>
                  <a:spLocks/>
                </p:cNvSpPr>
                <p:nvPr/>
              </p:nvSpPr>
              <p:spPr bwMode="gray">
                <a:xfrm>
                  <a:off x="2862" y="1296"/>
                  <a:ext cx="1296" cy="634"/>
                </a:xfrm>
                <a:custGeom>
                  <a:avLst/>
                  <a:gdLst>
                    <a:gd name="T0" fmla="*/ 1252 w 1321"/>
                    <a:gd name="T1" fmla="*/ 318 h 712"/>
                    <a:gd name="T2" fmla="*/ 1268 w 1321"/>
                    <a:gd name="T3" fmla="*/ 351 h 712"/>
                    <a:gd name="T4" fmla="*/ 1271 w 1321"/>
                    <a:gd name="T5" fmla="*/ 381 h 712"/>
                    <a:gd name="T6" fmla="*/ 1266 w 1321"/>
                    <a:gd name="T7" fmla="*/ 409 h 712"/>
                    <a:gd name="T8" fmla="*/ 1249 w 1321"/>
                    <a:gd name="T9" fmla="*/ 436 h 712"/>
                    <a:gd name="T10" fmla="*/ 1224 w 1321"/>
                    <a:gd name="T11" fmla="*/ 459 h 712"/>
                    <a:gd name="T12" fmla="*/ 1193 w 1321"/>
                    <a:gd name="T13" fmla="*/ 479 h 712"/>
                    <a:gd name="T14" fmla="*/ 1151 w 1321"/>
                    <a:gd name="T15" fmla="*/ 498 h 712"/>
                    <a:gd name="T16" fmla="*/ 1104 w 1321"/>
                    <a:gd name="T17" fmla="*/ 515 h 712"/>
                    <a:gd name="T18" fmla="*/ 1051 w 1321"/>
                    <a:gd name="T19" fmla="*/ 529 h 712"/>
                    <a:gd name="T20" fmla="*/ 992 w 1321"/>
                    <a:gd name="T21" fmla="*/ 541 h 712"/>
                    <a:gd name="T22" fmla="*/ 931 w 1321"/>
                    <a:gd name="T23" fmla="*/ 550 h 712"/>
                    <a:gd name="T24" fmla="*/ 862 w 1321"/>
                    <a:gd name="T25" fmla="*/ 558 h 712"/>
                    <a:gd name="T26" fmla="*/ 793 w 1321"/>
                    <a:gd name="T27" fmla="*/ 563 h 712"/>
                    <a:gd name="T28" fmla="*/ 765 w 1321"/>
                    <a:gd name="T29" fmla="*/ 565 h 712"/>
                    <a:gd name="T30" fmla="*/ 458 w 1321"/>
                    <a:gd name="T31" fmla="*/ 565 h 712"/>
                    <a:gd name="T32" fmla="*/ 454 w 1321"/>
                    <a:gd name="T33" fmla="*/ 565 h 712"/>
                    <a:gd name="T34" fmla="*/ 393 w 1321"/>
                    <a:gd name="T35" fmla="*/ 561 h 712"/>
                    <a:gd name="T36" fmla="*/ 335 w 1321"/>
                    <a:gd name="T37" fmla="*/ 558 h 712"/>
                    <a:gd name="T38" fmla="*/ 280 w 1321"/>
                    <a:gd name="T39" fmla="*/ 552 h 712"/>
                    <a:gd name="T40" fmla="*/ 227 w 1321"/>
                    <a:gd name="T41" fmla="*/ 547 h 712"/>
                    <a:gd name="T42" fmla="*/ 179 w 1321"/>
                    <a:gd name="T43" fmla="*/ 537 h 712"/>
                    <a:gd name="T44" fmla="*/ 135 w 1321"/>
                    <a:gd name="T45" fmla="*/ 525 h 712"/>
                    <a:gd name="T46" fmla="*/ 98 w 1321"/>
                    <a:gd name="T47" fmla="*/ 514 h 712"/>
                    <a:gd name="T48" fmla="*/ 65 w 1321"/>
                    <a:gd name="T49" fmla="*/ 500 h 712"/>
                    <a:gd name="T50" fmla="*/ 37 w 1321"/>
                    <a:gd name="T51" fmla="*/ 482 h 712"/>
                    <a:gd name="T52" fmla="*/ 18 w 1321"/>
                    <a:gd name="T53" fmla="*/ 462 h 712"/>
                    <a:gd name="T54" fmla="*/ 6 w 1321"/>
                    <a:gd name="T55" fmla="*/ 439 h 712"/>
                    <a:gd name="T56" fmla="*/ 0 w 1321"/>
                    <a:gd name="T57" fmla="*/ 416 h 712"/>
                    <a:gd name="T58" fmla="*/ 0 w 1321"/>
                    <a:gd name="T59" fmla="*/ 412 h 712"/>
                    <a:gd name="T60" fmla="*/ 4 w 1321"/>
                    <a:gd name="T61" fmla="*/ 386 h 712"/>
                    <a:gd name="T62" fmla="*/ 16 w 1321"/>
                    <a:gd name="T63" fmla="*/ 354 h 712"/>
                    <a:gd name="T64" fmla="*/ 49 w 1321"/>
                    <a:gd name="T65" fmla="*/ 293 h 712"/>
                    <a:gd name="T66" fmla="*/ 90 w 1321"/>
                    <a:gd name="T67" fmla="*/ 237 h 712"/>
                    <a:gd name="T68" fmla="*/ 141 w 1321"/>
                    <a:gd name="T69" fmla="*/ 186 h 712"/>
                    <a:gd name="T70" fmla="*/ 196 w 1321"/>
                    <a:gd name="T71" fmla="*/ 140 h 712"/>
                    <a:gd name="T72" fmla="*/ 260 w 1321"/>
                    <a:gd name="T73" fmla="*/ 99 h 712"/>
                    <a:gd name="T74" fmla="*/ 329 w 1321"/>
                    <a:gd name="T75" fmla="*/ 65 h 712"/>
                    <a:gd name="T76" fmla="*/ 399 w 1321"/>
                    <a:gd name="T77" fmla="*/ 37 h 712"/>
                    <a:gd name="T78" fmla="*/ 479 w 1321"/>
                    <a:gd name="T79" fmla="*/ 17 h 712"/>
                    <a:gd name="T80" fmla="*/ 559 w 1321"/>
                    <a:gd name="T81" fmla="*/ 4 h 712"/>
                    <a:gd name="T82" fmla="*/ 642 w 1321"/>
                    <a:gd name="T83" fmla="*/ 0 h 712"/>
                    <a:gd name="T84" fmla="*/ 642 w 1321"/>
                    <a:gd name="T85" fmla="*/ 0 h 712"/>
                    <a:gd name="T86" fmla="*/ 731 w 1321"/>
                    <a:gd name="T87" fmla="*/ 4 h 712"/>
                    <a:gd name="T88" fmla="*/ 815 w 1321"/>
                    <a:gd name="T89" fmla="*/ 18 h 712"/>
                    <a:gd name="T90" fmla="*/ 897 w 1321"/>
                    <a:gd name="T91" fmla="*/ 42 h 712"/>
                    <a:gd name="T92" fmla="*/ 972 w 1321"/>
                    <a:gd name="T93" fmla="*/ 71 h 712"/>
                    <a:gd name="T94" fmla="*/ 1042 w 1321"/>
                    <a:gd name="T95" fmla="*/ 109 h 712"/>
                    <a:gd name="T96" fmla="*/ 1106 w 1321"/>
                    <a:gd name="T97" fmla="*/ 154 h 712"/>
                    <a:gd name="T98" fmla="*/ 1163 w 1321"/>
                    <a:gd name="T99" fmla="*/ 203 h 712"/>
                    <a:gd name="T100" fmla="*/ 1211 w 1321"/>
                    <a:gd name="T101" fmla="*/ 257 h 712"/>
                    <a:gd name="T102" fmla="*/ 1252 w 1321"/>
                    <a:gd name="T103" fmla="*/ 318 h 712"/>
                    <a:gd name="T104" fmla="*/ 1252 w 1321"/>
                    <a:gd name="T105" fmla="*/ 31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bg2"/>
                    </a:gs>
                  </a:gsLst>
                  <a:lin ang="5400000" scaled="1"/>
                </a:gradFill>
                <a:ln>
                  <a:noFill/>
                </a:ln>
                <a:extLst>
                  <a:ext uri="{91240B29-F687-4F45-9708-019B960494DF}">
                    <a14:hiddenLine xmlns:a14="http://schemas.microsoft.com/office/drawing/2010/main" xmlns="" w="0">
                      <a:solidFill>
                        <a:srgbClr val="BBF6EE"/>
                      </a:solidFill>
                      <a:prstDash val="solid"/>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30" name="Text Box 31"/>
              <p:cNvSpPr txBox="1">
                <a:spLocks noChangeArrowheads="1"/>
              </p:cNvSpPr>
              <p:nvPr/>
            </p:nvSpPr>
            <p:spPr bwMode="gray">
              <a:xfrm>
                <a:off x="3721" y="3140"/>
                <a:ext cx="414" cy="4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defRPr/>
                </a:pPr>
                <a:r>
                  <a:rPr lang="zh-CN" altLang="en-US" sz="1600" b="1"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售前</a:t>
                </a:r>
                <a:endParaRPr lang="en-US" altLang="zh-CN" sz="1600" b="1"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ctr">
                  <a:defRPr/>
                </a:pPr>
                <a:r>
                  <a:rPr lang="zh-CN" altLang="en-US" sz="1600" b="1"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邮箱</a:t>
                </a:r>
                <a:endParaRPr lang="en-US" altLang="zh-CN" sz="1600" b="1"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grpSp>
          <p:nvGrpSpPr>
            <p:cNvPr id="15" name="Group 32"/>
            <p:cNvGrpSpPr>
              <a:grpSpLocks/>
            </p:cNvGrpSpPr>
            <p:nvPr/>
          </p:nvGrpSpPr>
          <p:grpSpPr bwMode="auto">
            <a:xfrm>
              <a:off x="1755" y="1493"/>
              <a:ext cx="393" cy="403"/>
              <a:chOff x="1688" y="1559"/>
              <a:chExt cx="432" cy="439"/>
            </a:xfrm>
          </p:grpSpPr>
          <p:grpSp>
            <p:nvGrpSpPr>
              <p:cNvPr id="25" name="Group 33"/>
              <p:cNvGrpSpPr>
                <a:grpSpLocks/>
              </p:cNvGrpSpPr>
              <p:nvPr/>
            </p:nvGrpSpPr>
            <p:grpSpPr bwMode="auto">
              <a:xfrm>
                <a:off x="1688" y="1559"/>
                <a:ext cx="432" cy="432"/>
                <a:chOff x="2796" y="329"/>
                <a:chExt cx="1680" cy="1679"/>
              </a:xfrm>
            </p:grpSpPr>
            <p:sp>
              <p:nvSpPr>
                <p:cNvPr id="27" name="Oval 34"/>
                <p:cNvSpPr>
                  <a:spLocks noChangeArrowheads="1"/>
                </p:cNvSpPr>
                <p:nvPr/>
              </p:nvSpPr>
              <p:spPr bwMode="gray">
                <a:xfrm>
                  <a:off x="2796" y="329"/>
                  <a:ext cx="1680" cy="1679"/>
                </a:xfrm>
                <a:prstGeom prst="ellipse">
                  <a:avLst/>
                </a:prstGeom>
                <a:gradFill rotWithShape="1">
                  <a:gsLst>
                    <a:gs pos="0">
                      <a:schemeClr val="accent1"/>
                    </a:gs>
                    <a:gs pos="100000">
                      <a:schemeClr val="accent1">
                        <a:gamma/>
                        <a:shade val="45490"/>
                        <a:invGamma/>
                      </a:scheme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sp>
              <p:nvSpPr>
                <p:cNvPr id="28" name="Freeform 35"/>
                <p:cNvSpPr>
                  <a:spLocks/>
                </p:cNvSpPr>
                <p:nvPr/>
              </p:nvSpPr>
              <p:spPr bwMode="gray">
                <a:xfrm>
                  <a:off x="2988" y="461"/>
                  <a:ext cx="1296" cy="634"/>
                </a:xfrm>
                <a:custGeom>
                  <a:avLst/>
                  <a:gdLst>
                    <a:gd name="T0" fmla="*/ 1252 w 1321"/>
                    <a:gd name="T1" fmla="*/ 318 h 712"/>
                    <a:gd name="T2" fmla="*/ 1268 w 1321"/>
                    <a:gd name="T3" fmla="*/ 351 h 712"/>
                    <a:gd name="T4" fmla="*/ 1271 w 1321"/>
                    <a:gd name="T5" fmla="*/ 381 h 712"/>
                    <a:gd name="T6" fmla="*/ 1266 w 1321"/>
                    <a:gd name="T7" fmla="*/ 409 h 712"/>
                    <a:gd name="T8" fmla="*/ 1249 w 1321"/>
                    <a:gd name="T9" fmla="*/ 436 h 712"/>
                    <a:gd name="T10" fmla="*/ 1224 w 1321"/>
                    <a:gd name="T11" fmla="*/ 459 h 712"/>
                    <a:gd name="T12" fmla="*/ 1193 w 1321"/>
                    <a:gd name="T13" fmla="*/ 479 h 712"/>
                    <a:gd name="T14" fmla="*/ 1151 w 1321"/>
                    <a:gd name="T15" fmla="*/ 498 h 712"/>
                    <a:gd name="T16" fmla="*/ 1104 w 1321"/>
                    <a:gd name="T17" fmla="*/ 515 h 712"/>
                    <a:gd name="T18" fmla="*/ 1051 w 1321"/>
                    <a:gd name="T19" fmla="*/ 529 h 712"/>
                    <a:gd name="T20" fmla="*/ 992 w 1321"/>
                    <a:gd name="T21" fmla="*/ 541 h 712"/>
                    <a:gd name="T22" fmla="*/ 931 w 1321"/>
                    <a:gd name="T23" fmla="*/ 550 h 712"/>
                    <a:gd name="T24" fmla="*/ 862 w 1321"/>
                    <a:gd name="T25" fmla="*/ 558 h 712"/>
                    <a:gd name="T26" fmla="*/ 793 w 1321"/>
                    <a:gd name="T27" fmla="*/ 563 h 712"/>
                    <a:gd name="T28" fmla="*/ 765 w 1321"/>
                    <a:gd name="T29" fmla="*/ 565 h 712"/>
                    <a:gd name="T30" fmla="*/ 458 w 1321"/>
                    <a:gd name="T31" fmla="*/ 565 h 712"/>
                    <a:gd name="T32" fmla="*/ 454 w 1321"/>
                    <a:gd name="T33" fmla="*/ 565 h 712"/>
                    <a:gd name="T34" fmla="*/ 393 w 1321"/>
                    <a:gd name="T35" fmla="*/ 561 h 712"/>
                    <a:gd name="T36" fmla="*/ 335 w 1321"/>
                    <a:gd name="T37" fmla="*/ 558 h 712"/>
                    <a:gd name="T38" fmla="*/ 280 w 1321"/>
                    <a:gd name="T39" fmla="*/ 552 h 712"/>
                    <a:gd name="T40" fmla="*/ 227 w 1321"/>
                    <a:gd name="T41" fmla="*/ 547 h 712"/>
                    <a:gd name="T42" fmla="*/ 179 w 1321"/>
                    <a:gd name="T43" fmla="*/ 537 h 712"/>
                    <a:gd name="T44" fmla="*/ 135 w 1321"/>
                    <a:gd name="T45" fmla="*/ 525 h 712"/>
                    <a:gd name="T46" fmla="*/ 98 w 1321"/>
                    <a:gd name="T47" fmla="*/ 514 h 712"/>
                    <a:gd name="T48" fmla="*/ 65 w 1321"/>
                    <a:gd name="T49" fmla="*/ 500 h 712"/>
                    <a:gd name="T50" fmla="*/ 37 w 1321"/>
                    <a:gd name="T51" fmla="*/ 482 h 712"/>
                    <a:gd name="T52" fmla="*/ 18 w 1321"/>
                    <a:gd name="T53" fmla="*/ 462 h 712"/>
                    <a:gd name="T54" fmla="*/ 6 w 1321"/>
                    <a:gd name="T55" fmla="*/ 439 h 712"/>
                    <a:gd name="T56" fmla="*/ 0 w 1321"/>
                    <a:gd name="T57" fmla="*/ 416 h 712"/>
                    <a:gd name="T58" fmla="*/ 0 w 1321"/>
                    <a:gd name="T59" fmla="*/ 412 h 712"/>
                    <a:gd name="T60" fmla="*/ 4 w 1321"/>
                    <a:gd name="T61" fmla="*/ 386 h 712"/>
                    <a:gd name="T62" fmla="*/ 16 w 1321"/>
                    <a:gd name="T63" fmla="*/ 354 h 712"/>
                    <a:gd name="T64" fmla="*/ 49 w 1321"/>
                    <a:gd name="T65" fmla="*/ 293 h 712"/>
                    <a:gd name="T66" fmla="*/ 90 w 1321"/>
                    <a:gd name="T67" fmla="*/ 237 h 712"/>
                    <a:gd name="T68" fmla="*/ 141 w 1321"/>
                    <a:gd name="T69" fmla="*/ 186 h 712"/>
                    <a:gd name="T70" fmla="*/ 196 w 1321"/>
                    <a:gd name="T71" fmla="*/ 140 h 712"/>
                    <a:gd name="T72" fmla="*/ 260 w 1321"/>
                    <a:gd name="T73" fmla="*/ 99 h 712"/>
                    <a:gd name="T74" fmla="*/ 329 w 1321"/>
                    <a:gd name="T75" fmla="*/ 65 h 712"/>
                    <a:gd name="T76" fmla="*/ 399 w 1321"/>
                    <a:gd name="T77" fmla="*/ 37 h 712"/>
                    <a:gd name="T78" fmla="*/ 479 w 1321"/>
                    <a:gd name="T79" fmla="*/ 17 h 712"/>
                    <a:gd name="T80" fmla="*/ 559 w 1321"/>
                    <a:gd name="T81" fmla="*/ 4 h 712"/>
                    <a:gd name="T82" fmla="*/ 642 w 1321"/>
                    <a:gd name="T83" fmla="*/ 0 h 712"/>
                    <a:gd name="T84" fmla="*/ 642 w 1321"/>
                    <a:gd name="T85" fmla="*/ 0 h 712"/>
                    <a:gd name="T86" fmla="*/ 731 w 1321"/>
                    <a:gd name="T87" fmla="*/ 4 h 712"/>
                    <a:gd name="T88" fmla="*/ 815 w 1321"/>
                    <a:gd name="T89" fmla="*/ 18 h 712"/>
                    <a:gd name="T90" fmla="*/ 897 w 1321"/>
                    <a:gd name="T91" fmla="*/ 42 h 712"/>
                    <a:gd name="T92" fmla="*/ 972 w 1321"/>
                    <a:gd name="T93" fmla="*/ 71 h 712"/>
                    <a:gd name="T94" fmla="*/ 1042 w 1321"/>
                    <a:gd name="T95" fmla="*/ 109 h 712"/>
                    <a:gd name="T96" fmla="*/ 1106 w 1321"/>
                    <a:gd name="T97" fmla="*/ 154 h 712"/>
                    <a:gd name="T98" fmla="*/ 1163 w 1321"/>
                    <a:gd name="T99" fmla="*/ 203 h 712"/>
                    <a:gd name="T100" fmla="*/ 1211 w 1321"/>
                    <a:gd name="T101" fmla="*/ 257 h 712"/>
                    <a:gd name="T102" fmla="*/ 1252 w 1321"/>
                    <a:gd name="T103" fmla="*/ 318 h 712"/>
                    <a:gd name="T104" fmla="*/ 1252 w 1321"/>
                    <a:gd name="T105" fmla="*/ 31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gradFill>
                <a:ln>
                  <a:noFill/>
                </a:ln>
                <a:extLst>
                  <a:ext uri="{91240B29-F687-4F45-9708-019B960494DF}">
                    <a14:hiddenLine xmlns:a14="http://schemas.microsoft.com/office/drawing/2010/main" xmlns="" w="0">
                      <a:solidFill>
                        <a:srgbClr val="BBF6EE"/>
                      </a:solidFill>
                      <a:prstDash val="solid"/>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26" name="Text Box 36"/>
              <p:cNvSpPr txBox="1">
                <a:spLocks noChangeArrowheads="1"/>
              </p:cNvSpPr>
              <p:nvPr/>
            </p:nvSpPr>
            <p:spPr bwMode="gray">
              <a:xfrm>
                <a:off x="1696" y="1599"/>
                <a:ext cx="414" cy="3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defRPr/>
                </a:pPr>
                <a:r>
                  <a:rPr lang="zh-CN" altLang="en-US" sz="1600" b="1" dirty="0">
                    <a:solidFill>
                      <a:srgbClr val="FFFF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客服</a:t>
                </a:r>
                <a:endParaRPr lang="en-US" altLang="zh-CN" sz="1600" b="1" dirty="0">
                  <a:solidFill>
                    <a:srgbClr val="FFFF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ctr">
                  <a:defRPr/>
                </a:pPr>
                <a:r>
                  <a:rPr lang="zh-CN" altLang="en-US" sz="1600" b="1" dirty="0">
                    <a:solidFill>
                      <a:srgbClr val="FFFF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电话</a:t>
                </a:r>
                <a:endParaRPr lang="en-US" altLang="zh-CN" sz="1600" b="1" dirty="0">
                  <a:solidFill>
                    <a:srgbClr val="FFFF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sp>
          <p:nvSpPr>
            <p:cNvPr id="16" name="Oval 37"/>
            <p:cNvSpPr>
              <a:spLocks noChangeArrowheads="1"/>
            </p:cNvSpPr>
            <p:nvPr/>
          </p:nvSpPr>
          <p:spPr bwMode="gray">
            <a:xfrm rot="18227093">
              <a:off x="3482" y="2895"/>
              <a:ext cx="75" cy="79"/>
            </a:xfrm>
            <a:prstGeom prst="ellipse">
              <a:avLst/>
            </a:prstGeom>
            <a:gradFill rotWithShape="1">
              <a:gsLst>
                <a:gs pos="0">
                  <a:schemeClr val="bg2"/>
                </a:gs>
                <a:gs pos="100000">
                  <a:schemeClr val="bg2">
                    <a:gamma/>
                    <a:shade val="6666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sp>
          <p:nvSpPr>
            <p:cNvPr id="17" name="Oval 38"/>
            <p:cNvSpPr>
              <a:spLocks noChangeArrowheads="1"/>
            </p:cNvSpPr>
            <p:nvPr/>
          </p:nvSpPr>
          <p:spPr bwMode="gray">
            <a:xfrm rot="18227093">
              <a:off x="3394" y="2807"/>
              <a:ext cx="75" cy="79"/>
            </a:xfrm>
            <a:prstGeom prst="ellipse">
              <a:avLst/>
            </a:prstGeom>
            <a:gradFill rotWithShape="1">
              <a:gsLst>
                <a:gs pos="0">
                  <a:schemeClr val="bg2"/>
                </a:gs>
                <a:gs pos="100000">
                  <a:schemeClr val="bg2">
                    <a:gamma/>
                    <a:shade val="6666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grpSp>
          <p:nvGrpSpPr>
            <p:cNvPr id="18" name="Group 39"/>
            <p:cNvGrpSpPr>
              <a:grpSpLocks/>
            </p:cNvGrpSpPr>
            <p:nvPr/>
          </p:nvGrpSpPr>
          <p:grpSpPr bwMode="auto">
            <a:xfrm>
              <a:off x="2117" y="1858"/>
              <a:ext cx="224" cy="202"/>
              <a:chOff x="2141" y="1996"/>
              <a:chExt cx="247" cy="218"/>
            </a:xfrm>
          </p:grpSpPr>
          <p:sp>
            <p:nvSpPr>
              <p:cNvPr id="23" name="Oval 40"/>
              <p:cNvSpPr>
                <a:spLocks noChangeArrowheads="1"/>
              </p:cNvSpPr>
              <p:nvPr/>
            </p:nvSpPr>
            <p:spPr bwMode="gray">
              <a:xfrm rot="18227093">
                <a:off x="2144" y="1993"/>
                <a:ext cx="82" cy="87"/>
              </a:xfrm>
              <a:prstGeom prst="ellipse">
                <a:avLst/>
              </a:prstGeom>
              <a:gradFill rotWithShape="1">
                <a:gsLst>
                  <a:gs pos="0">
                    <a:schemeClr val="accent1"/>
                  </a:gs>
                  <a:gs pos="100000">
                    <a:schemeClr val="accent1">
                      <a:gamma/>
                      <a:shade val="5764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sp>
            <p:nvSpPr>
              <p:cNvPr id="24" name="Oval 41"/>
              <p:cNvSpPr>
                <a:spLocks noChangeArrowheads="1"/>
              </p:cNvSpPr>
              <p:nvPr/>
            </p:nvSpPr>
            <p:spPr bwMode="gray">
              <a:xfrm rot="18227093">
                <a:off x="2304" y="2129"/>
                <a:ext cx="82" cy="87"/>
              </a:xfrm>
              <a:prstGeom prst="ellipse">
                <a:avLst/>
              </a:prstGeom>
              <a:gradFill rotWithShape="1">
                <a:gsLst>
                  <a:gs pos="0">
                    <a:schemeClr val="accent1"/>
                  </a:gs>
                  <a:gs pos="100000">
                    <a:schemeClr val="accent1">
                      <a:gamma/>
                      <a:shade val="4862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grpSp>
        <p:sp>
          <p:nvSpPr>
            <p:cNvPr id="19" name="Oval 45"/>
            <p:cNvSpPr>
              <a:spLocks noChangeArrowheads="1"/>
            </p:cNvSpPr>
            <p:nvPr/>
          </p:nvSpPr>
          <p:spPr bwMode="gray">
            <a:xfrm rot="18227093">
              <a:off x="3485" y="1878"/>
              <a:ext cx="75" cy="79"/>
            </a:xfrm>
            <a:prstGeom prst="ellipse">
              <a:avLst/>
            </a:prstGeom>
            <a:gradFill rotWithShape="1">
              <a:gsLst>
                <a:gs pos="0">
                  <a:schemeClr val="hlink">
                    <a:gamma/>
                    <a:tint val="75686"/>
                    <a:invGamma/>
                  </a:schemeClr>
                </a:gs>
                <a:gs pos="100000">
                  <a:schemeClr val="hlink"/>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sp>
          <p:nvSpPr>
            <p:cNvPr id="20" name="Oval 46"/>
            <p:cNvSpPr>
              <a:spLocks noChangeArrowheads="1"/>
            </p:cNvSpPr>
            <p:nvPr/>
          </p:nvSpPr>
          <p:spPr bwMode="gray">
            <a:xfrm rot="18227093">
              <a:off x="3328" y="1940"/>
              <a:ext cx="75" cy="79"/>
            </a:xfrm>
            <a:prstGeom prst="ellipse">
              <a:avLst/>
            </a:prstGeom>
            <a:gradFill rotWithShape="1">
              <a:gsLst>
                <a:gs pos="0">
                  <a:schemeClr val="hlink">
                    <a:gamma/>
                    <a:tint val="75686"/>
                    <a:invGamma/>
                  </a:schemeClr>
                </a:gs>
                <a:gs pos="100000">
                  <a:schemeClr val="hlink"/>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sp>
          <p:nvSpPr>
            <p:cNvPr id="21" name="Text Box 50"/>
            <p:cNvSpPr txBox="1">
              <a:spLocks noChangeArrowheads="1"/>
            </p:cNvSpPr>
            <p:nvPr/>
          </p:nvSpPr>
          <p:spPr bwMode="gray">
            <a:xfrm>
              <a:off x="182" y="1511"/>
              <a:ext cx="1468" cy="5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x-none" altLang="zh-CN" b="1" dirty="0" smtClean="0">
                  <a:solidFill>
                    <a:srgbClr val="FF0000"/>
                  </a:solidFill>
                  <a:latin typeface="微软雅黑" panose="020B0503020204020204" pitchFamily="34" charset="-122"/>
                  <a:ea typeface="微软雅黑" panose="020B0503020204020204" pitchFamily="34" charset="-122"/>
                </a:rPr>
                <a:t>移动云服务热线电话</a:t>
              </a:r>
              <a:r>
                <a:rPr lang="x-none" altLang="zh-CN" b="1" dirty="0">
                  <a:solidFill>
                    <a:srgbClr val="FF0000"/>
                  </a:solidFill>
                  <a:latin typeface="微软雅黑" panose="020B0503020204020204" pitchFamily="34" charset="-122"/>
                  <a:ea typeface="微软雅黑" panose="020B0503020204020204" pitchFamily="34" charset="-122"/>
                </a:rPr>
                <a:t>：</a:t>
              </a:r>
              <a:r>
                <a:rPr lang="x-none" altLang="zh-CN" b="1" dirty="0" smtClean="0">
                  <a:solidFill>
                    <a:srgbClr val="FF0000"/>
                  </a:solidFill>
                  <a:latin typeface="微软雅黑" panose="020B0503020204020204" pitchFamily="34" charset="-122"/>
                  <a:ea typeface="微软雅黑" panose="020B0503020204020204" pitchFamily="34" charset="-122"/>
                </a:rPr>
                <a:t>4001810086</a:t>
              </a:r>
              <a:endParaRPr lang="en-US" altLang="zh-CN" b="1" dirty="0" smtClean="0">
                <a:solidFill>
                  <a:srgbClr val="FF0000"/>
                </a:solidFill>
                <a:latin typeface="微软雅黑" panose="020B0503020204020204" pitchFamily="34" charset="-122"/>
                <a:ea typeface="微软雅黑" panose="020B0503020204020204" pitchFamily="34" charset="-122"/>
              </a:endParaRPr>
            </a:p>
            <a:p>
              <a:pPr algn="ctr"/>
              <a:r>
                <a:rPr lang="zh-CN" altLang="en-US" b="1" dirty="0" smtClean="0">
                  <a:solidFill>
                    <a:srgbClr val="FF0000"/>
                  </a:solidFill>
                  <a:latin typeface="微软雅黑" panose="020B0503020204020204" pitchFamily="34" charset="-122"/>
                  <a:ea typeface="微软雅黑" panose="020B0503020204020204" pitchFamily="34" charset="-122"/>
                </a:rPr>
                <a:t>（</a:t>
              </a:r>
              <a:r>
                <a:rPr lang="en-US" altLang="zh-CN" b="1" dirty="0" smtClean="0">
                  <a:solidFill>
                    <a:srgbClr val="FF0000"/>
                  </a:solidFill>
                  <a:latin typeface="微软雅黑" panose="020B0503020204020204" pitchFamily="34" charset="-122"/>
                  <a:ea typeface="微软雅黑" panose="020B0503020204020204" pitchFamily="34" charset="-122"/>
                </a:rPr>
                <a:t>7</a:t>
              </a:r>
              <a:r>
                <a:rPr lang="zh-CN" altLang="en-US" b="1" dirty="0" smtClean="0">
                  <a:solidFill>
                    <a:srgbClr val="FF0000"/>
                  </a:solidFill>
                  <a:latin typeface="微软雅黑" panose="020B0503020204020204" pitchFamily="34" charset="-122"/>
                  <a:ea typeface="微软雅黑" panose="020B0503020204020204" pitchFamily="34" charset="-122"/>
                </a:rPr>
                <a:t>×</a:t>
              </a:r>
              <a:r>
                <a:rPr lang="en-US" altLang="zh-CN" b="1" dirty="0" smtClean="0">
                  <a:solidFill>
                    <a:srgbClr val="FF0000"/>
                  </a:solidFill>
                  <a:latin typeface="微软雅黑" panose="020B0503020204020204" pitchFamily="34" charset="-122"/>
                  <a:ea typeface="微软雅黑" panose="020B0503020204020204" pitchFamily="34" charset="-122"/>
                </a:rPr>
                <a:t>24</a:t>
              </a:r>
              <a:r>
                <a:rPr lang="zh-CN" altLang="en-US" b="1" dirty="0" smtClean="0">
                  <a:solidFill>
                    <a:srgbClr val="FF0000"/>
                  </a:solidFill>
                  <a:latin typeface="微软雅黑" panose="020B0503020204020204" pitchFamily="34" charset="-122"/>
                  <a:ea typeface="微软雅黑" panose="020B0503020204020204" pitchFamily="34" charset="-122"/>
                </a:rPr>
                <a:t>小时）</a:t>
              </a:r>
              <a:endParaRPr lang="en-US" altLang="zh-CN" b="1" dirty="0">
                <a:solidFill>
                  <a:srgbClr val="FF0000"/>
                </a:solidFill>
                <a:latin typeface="微软雅黑" panose="020B0503020204020204" pitchFamily="34" charset="-122"/>
                <a:ea typeface="微软雅黑" panose="020B0503020204020204" pitchFamily="34" charset="-122"/>
              </a:endParaRPr>
            </a:p>
          </p:txBody>
        </p:sp>
        <p:sp>
          <p:nvSpPr>
            <p:cNvPr id="22" name="Text Box 51"/>
            <p:cNvSpPr txBox="1">
              <a:spLocks noChangeArrowheads="1"/>
            </p:cNvSpPr>
            <p:nvPr/>
          </p:nvSpPr>
          <p:spPr bwMode="gray">
            <a:xfrm>
              <a:off x="4159" y="1469"/>
              <a:ext cx="1357" cy="5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defRPr/>
              </a:pPr>
              <a:r>
                <a:rPr lang="zh-CN" altLang="en-US" b="1" dirty="0" smtClean="0">
                  <a:solidFill>
                    <a:schemeClr val="tx2"/>
                  </a:solidFill>
                  <a:latin typeface="微软雅黑" panose="020B0503020204020204" pitchFamily="34" charset="-122"/>
                  <a:ea typeface="微软雅黑" panose="020B0503020204020204" pitchFamily="34" charset="-122"/>
                </a:rPr>
                <a:t>移动云客</a:t>
              </a:r>
              <a:r>
                <a:rPr lang="zh-CN" altLang="en-US" b="1" dirty="0">
                  <a:solidFill>
                    <a:schemeClr val="tx2"/>
                  </a:solidFill>
                  <a:latin typeface="微软雅黑" panose="020B0503020204020204" pitchFamily="34" charset="-122"/>
                  <a:ea typeface="微软雅黑" panose="020B0503020204020204" pitchFamily="34" charset="-122"/>
                </a:rPr>
                <a:t>服邮箱：</a:t>
              </a:r>
              <a:r>
                <a:rPr lang="en-US" altLang="zh-CN" b="1" dirty="0">
                  <a:solidFill>
                    <a:schemeClr val="tx2">
                      <a:lumMod val="60000"/>
                      <a:lumOff val="40000"/>
                    </a:schemeClr>
                  </a:solidFill>
                  <a:latin typeface="微软雅黑" panose="020B0503020204020204" pitchFamily="34" charset="-122"/>
                  <a:ea typeface="微软雅黑" panose="020B0503020204020204" pitchFamily="34" charset="-122"/>
                  <a:hlinkClick r:id="rId3"/>
                </a:rPr>
                <a:t>ecloud_help@chinamobile.com</a:t>
              </a:r>
              <a:r>
                <a:rPr lang="en-US" altLang="zh-CN" b="1" dirty="0">
                  <a:solidFill>
                    <a:schemeClr val="accent1">
                      <a:lumMod val="60000"/>
                      <a:lumOff val="40000"/>
                    </a:schemeClr>
                  </a:solidFill>
                  <a:latin typeface="微软雅黑" panose="020B0503020204020204" pitchFamily="34" charset="-122"/>
                  <a:ea typeface="微软雅黑" panose="020B0503020204020204" pitchFamily="34" charset="-122"/>
                </a:rPr>
                <a:t> </a:t>
              </a:r>
            </a:p>
          </p:txBody>
        </p:sp>
      </p:grpSp>
      <p:sp>
        <p:nvSpPr>
          <p:cNvPr id="43" name="Text Box 50"/>
          <p:cNvSpPr txBox="1">
            <a:spLocks noChangeArrowheads="1"/>
          </p:cNvSpPr>
          <p:nvPr/>
        </p:nvSpPr>
        <p:spPr bwMode="gray">
          <a:xfrm>
            <a:off x="404868" y="5216822"/>
            <a:ext cx="2078037"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b="1" dirty="0" smtClean="0">
                <a:solidFill>
                  <a:srgbClr val="0000FF"/>
                </a:solidFill>
                <a:latin typeface="微软雅黑" panose="020B0503020204020204" pitchFamily="34" charset="-122"/>
                <a:ea typeface="微软雅黑" panose="020B0503020204020204" pitchFamily="34" charset="-122"/>
              </a:rPr>
              <a:t>售</a:t>
            </a:r>
            <a:r>
              <a:rPr lang="zh-CN" altLang="en-US" b="1" dirty="0">
                <a:solidFill>
                  <a:srgbClr val="0000FF"/>
                </a:solidFill>
                <a:latin typeface="微软雅黑" panose="020B0503020204020204" pitchFamily="34" charset="-122"/>
                <a:ea typeface="微软雅黑" panose="020B0503020204020204" pitchFamily="34" charset="-122"/>
              </a:rPr>
              <a:t>前支持热线：</a:t>
            </a:r>
            <a:r>
              <a:rPr lang="en-US" altLang="zh-CN" b="1" dirty="0" smtClean="0">
                <a:solidFill>
                  <a:srgbClr val="0000FF"/>
                </a:solidFill>
                <a:latin typeface="微软雅黑" panose="020B0503020204020204" pitchFamily="34" charset="-122"/>
                <a:ea typeface="微软雅黑" panose="020B0503020204020204" pitchFamily="34" charset="-122"/>
              </a:rPr>
              <a:t>15999991350</a:t>
            </a:r>
          </a:p>
          <a:p>
            <a:pPr algn="ctr"/>
            <a:r>
              <a:rPr lang="zh-CN" altLang="en-US" b="1" dirty="0" smtClean="0">
                <a:solidFill>
                  <a:srgbClr val="0000FF"/>
                </a:solidFill>
                <a:latin typeface="微软雅黑" panose="020B0503020204020204" pitchFamily="34" charset="-122"/>
                <a:ea typeface="微软雅黑" panose="020B0503020204020204" pitchFamily="34" charset="-122"/>
              </a:rPr>
              <a:t>（</a:t>
            </a:r>
            <a:r>
              <a:rPr lang="en-US" altLang="zh-CN" b="1" dirty="0" smtClean="0">
                <a:solidFill>
                  <a:srgbClr val="0000FF"/>
                </a:solidFill>
                <a:latin typeface="微软雅黑" panose="020B0503020204020204" pitchFamily="34" charset="-122"/>
                <a:ea typeface="微软雅黑" panose="020B0503020204020204" pitchFamily="34" charset="-122"/>
              </a:rPr>
              <a:t>5</a:t>
            </a:r>
            <a:r>
              <a:rPr lang="zh-CN" altLang="en-US" b="1" dirty="0" smtClean="0">
                <a:solidFill>
                  <a:srgbClr val="0000FF"/>
                </a:solidFill>
                <a:latin typeface="微软雅黑" panose="020B0503020204020204" pitchFamily="34" charset="-122"/>
                <a:ea typeface="微软雅黑" panose="020B0503020204020204" pitchFamily="34" charset="-122"/>
              </a:rPr>
              <a:t>×</a:t>
            </a:r>
            <a:r>
              <a:rPr lang="en-US" altLang="zh-CN" b="1" dirty="0" smtClean="0">
                <a:solidFill>
                  <a:srgbClr val="0000FF"/>
                </a:solidFill>
                <a:latin typeface="微软雅黑" panose="020B0503020204020204" pitchFamily="34" charset="-122"/>
                <a:ea typeface="微软雅黑" panose="020B0503020204020204" pitchFamily="34" charset="-122"/>
              </a:rPr>
              <a:t>8</a:t>
            </a:r>
            <a:r>
              <a:rPr lang="zh-CN" altLang="en-US" b="1" dirty="0" smtClean="0">
                <a:solidFill>
                  <a:srgbClr val="0000FF"/>
                </a:solidFill>
                <a:latin typeface="微软雅黑" panose="020B0503020204020204" pitchFamily="34" charset="-122"/>
                <a:ea typeface="微软雅黑" panose="020B0503020204020204" pitchFamily="34" charset="-122"/>
              </a:rPr>
              <a:t>小时</a:t>
            </a:r>
            <a:r>
              <a:rPr lang="zh-CN" altLang="en-US" b="1" dirty="0">
                <a:solidFill>
                  <a:srgbClr val="0000FF"/>
                </a:solidFill>
                <a:latin typeface="微软雅黑" panose="020B0503020204020204" pitchFamily="34" charset="-122"/>
                <a:ea typeface="微软雅黑" panose="020B0503020204020204" pitchFamily="34" charset="-122"/>
              </a:rPr>
              <a:t>）</a:t>
            </a:r>
            <a:endParaRPr lang="en-US" altLang="zh-CN" b="1" dirty="0">
              <a:solidFill>
                <a:srgbClr val="0000FF"/>
              </a:solidFill>
              <a:latin typeface="微软雅黑" panose="020B0503020204020204" pitchFamily="34" charset="-122"/>
              <a:ea typeface="微软雅黑" panose="020B0503020204020204" pitchFamily="34" charset="-122"/>
            </a:endParaRPr>
          </a:p>
        </p:txBody>
      </p:sp>
      <p:sp>
        <p:nvSpPr>
          <p:cNvPr id="44" name="Text Box 50"/>
          <p:cNvSpPr txBox="1">
            <a:spLocks noChangeArrowheads="1"/>
          </p:cNvSpPr>
          <p:nvPr/>
        </p:nvSpPr>
        <p:spPr bwMode="gray">
          <a:xfrm>
            <a:off x="6134539" y="4953269"/>
            <a:ext cx="2541918"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b="1" dirty="0">
                <a:solidFill>
                  <a:srgbClr val="0000FF"/>
                </a:solidFill>
                <a:latin typeface="微软雅黑" panose="020B0503020204020204" pitchFamily="34" charset="-122"/>
                <a:ea typeface="微软雅黑" panose="020B0503020204020204" pitchFamily="34" charset="-122"/>
              </a:rPr>
              <a:t>重点大客户</a:t>
            </a:r>
            <a:endParaRPr lang="en-US" altLang="zh-CN" b="1" dirty="0">
              <a:solidFill>
                <a:srgbClr val="0000FF"/>
              </a:solidFill>
              <a:latin typeface="微软雅黑" panose="020B0503020204020204" pitchFamily="34" charset="-122"/>
              <a:ea typeface="微软雅黑" panose="020B0503020204020204" pitchFamily="34" charset="-122"/>
            </a:endParaRPr>
          </a:p>
          <a:p>
            <a:pPr algn="ctr"/>
            <a:r>
              <a:rPr lang="zh-CN" altLang="en-US" b="1" dirty="0">
                <a:solidFill>
                  <a:srgbClr val="0000FF"/>
                </a:solidFill>
                <a:latin typeface="微软雅黑" panose="020B0503020204020204" pitchFamily="34" charset="-122"/>
                <a:ea typeface="微软雅黑" panose="020B0503020204020204" pitchFamily="34" charset="-122"/>
              </a:rPr>
              <a:t>售前支持邮箱：</a:t>
            </a:r>
            <a:r>
              <a:rPr lang="en-US" altLang="zh-CN" b="1" dirty="0">
                <a:solidFill>
                  <a:schemeClr val="tx2"/>
                </a:solidFill>
                <a:latin typeface="微软雅黑" panose="020B0503020204020204" pitchFamily="34" charset="-122"/>
                <a:ea typeface="微软雅黑" panose="020B0503020204020204" pitchFamily="34" charset="-122"/>
                <a:hlinkClick r:id="rId4"/>
              </a:rPr>
              <a:t>15999991350@139.com</a:t>
            </a:r>
            <a:r>
              <a:rPr lang="en-US" altLang="zh-CN" b="1" dirty="0">
                <a:solidFill>
                  <a:schemeClr val="tx2"/>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xmlns="" val="8930297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71800" y="2300679"/>
            <a:ext cx="3744416" cy="1200329"/>
          </a:xfrm>
          <a:prstGeom prst="rect">
            <a:avLst/>
          </a:prstGeom>
          <a:noFill/>
        </p:spPr>
        <p:txBody>
          <a:bodyPr wrap="square" rtlCol="0">
            <a:spAutoFit/>
          </a:bodyPr>
          <a:lstStyle/>
          <a:p>
            <a:pPr algn="ctr"/>
            <a:r>
              <a:rPr lang="zh-CN" altLang="en-US" sz="7200" b="1" dirty="0" smtClean="0">
                <a:solidFill>
                  <a:srgbClr val="0070C0"/>
                </a:solidFill>
                <a:latin typeface="微软雅黑" pitchFamily="34" charset="-122"/>
                <a:ea typeface="微软雅黑" pitchFamily="34" charset="-122"/>
              </a:rPr>
              <a:t>谢谢！</a:t>
            </a:r>
            <a:endParaRPr lang="zh-CN" altLang="en-US" sz="7200" b="1" dirty="0">
              <a:solidFill>
                <a:srgbClr val="0070C0"/>
              </a:solidFill>
              <a:latin typeface="微软雅黑" pitchFamily="34" charset="-122"/>
              <a:ea typeface="微软雅黑"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a:spLocks noGrp="1"/>
          </p:cNvSpPr>
          <p:nvPr>
            <p:ph type="title" idx="4294967295"/>
          </p:nvPr>
        </p:nvSpPr>
        <p:spPr>
          <a:xfrm>
            <a:off x="450552" y="-27384"/>
            <a:ext cx="7289800" cy="863600"/>
          </a:xfrm>
          <a:prstGeom prst="rect">
            <a:avLst/>
          </a:prstGeom>
        </p:spPr>
        <p:txBody>
          <a:bodyPr vert="horz" lIns="91440" tIns="45720" rIns="91440" bIns="45720" rtlCol="0" anchor="ctr">
            <a:normAutofit/>
          </a:bodyPr>
          <a:lstStyle/>
          <a:p>
            <a:pPr algn="l">
              <a:defRPr/>
            </a:pPr>
            <a:r>
              <a:rPr lang="zh-CN" altLang="en-US" sz="2800" b="1" kern="0" dirty="0">
                <a:solidFill>
                  <a:schemeClr val="bg1"/>
                </a:solidFill>
                <a:effectLst>
                  <a:outerShdw blurRad="38100" dist="38100" dir="2700000" algn="tl">
                    <a:srgbClr val="C0C0C0"/>
                  </a:outerShdw>
                </a:effectLst>
                <a:latin typeface="微软雅黑" pitchFamily="34" charset="-122"/>
                <a:ea typeface="微软雅黑" pitchFamily="34" charset="-122"/>
              </a:rPr>
              <a:t>云计算是信息技术发展的必然趋势</a:t>
            </a:r>
          </a:p>
        </p:txBody>
      </p:sp>
      <p:cxnSp>
        <p:nvCxnSpPr>
          <p:cNvPr id="31" name="Straight Arrow Connector 10"/>
          <p:cNvCxnSpPr/>
          <p:nvPr/>
        </p:nvCxnSpPr>
        <p:spPr>
          <a:xfrm rot="16200000" flipV="1">
            <a:off x="-1544638" y="3908426"/>
            <a:ext cx="4672013" cy="11112"/>
          </a:xfrm>
          <a:prstGeom prst="straightConnector1">
            <a:avLst/>
          </a:prstGeom>
          <a:noFill/>
          <a:ln w="28575" cap="flat" cmpd="sng" algn="ctr">
            <a:solidFill>
              <a:srgbClr val="FF0000"/>
            </a:solidFill>
            <a:prstDash val="solid"/>
            <a:headEnd type="none" w="med" len="med"/>
            <a:tailEnd type="arrow" w="med" len="med"/>
          </a:ln>
          <a:effectLst/>
        </p:spPr>
      </p:cxnSp>
      <p:sp>
        <p:nvSpPr>
          <p:cNvPr id="32" name="TextBox 11"/>
          <p:cNvSpPr txBox="1">
            <a:spLocks noChangeArrowheads="1"/>
          </p:cNvSpPr>
          <p:nvPr/>
        </p:nvSpPr>
        <p:spPr bwMode="auto">
          <a:xfrm>
            <a:off x="1285875" y="5842000"/>
            <a:ext cx="1143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a:solidFill>
                  <a:schemeClr val="tx1"/>
                </a:solidFill>
                <a:latin typeface="Arial" pitchFamily="34" charset="0"/>
                <a:ea typeface="宋体" pitchFamily="2" charset="-122"/>
              </a:defRPr>
            </a:lvl9pPr>
          </a:lstStyle>
          <a:p>
            <a:pPr algn="l">
              <a:spcBef>
                <a:spcPct val="20000"/>
              </a:spcBef>
              <a:buClr>
                <a:schemeClr val="hlink"/>
              </a:buClr>
              <a:buFont typeface="Wingdings" pitchFamily="2" charset="2"/>
              <a:buNone/>
            </a:pPr>
            <a:r>
              <a:rPr lang="zh-CN" altLang="en-US" sz="1400" b="1">
                <a:latin typeface="微软雅黑" panose="020B0503020204020204" pitchFamily="34" charset="-122"/>
                <a:ea typeface="微软雅黑" panose="020B0503020204020204" pitchFamily="34" charset="-122"/>
              </a:rPr>
              <a:t>大型机时代</a:t>
            </a:r>
          </a:p>
        </p:txBody>
      </p:sp>
      <p:sp>
        <p:nvSpPr>
          <p:cNvPr id="33" name="Rectangle 12"/>
          <p:cNvSpPr>
            <a:spLocks noChangeArrowheads="1"/>
          </p:cNvSpPr>
          <p:nvPr/>
        </p:nvSpPr>
        <p:spPr bwMode="auto">
          <a:xfrm>
            <a:off x="1293813" y="6248400"/>
            <a:ext cx="1019831" cy="307777"/>
          </a:xfrm>
          <a:prstGeom prst="rect">
            <a:avLst/>
          </a:prstGeom>
          <a:noFill/>
          <a:ln w="9525">
            <a:noFill/>
            <a:miter lim="800000"/>
            <a:headEnd/>
            <a:tailEnd/>
          </a:ln>
        </p:spPr>
        <p:txBody>
          <a:bodyPr wrap="none">
            <a:spAutoFit/>
          </a:bodyPr>
          <a:lstStyle/>
          <a:p>
            <a:pPr algn="l" eaLnBrk="0" fontAlgn="auto" hangingPunct="0">
              <a:spcBef>
                <a:spcPct val="20000"/>
              </a:spcBef>
              <a:spcAft>
                <a:spcPts val="0"/>
              </a:spcAft>
              <a:buClr>
                <a:schemeClr val="hlink"/>
              </a:buClr>
              <a:buFont typeface="Wingdings" pitchFamily="2" charset="2"/>
              <a:buNone/>
              <a:defRPr/>
            </a:pPr>
            <a:r>
              <a:rPr lang="en-US" altLang="zh-CN" sz="1400" dirty="0">
                <a:latin typeface="微软雅黑" panose="020B0503020204020204" pitchFamily="34" charset="-122"/>
                <a:ea typeface="微软雅黑" panose="020B0503020204020204" pitchFamily="34" charset="-122"/>
              </a:rPr>
              <a:t>1960</a:t>
            </a:r>
            <a:r>
              <a:rPr lang="zh-CN" altLang="en-US" sz="1400" dirty="0">
                <a:latin typeface="微软雅黑" panose="020B0503020204020204" pitchFamily="34" charset="-122"/>
                <a:ea typeface="微软雅黑" panose="020B0503020204020204" pitchFamily="34" charset="-122"/>
              </a:rPr>
              <a:t>年代 </a:t>
            </a:r>
          </a:p>
        </p:txBody>
      </p:sp>
      <p:sp>
        <p:nvSpPr>
          <p:cNvPr id="34" name="Rectangle 13"/>
          <p:cNvSpPr>
            <a:spLocks noChangeArrowheads="1"/>
          </p:cNvSpPr>
          <p:nvPr/>
        </p:nvSpPr>
        <p:spPr bwMode="auto">
          <a:xfrm>
            <a:off x="3030538" y="6248400"/>
            <a:ext cx="1019831" cy="307777"/>
          </a:xfrm>
          <a:prstGeom prst="rect">
            <a:avLst/>
          </a:prstGeom>
          <a:noFill/>
          <a:ln w="9525">
            <a:noFill/>
            <a:miter lim="800000"/>
            <a:headEnd/>
            <a:tailEnd/>
          </a:ln>
        </p:spPr>
        <p:txBody>
          <a:bodyPr wrap="none">
            <a:spAutoFit/>
          </a:bodyPr>
          <a:lstStyle/>
          <a:p>
            <a:pPr algn="l" eaLnBrk="0" fontAlgn="auto" hangingPunct="0">
              <a:spcBef>
                <a:spcPct val="20000"/>
              </a:spcBef>
              <a:spcAft>
                <a:spcPts val="0"/>
              </a:spcAft>
              <a:buClr>
                <a:schemeClr val="hlink"/>
              </a:buClr>
              <a:buFont typeface="Wingdings" pitchFamily="2" charset="2"/>
              <a:buNone/>
              <a:defRPr/>
            </a:pPr>
            <a:r>
              <a:rPr lang="en-US" altLang="zh-CN" sz="1400" dirty="0">
                <a:latin typeface="微软雅黑" panose="020B0503020204020204" pitchFamily="34" charset="-122"/>
                <a:ea typeface="微软雅黑" panose="020B0503020204020204" pitchFamily="34" charset="-122"/>
              </a:rPr>
              <a:t>1980</a:t>
            </a:r>
            <a:r>
              <a:rPr lang="zh-CN" altLang="en-US" sz="1400" dirty="0">
                <a:latin typeface="微软雅黑" panose="020B0503020204020204" pitchFamily="34" charset="-122"/>
                <a:ea typeface="微软雅黑" panose="020B0503020204020204" pitchFamily="34" charset="-122"/>
              </a:rPr>
              <a:t>年代 </a:t>
            </a:r>
          </a:p>
        </p:txBody>
      </p:sp>
      <p:sp>
        <p:nvSpPr>
          <p:cNvPr id="35" name="Rectangle 15"/>
          <p:cNvSpPr>
            <a:spLocks noChangeArrowheads="1"/>
          </p:cNvSpPr>
          <p:nvPr/>
        </p:nvSpPr>
        <p:spPr bwMode="auto">
          <a:xfrm>
            <a:off x="6653213" y="6270625"/>
            <a:ext cx="1019831" cy="307777"/>
          </a:xfrm>
          <a:prstGeom prst="rect">
            <a:avLst/>
          </a:prstGeom>
          <a:noFill/>
          <a:ln w="9525">
            <a:noFill/>
            <a:miter lim="800000"/>
            <a:headEnd/>
            <a:tailEnd/>
          </a:ln>
        </p:spPr>
        <p:txBody>
          <a:bodyPr wrap="none">
            <a:spAutoFit/>
          </a:bodyPr>
          <a:lstStyle/>
          <a:p>
            <a:pPr algn="l" eaLnBrk="0" fontAlgn="auto" hangingPunct="0">
              <a:spcBef>
                <a:spcPct val="20000"/>
              </a:spcBef>
              <a:spcAft>
                <a:spcPts val="0"/>
              </a:spcAft>
              <a:buClr>
                <a:schemeClr val="hlink"/>
              </a:buClr>
              <a:buFont typeface="Wingdings" pitchFamily="2" charset="2"/>
              <a:buNone/>
              <a:defRPr/>
            </a:pPr>
            <a:r>
              <a:rPr lang="en-US" altLang="zh-CN" sz="1400">
                <a:latin typeface="微软雅黑" panose="020B0503020204020204" pitchFamily="34" charset="-122"/>
                <a:ea typeface="微软雅黑" panose="020B0503020204020204" pitchFamily="34" charset="-122"/>
              </a:rPr>
              <a:t>2000</a:t>
            </a:r>
            <a:r>
              <a:rPr lang="zh-CN" altLang="en-US" sz="1400">
                <a:latin typeface="微软雅黑" panose="020B0503020204020204" pitchFamily="34" charset="-122"/>
                <a:ea typeface="微软雅黑" panose="020B0503020204020204" pitchFamily="34" charset="-122"/>
              </a:rPr>
              <a:t>年代 </a:t>
            </a:r>
          </a:p>
        </p:txBody>
      </p:sp>
      <p:sp>
        <p:nvSpPr>
          <p:cNvPr id="36" name="Rectangle 18"/>
          <p:cNvSpPr>
            <a:spLocks noChangeArrowheads="1"/>
          </p:cNvSpPr>
          <p:nvPr/>
        </p:nvSpPr>
        <p:spPr bwMode="auto">
          <a:xfrm>
            <a:off x="4878388" y="6248400"/>
            <a:ext cx="1019831" cy="307777"/>
          </a:xfrm>
          <a:prstGeom prst="rect">
            <a:avLst/>
          </a:prstGeom>
          <a:noFill/>
          <a:ln w="9525">
            <a:noFill/>
            <a:miter lim="800000"/>
            <a:headEnd/>
            <a:tailEnd/>
          </a:ln>
        </p:spPr>
        <p:txBody>
          <a:bodyPr wrap="none">
            <a:spAutoFit/>
          </a:bodyPr>
          <a:lstStyle/>
          <a:p>
            <a:pPr algn="l" eaLnBrk="0" fontAlgn="auto" hangingPunct="0">
              <a:spcBef>
                <a:spcPct val="20000"/>
              </a:spcBef>
              <a:spcAft>
                <a:spcPts val="0"/>
              </a:spcAft>
              <a:buClr>
                <a:schemeClr val="hlink"/>
              </a:buClr>
              <a:buFont typeface="Wingdings" pitchFamily="2" charset="2"/>
              <a:buNone/>
              <a:defRPr/>
            </a:pPr>
            <a:r>
              <a:rPr lang="en-US" altLang="zh-CN" sz="1400">
                <a:latin typeface="微软雅黑" panose="020B0503020204020204" pitchFamily="34" charset="-122"/>
                <a:ea typeface="微软雅黑" panose="020B0503020204020204" pitchFamily="34" charset="-122"/>
              </a:rPr>
              <a:t>1990</a:t>
            </a:r>
            <a:r>
              <a:rPr lang="zh-CN" altLang="en-US" sz="1400">
                <a:latin typeface="微软雅黑" panose="020B0503020204020204" pitchFamily="34" charset="-122"/>
                <a:ea typeface="微软雅黑" panose="020B0503020204020204" pitchFamily="34" charset="-122"/>
              </a:rPr>
              <a:t>年代 </a:t>
            </a:r>
          </a:p>
        </p:txBody>
      </p:sp>
      <p:pic>
        <p:nvPicPr>
          <p:cNvPr id="37" name="Picture 12" descr="Blue_man_computers_(ca20891)_90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82925" y="4487863"/>
            <a:ext cx="915988" cy="927100"/>
          </a:xfrm>
          <a:prstGeom prst="rect">
            <a:avLst/>
          </a:prstGeom>
          <a:noFill/>
          <a:ln w="57150" cmpd="thinThick">
            <a:solidFill>
              <a:srgbClr val="000000"/>
            </a:solidFill>
            <a:miter lim="800000"/>
            <a:headEnd/>
            <a:tailEnd/>
          </a:ln>
          <a:extLst>
            <a:ext uri="{909E8E84-426E-40DD-AFC4-6F175D3DCCD1}">
              <a14:hiddenFill xmlns:a14="http://schemas.microsoft.com/office/drawing/2010/main" xmlns="">
                <a:solidFill>
                  <a:srgbClr val="FFFFFF"/>
                </a:solidFill>
              </a14:hiddenFill>
            </a:ext>
          </a:extLst>
        </p:spPr>
      </p:pic>
      <p:pic>
        <p:nvPicPr>
          <p:cNvPr id="38" name="Picture 14" descr="web_photo_3_4-17-02_(AA039601)"/>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940300" y="4057650"/>
            <a:ext cx="914400" cy="914400"/>
          </a:xfrm>
          <a:prstGeom prst="rect">
            <a:avLst/>
          </a:prstGeom>
          <a:noFill/>
          <a:ln w="57150" cmpd="thinThick">
            <a:solidFill>
              <a:srgbClr val="000000"/>
            </a:solidFill>
            <a:miter lim="800000"/>
            <a:headEnd/>
            <a:tailEnd/>
          </a:ln>
          <a:extLst>
            <a:ext uri="{909E8E84-426E-40DD-AFC4-6F175D3DCCD1}">
              <a14:hiddenFill xmlns:a14="http://schemas.microsoft.com/office/drawing/2010/main" xmlns="">
                <a:solidFill>
                  <a:srgbClr val="FFFFFF"/>
                </a:solidFill>
              </a14:hiddenFill>
            </a:ext>
          </a:extLst>
        </p:spPr>
      </p:pic>
      <p:pic>
        <p:nvPicPr>
          <p:cNvPr id="39" name="Picture 2" descr="http://www.neu.edu.cn/cxsj/online/C1/images/firstcomputer.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368425" y="4892675"/>
            <a:ext cx="939800" cy="933450"/>
          </a:xfrm>
          <a:prstGeom prst="rect">
            <a:avLst/>
          </a:prstGeom>
          <a:noFill/>
          <a:ln w="57150" cmpd="thinThick">
            <a:solidFill>
              <a:srgbClr val="000000"/>
            </a:solidFill>
            <a:miter lim="800000"/>
            <a:headEnd/>
            <a:tailEnd/>
          </a:ln>
          <a:extLst>
            <a:ext uri="{909E8E84-426E-40DD-AFC4-6F175D3DCCD1}">
              <a14:hiddenFill xmlns:a14="http://schemas.microsoft.com/office/drawing/2010/main" xmlns="">
                <a:solidFill>
                  <a:srgbClr val="FFFFFF"/>
                </a:solidFill>
              </a14:hiddenFill>
            </a:ext>
          </a:extLst>
        </p:spPr>
      </p:pic>
      <p:cxnSp>
        <p:nvCxnSpPr>
          <p:cNvPr id="40" name="Straight Arrow Connector 30"/>
          <p:cNvCxnSpPr/>
          <p:nvPr/>
        </p:nvCxnSpPr>
        <p:spPr>
          <a:xfrm>
            <a:off x="785813" y="6249988"/>
            <a:ext cx="7500937" cy="1587"/>
          </a:xfrm>
          <a:prstGeom prst="straightConnector1">
            <a:avLst/>
          </a:prstGeom>
          <a:noFill/>
          <a:ln w="28575" cap="flat" cmpd="sng" algn="ctr">
            <a:solidFill>
              <a:srgbClr val="FF0000"/>
            </a:solidFill>
            <a:prstDash val="solid"/>
            <a:headEnd type="none" w="med" len="med"/>
            <a:tailEnd type="arrow" w="med" len="med"/>
          </a:ln>
          <a:effectLst/>
        </p:spPr>
      </p:cxnSp>
      <p:sp>
        <p:nvSpPr>
          <p:cNvPr id="41" name="Curved Down Arrow 33"/>
          <p:cNvSpPr/>
          <p:nvPr/>
        </p:nvSpPr>
        <p:spPr>
          <a:xfrm rot="20701232">
            <a:off x="1681684" y="4137169"/>
            <a:ext cx="1772565" cy="472170"/>
          </a:xfrm>
          <a:prstGeom prst="curvedDownArrow">
            <a:avLst>
              <a:gd name="adj1" fmla="val 52251"/>
              <a:gd name="adj2" fmla="val 89068"/>
              <a:gd name="adj3" fmla="val 60854"/>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100000" b="100000"/>
            </a:path>
            <a:tileRect t="-100000" r="-100000"/>
          </a:gradFill>
          <a:ln w="25400" cap="flat" cmpd="sng" algn="ctr">
            <a:noFill/>
            <a:prstDash val="solid"/>
          </a:ln>
          <a:effectLst/>
        </p:spPr>
        <p:txBody>
          <a:bodyPr anchor="ctr"/>
          <a:lstStyle/>
          <a:p>
            <a:pPr marL="0" marR="0" lvl="0" indent="0" defTabSz="914400" eaLnBrk="0" fontAlgn="auto" latinLnBrk="0" hangingPunct="0">
              <a:lnSpc>
                <a:spcPct val="100000"/>
              </a:lnSpc>
              <a:spcBef>
                <a:spcPct val="20000"/>
              </a:spcBef>
              <a:spcAft>
                <a:spcPts val="0"/>
              </a:spcAft>
              <a:buClr>
                <a:srgbClr val="009999"/>
              </a:buClr>
              <a:buSzTx/>
              <a:buFont typeface="Wingdings" pitchFamily="2" charset="2"/>
              <a:buNone/>
              <a:tabLst/>
              <a:defRPr/>
            </a:pPr>
            <a:endParaRPr kumimoji="0" 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42" name="TextBox 35"/>
          <p:cNvSpPr txBox="1">
            <a:spLocks noChangeArrowheads="1"/>
          </p:cNvSpPr>
          <p:nvPr/>
        </p:nvSpPr>
        <p:spPr bwMode="auto">
          <a:xfrm>
            <a:off x="3011488" y="5464175"/>
            <a:ext cx="1143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a:solidFill>
                  <a:schemeClr val="tx1"/>
                </a:solidFill>
                <a:latin typeface="Arial" pitchFamily="34" charset="0"/>
                <a:ea typeface="宋体" pitchFamily="2" charset="-122"/>
              </a:defRPr>
            </a:lvl9pPr>
          </a:lstStyle>
          <a:p>
            <a:pPr algn="l">
              <a:spcBef>
                <a:spcPct val="20000"/>
              </a:spcBef>
              <a:buClr>
                <a:schemeClr val="hlink"/>
              </a:buClr>
              <a:buFont typeface="Wingdings" pitchFamily="2" charset="2"/>
              <a:buNone/>
            </a:pPr>
            <a:r>
              <a:rPr lang="zh-CN" altLang="en-US" sz="1400" b="1">
                <a:latin typeface="微软雅黑" panose="020B0503020204020204" pitchFamily="34" charset="-122"/>
                <a:ea typeface="微软雅黑" panose="020B0503020204020204" pitchFamily="34" charset="-122"/>
              </a:rPr>
              <a:t>微型机时代</a:t>
            </a:r>
          </a:p>
        </p:txBody>
      </p:sp>
      <p:sp>
        <p:nvSpPr>
          <p:cNvPr id="43" name="Rectangle 36"/>
          <p:cNvSpPr>
            <a:spLocks noChangeArrowheads="1"/>
          </p:cNvSpPr>
          <p:nvPr/>
        </p:nvSpPr>
        <p:spPr bwMode="auto">
          <a:xfrm>
            <a:off x="1296988" y="2700338"/>
            <a:ext cx="2071687" cy="14280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0" hangingPunct="0">
              <a:spcBef>
                <a:spcPct val="20000"/>
              </a:spcBef>
              <a:buClr>
                <a:schemeClr val="hlink"/>
              </a:buClr>
              <a:buFont typeface="Wingdings" pitchFamily="2" charset="2"/>
              <a:buNone/>
            </a:pPr>
            <a:r>
              <a:rPr lang="zh-CN" altLang="en-US" sz="1400" b="1">
                <a:latin typeface="微软雅黑" panose="020B0503020204020204" pitchFamily="34" charset="-122"/>
                <a:ea typeface="微软雅黑" panose="020B0503020204020204" pitchFamily="34" charset="-122"/>
              </a:rPr>
              <a:t>个人计算机变革</a:t>
            </a:r>
            <a:endParaRPr lang="zh-CN" altLang="en-US" sz="1400">
              <a:latin typeface="微软雅黑" panose="020B0503020204020204" pitchFamily="34" charset="-122"/>
              <a:ea typeface="微软雅黑" panose="020B0503020204020204" pitchFamily="34" charset="-122"/>
            </a:endParaRPr>
          </a:p>
          <a:p>
            <a:pPr algn="l" eaLnBrk="0" hangingPunct="0">
              <a:spcBef>
                <a:spcPct val="20000"/>
              </a:spcBef>
              <a:buClr>
                <a:schemeClr val="hlink"/>
              </a:buClr>
              <a:buFont typeface="Wingdings" pitchFamily="2" charset="2"/>
              <a:buChar char="q"/>
            </a:pPr>
            <a:r>
              <a:rPr lang="zh-CN" altLang="en-US" sz="1400">
                <a:latin typeface="微软雅黑" panose="020B0503020204020204" pitchFamily="34" charset="-122"/>
                <a:ea typeface="微软雅黑" panose="020B0503020204020204" pitchFamily="34" charset="-122"/>
              </a:rPr>
              <a:t>将只在特定行业中应用的大型主机变成每个人都负担得起的个人电脑，大幅度提高了个人生产效率和企业效率</a:t>
            </a:r>
          </a:p>
        </p:txBody>
      </p:sp>
      <p:sp>
        <p:nvSpPr>
          <p:cNvPr id="44" name="Rectangle 38"/>
          <p:cNvSpPr>
            <a:spLocks noChangeArrowheads="1"/>
          </p:cNvSpPr>
          <p:nvPr/>
        </p:nvSpPr>
        <p:spPr bwMode="auto">
          <a:xfrm>
            <a:off x="3286125" y="2271713"/>
            <a:ext cx="2286000" cy="14280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0" hangingPunct="0">
              <a:spcBef>
                <a:spcPct val="20000"/>
              </a:spcBef>
              <a:buClr>
                <a:schemeClr val="hlink"/>
              </a:buClr>
              <a:buFont typeface="Wingdings" pitchFamily="2" charset="2"/>
              <a:buNone/>
            </a:pPr>
            <a:r>
              <a:rPr lang="zh-CN" altLang="en-US" sz="1400" b="1">
                <a:latin typeface="微软雅黑" panose="020B0503020204020204" pitchFamily="34" charset="-122"/>
                <a:ea typeface="微软雅黑" panose="020B0503020204020204" pitchFamily="34" charset="-122"/>
              </a:rPr>
              <a:t>互联网变革</a:t>
            </a:r>
            <a:endParaRPr lang="zh-CN" altLang="en-US" sz="1400">
              <a:latin typeface="微软雅黑" panose="020B0503020204020204" pitchFamily="34" charset="-122"/>
              <a:ea typeface="微软雅黑" panose="020B0503020204020204" pitchFamily="34" charset="-122"/>
            </a:endParaRPr>
          </a:p>
          <a:p>
            <a:pPr algn="l" eaLnBrk="0" hangingPunct="0">
              <a:spcBef>
                <a:spcPct val="20000"/>
              </a:spcBef>
              <a:buClr>
                <a:schemeClr val="hlink"/>
              </a:buClr>
              <a:buFont typeface="Wingdings" pitchFamily="2" charset="2"/>
              <a:buChar char="q"/>
            </a:pPr>
            <a:r>
              <a:rPr lang="zh-CN" altLang="en-US" sz="1400">
                <a:latin typeface="微软雅黑" panose="020B0503020204020204" pitchFamily="34" charset="-122"/>
                <a:ea typeface="微软雅黑" panose="020B0503020204020204" pitchFamily="34" charset="-122"/>
              </a:rPr>
              <a:t>将数以亿万计的信息孤岛汇集成庞大的信息网络，极大的提高了人类沟通，共享和协作的效率，丰富了社交和娱乐生活</a:t>
            </a:r>
          </a:p>
        </p:txBody>
      </p:sp>
      <p:sp>
        <p:nvSpPr>
          <p:cNvPr id="45" name="TextBox 39"/>
          <p:cNvSpPr txBox="1">
            <a:spLocks noChangeArrowheads="1"/>
          </p:cNvSpPr>
          <p:nvPr/>
        </p:nvSpPr>
        <p:spPr bwMode="auto">
          <a:xfrm>
            <a:off x="4868863" y="5033963"/>
            <a:ext cx="1143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a:solidFill>
                  <a:schemeClr val="tx1"/>
                </a:solidFill>
                <a:latin typeface="Arial" pitchFamily="34" charset="0"/>
                <a:ea typeface="宋体" pitchFamily="2" charset="-122"/>
              </a:defRPr>
            </a:lvl9pPr>
          </a:lstStyle>
          <a:p>
            <a:pPr algn="l">
              <a:spcBef>
                <a:spcPct val="20000"/>
              </a:spcBef>
              <a:buClr>
                <a:schemeClr val="hlink"/>
              </a:buClr>
              <a:buFont typeface="Wingdings" pitchFamily="2" charset="2"/>
              <a:buNone/>
            </a:pPr>
            <a:r>
              <a:rPr lang="zh-CN" altLang="en-US" sz="1400" b="1">
                <a:latin typeface="微软雅黑" panose="020B0503020204020204" pitchFamily="34" charset="-122"/>
                <a:ea typeface="微软雅黑" panose="020B0503020204020204" pitchFamily="34" charset="-122"/>
              </a:rPr>
              <a:t>互联网时代</a:t>
            </a:r>
          </a:p>
        </p:txBody>
      </p:sp>
      <p:sp>
        <p:nvSpPr>
          <p:cNvPr id="46" name="Curved Down Arrow 41"/>
          <p:cNvSpPr/>
          <p:nvPr/>
        </p:nvSpPr>
        <p:spPr>
          <a:xfrm rot="20701232">
            <a:off x="3607671" y="3745250"/>
            <a:ext cx="1772565" cy="472170"/>
          </a:xfrm>
          <a:prstGeom prst="curvedDownArrow">
            <a:avLst>
              <a:gd name="adj1" fmla="val 52251"/>
              <a:gd name="adj2" fmla="val 89068"/>
              <a:gd name="adj3" fmla="val 60854"/>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100000" b="100000"/>
            </a:path>
            <a:tileRect t="-100000" r="-100000"/>
          </a:gradFill>
          <a:ln w="25400" cap="flat" cmpd="sng" algn="ctr">
            <a:noFill/>
            <a:prstDash val="solid"/>
          </a:ln>
          <a:effectLst/>
        </p:spPr>
        <p:txBody>
          <a:bodyPr anchor="ctr"/>
          <a:lstStyle/>
          <a:p>
            <a:pPr marL="0" marR="0" lvl="0" indent="0" defTabSz="914400" eaLnBrk="0" fontAlgn="auto" latinLnBrk="0" hangingPunct="0">
              <a:lnSpc>
                <a:spcPct val="100000"/>
              </a:lnSpc>
              <a:spcBef>
                <a:spcPct val="20000"/>
              </a:spcBef>
              <a:spcAft>
                <a:spcPts val="0"/>
              </a:spcAft>
              <a:buClr>
                <a:srgbClr val="009999"/>
              </a:buClr>
              <a:buSzTx/>
              <a:buFont typeface="Wingdings" pitchFamily="2" charset="2"/>
              <a:buNone/>
              <a:tabLst/>
              <a:defRPr/>
            </a:pPr>
            <a:endParaRPr kumimoji="0" 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47" name="Rectangle 42"/>
          <p:cNvSpPr>
            <a:spLocks noChangeArrowheads="1"/>
          </p:cNvSpPr>
          <p:nvPr/>
        </p:nvSpPr>
        <p:spPr bwMode="auto">
          <a:xfrm>
            <a:off x="5643563" y="1843088"/>
            <a:ext cx="2643187" cy="12557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0" hangingPunct="0">
              <a:spcBef>
                <a:spcPct val="20000"/>
              </a:spcBef>
              <a:buClr>
                <a:schemeClr val="hlink"/>
              </a:buClr>
              <a:buFont typeface="Wingdings" pitchFamily="2" charset="2"/>
              <a:buNone/>
            </a:pPr>
            <a:r>
              <a:rPr lang="zh-CN" altLang="en-US" sz="1400" b="1">
                <a:latin typeface="微软雅黑" panose="020B0503020204020204" pitchFamily="34" charset="-122"/>
                <a:ea typeface="微软雅黑" panose="020B0503020204020204" pitchFamily="34" charset="-122"/>
              </a:rPr>
              <a:t>云计算变革</a:t>
            </a:r>
            <a:endParaRPr lang="zh-CN" altLang="en-US" sz="1400">
              <a:latin typeface="微软雅黑" panose="020B0503020204020204" pitchFamily="34" charset="-122"/>
              <a:ea typeface="微软雅黑" panose="020B0503020204020204" pitchFamily="34" charset="-122"/>
            </a:endParaRPr>
          </a:p>
          <a:p>
            <a:pPr algn="l" eaLnBrk="0" hangingPunct="0">
              <a:spcBef>
                <a:spcPct val="20000"/>
              </a:spcBef>
              <a:buClr>
                <a:schemeClr val="hlink"/>
              </a:buClr>
              <a:buFont typeface="Wingdings" pitchFamily="2" charset="2"/>
              <a:buChar char="q"/>
            </a:pPr>
            <a:r>
              <a:rPr lang="zh-CN" altLang="en-US" sz="1400">
                <a:latin typeface="微软雅黑" panose="020B0503020204020204" pitchFamily="34" charset="-122"/>
                <a:ea typeface="微软雅黑" panose="020B0503020204020204" pitchFamily="34" charset="-122"/>
              </a:rPr>
              <a:t>将</a:t>
            </a:r>
            <a:r>
              <a:rPr lang="en-US" altLang="zh-CN" sz="1400">
                <a:latin typeface="微软雅黑" panose="020B0503020204020204" pitchFamily="34" charset="-122"/>
                <a:ea typeface="微软雅黑" panose="020B0503020204020204" pitchFamily="34" charset="-122"/>
              </a:rPr>
              <a:t>IT</a:t>
            </a:r>
            <a:r>
              <a:rPr lang="zh-CN" altLang="en-US" sz="1400">
                <a:latin typeface="微软雅黑" panose="020B0503020204020204" pitchFamily="34" charset="-122"/>
                <a:ea typeface="微软雅黑" panose="020B0503020204020204" pitchFamily="34" charset="-122"/>
              </a:rPr>
              <a:t>基础设施转变为像水和煤气一样的社会公用基础设施</a:t>
            </a:r>
          </a:p>
          <a:p>
            <a:pPr algn="l" eaLnBrk="0" hangingPunct="0">
              <a:spcBef>
                <a:spcPct val="20000"/>
              </a:spcBef>
              <a:buClr>
                <a:schemeClr val="hlink"/>
              </a:buClr>
              <a:buFont typeface="Wingdings" pitchFamily="2" charset="2"/>
              <a:buChar char="q"/>
            </a:pPr>
            <a:r>
              <a:rPr lang="zh-CN" altLang="en-US" sz="1400">
                <a:latin typeface="微软雅黑" panose="020B0503020204020204" pitchFamily="34" charset="-122"/>
                <a:ea typeface="微软雅黑" panose="020B0503020204020204" pitchFamily="34" charset="-122"/>
              </a:rPr>
              <a:t>超级数据中心成为</a:t>
            </a:r>
            <a:r>
              <a:rPr lang="en-US" altLang="zh-CN" sz="1400">
                <a:latin typeface="微软雅黑" panose="020B0503020204020204" pitchFamily="34" charset="-122"/>
                <a:ea typeface="微软雅黑" panose="020B0503020204020204" pitchFamily="34" charset="-122"/>
              </a:rPr>
              <a:t>IT</a:t>
            </a:r>
            <a:r>
              <a:rPr lang="zh-CN" altLang="en-US" sz="1400">
                <a:latin typeface="微软雅黑" panose="020B0503020204020204" pitchFamily="34" charset="-122"/>
                <a:ea typeface="微软雅黑" panose="020B0503020204020204" pitchFamily="34" charset="-122"/>
              </a:rPr>
              <a:t>资源和服务的提供者</a:t>
            </a:r>
          </a:p>
        </p:txBody>
      </p:sp>
      <p:pic>
        <p:nvPicPr>
          <p:cNvPr id="48" name="Picture 4" descr="http://www.it848.com.cn/uploadfile/200910/20091010090728671.jp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654800" y="3629025"/>
            <a:ext cx="928688" cy="928688"/>
          </a:xfrm>
          <a:prstGeom prst="rect">
            <a:avLst/>
          </a:prstGeom>
          <a:noFill/>
          <a:ln w="57150" cmpd="thinThick">
            <a:solidFill>
              <a:srgbClr val="000000"/>
            </a:solidFill>
            <a:miter lim="800000"/>
            <a:headEnd/>
            <a:tailEnd/>
          </a:ln>
          <a:extLst>
            <a:ext uri="{909E8E84-426E-40DD-AFC4-6F175D3DCCD1}">
              <a14:hiddenFill xmlns:a14="http://schemas.microsoft.com/office/drawing/2010/main" xmlns="">
                <a:solidFill>
                  <a:srgbClr val="FFFFFF"/>
                </a:solidFill>
              </a14:hiddenFill>
            </a:ext>
          </a:extLst>
        </p:spPr>
      </p:pic>
      <p:sp>
        <p:nvSpPr>
          <p:cNvPr id="49" name="Curved Down Arrow 44"/>
          <p:cNvSpPr/>
          <p:nvPr/>
        </p:nvSpPr>
        <p:spPr>
          <a:xfrm rot="20701232">
            <a:off x="5393622" y="3301487"/>
            <a:ext cx="1772565" cy="472170"/>
          </a:xfrm>
          <a:prstGeom prst="curvedDownArrow">
            <a:avLst>
              <a:gd name="adj1" fmla="val 52251"/>
              <a:gd name="adj2" fmla="val 89068"/>
              <a:gd name="adj3" fmla="val 60854"/>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100000" b="100000"/>
            </a:path>
            <a:tileRect t="-100000" r="-100000"/>
          </a:gradFill>
          <a:ln w="25400" cap="flat" cmpd="sng" algn="ctr">
            <a:noFill/>
            <a:prstDash val="solid"/>
          </a:ln>
          <a:effectLst/>
        </p:spPr>
        <p:txBody>
          <a:bodyPr anchor="ctr"/>
          <a:lstStyle/>
          <a:p>
            <a:pPr marL="0" marR="0" lvl="0" indent="0" defTabSz="914400" eaLnBrk="0" fontAlgn="auto" latinLnBrk="0" hangingPunct="0">
              <a:lnSpc>
                <a:spcPct val="100000"/>
              </a:lnSpc>
              <a:spcBef>
                <a:spcPct val="20000"/>
              </a:spcBef>
              <a:spcAft>
                <a:spcPts val="0"/>
              </a:spcAft>
              <a:buClr>
                <a:srgbClr val="009999"/>
              </a:buClr>
              <a:buSzTx/>
              <a:buFont typeface="Wingdings" pitchFamily="2" charset="2"/>
              <a:buNone/>
              <a:tabLst/>
              <a:defRPr/>
            </a:pPr>
            <a:endParaRPr kumimoji="0" 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50" name="Rectangle 45"/>
          <p:cNvSpPr>
            <a:spLocks noChangeArrowheads="1"/>
          </p:cNvSpPr>
          <p:nvPr/>
        </p:nvSpPr>
        <p:spPr bwMode="auto">
          <a:xfrm>
            <a:off x="214313" y="1649413"/>
            <a:ext cx="5397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spcBef>
                <a:spcPct val="20000"/>
              </a:spcBef>
              <a:buClr>
                <a:schemeClr val="hlink"/>
              </a:buClr>
              <a:buFont typeface="Wingdings" pitchFamily="2" charset="2"/>
              <a:buNone/>
            </a:pPr>
            <a:r>
              <a:rPr lang="zh-CN" altLang="en-US" sz="1400" b="1">
                <a:latin typeface="微软雅黑" panose="020B0503020204020204" pitchFamily="34" charset="-122"/>
                <a:ea typeface="微软雅黑" panose="020B0503020204020204" pitchFamily="34" charset="-122"/>
              </a:rPr>
              <a:t>技术</a:t>
            </a:r>
          </a:p>
        </p:txBody>
      </p:sp>
      <p:sp>
        <p:nvSpPr>
          <p:cNvPr id="51" name="TextBox 46"/>
          <p:cNvSpPr txBox="1">
            <a:spLocks noChangeArrowheads="1"/>
          </p:cNvSpPr>
          <p:nvPr/>
        </p:nvSpPr>
        <p:spPr bwMode="auto">
          <a:xfrm>
            <a:off x="6572250" y="4629150"/>
            <a:ext cx="1143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a:solidFill>
                  <a:schemeClr val="tx1"/>
                </a:solidFill>
                <a:latin typeface="Arial" pitchFamily="34" charset="0"/>
                <a:ea typeface="宋体" pitchFamily="2" charset="-122"/>
              </a:defRPr>
            </a:lvl9pPr>
          </a:lstStyle>
          <a:p>
            <a:pPr algn="l">
              <a:spcBef>
                <a:spcPct val="20000"/>
              </a:spcBef>
              <a:buClr>
                <a:schemeClr val="hlink"/>
              </a:buClr>
              <a:buFont typeface="Wingdings" pitchFamily="2" charset="2"/>
              <a:buNone/>
            </a:pPr>
            <a:r>
              <a:rPr lang="zh-CN" altLang="en-US" sz="1400" b="1">
                <a:latin typeface="微软雅黑" panose="020B0503020204020204" pitchFamily="34" charset="-122"/>
                <a:ea typeface="微软雅黑" panose="020B0503020204020204" pitchFamily="34" charset="-122"/>
              </a:rPr>
              <a:t>云计算时代</a:t>
            </a:r>
          </a:p>
        </p:txBody>
      </p:sp>
      <p:sp>
        <p:nvSpPr>
          <p:cNvPr id="52" name="Rectangle 48"/>
          <p:cNvSpPr>
            <a:spLocks noChangeArrowheads="1"/>
          </p:cNvSpPr>
          <p:nvPr/>
        </p:nvSpPr>
        <p:spPr bwMode="auto">
          <a:xfrm>
            <a:off x="7929563" y="6292850"/>
            <a:ext cx="5397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spcBef>
                <a:spcPct val="20000"/>
              </a:spcBef>
              <a:buClr>
                <a:schemeClr val="hlink"/>
              </a:buClr>
              <a:buFont typeface="Wingdings" pitchFamily="2" charset="2"/>
              <a:buNone/>
            </a:pPr>
            <a:r>
              <a:rPr lang="zh-CN" altLang="en-US" sz="1400" b="1">
                <a:latin typeface="微软雅黑" panose="020B0503020204020204" pitchFamily="34" charset="-122"/>
                <a:ea typeface="微软雅黑" panose="020B0503020204020204" pitchFamily="34" charset="-122"/>
              </a:rPr>
              <a:t>时间</a:t>
            </a:r>
          </a:p>
        </p:txBody>
      </p:sp>
      <p:sp>
        <p:nvSpPr>
          <p:cNvPr id="53" name="Rectangle 49"/>
          <p:cNvSpPr>
            <a:spLocks noChangeArrowheads="1"/>
          </p:cNvSpPr>
          <p:nvPr/>
        </p:nvSpPr>
        <p:spPr bwMode="auto">
          <a:xfrm>
            <a:off x="803275" y="1379538"/>
            <a:ext cx="6000750" cy="341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342900" indent="-342900" algn="l" eaLnBrk="0" hangingPunct="0">
              <a:lnSpc>
                <a:spcPct val="90000"/>
              </a:lnSpc>
              <a:spcBef>
                <a:spcPct val="20000"/>
              </a:spcBef>
              <a:buClr>
                <a:schemeClr val="hlink"/>
              </a:buClr>
              <a:buFont typeface="Wingdings" pitchFamily="2" charset="2"/>
              <a:buNone/>
            </a:pPr>
            <a:r>
              <a:rPr lang="zh-CN" altLang="en-US" b="1" u="sng" dirty="0">
                <a:latin typeface="微软雅黑" panose="020B0503020204020204" pitchFamily="34" charset="-122"/>
                <a:ea typeface="微软雅黑" panose="020B0503020204020204" pitchFamily="34" charset="-122"/>
              </a:rPr>
              <a:t>云计算是继个人计算机、互联网变革之后的第三次</a:t>
            </a:r>
            <a:r>
              <a:rPr lang="en-US" altLang="zh-CN" b="1" u="sng" dirty="0">
                <a:latin typeface="微软雅黑" panose="020B0503020204020204" pitchFamily="34" charset="-122"/>
                <a:ea typeface="微软雅黑" panose="020B0503020204020204" pitchFamily="34" charset="-122"/>
              </a:rPr>
              <a:t>IT</a:t>
            </a:r>
            <a:r>
              <a:rPr lang="zh-CN" altLang="en-US" b="1" u="sng" dirty="0">
                <a:latin typeface="微软雅黑" panose="020B0503020204020204" pitchFamily="34" charset="-122"/>
                <a:ea typeface="微软雅黑" panose="020B0503020204020204" pitchFamily="34" charset="-122"/>
              </a:rPr>
              <a:t>革命</a:t>
            </a:r>
          </a:p>
        </p:txBody>
      </p:sp>
      <p:sp>
        <p:nvSpPr>
          <p:cNvPr id="54" name="AutoShape 32"/>
          <p:cNvSpPr>
            <a:spLocks noChangeArrowheads="1"/>
          </p:cNvSpPr>
          <p:nvPr/>
        </p:nvSpPr>
        <p:spPr bwMode="auto">
          <a:xfrm>
            <a:off x="6877050" y="985838"/>
            <a:ext cx="2303463" cy="1295400"/>
          </a:xfrm>
          <a:prstGeom prst="irregularSeal1">
            <a:avLst/>
          </a:prstGeom>
          <a:solidFill>
            <a:srgbClr val="BBE0E3"/>
          </a:solidFill>
          <a:ln w="9525" algn="ctr">
            <a:solidFill>
              <a:srgbClr val="000000"/>
            </a:solidFill>
            <a:miter lim="800000"/>
            <a:headEnd/>
            <a:tailEnd/>
          </a:ln>
          <a:effectLst>
            <a:prstShdw prst="shdw13" dist="53882" dir="13500000">
              <a:srgbClr val="000000">
                <a:gamma/>
                <a:shade val="60000"/>
                <a:invGamma/>
                <a:alpha val="50000"/>
              </a:srgbClr>
            </a:prstShdw>
          </a:effectLst>
        </p:spPr>
        <p:txBody>
          <a:bodyPr anchor="ct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0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rPr>
              <a:t>信息时代需要高效率、低成本的信息处理能力，云计算助力“移动信息专家”转型</a:t>
            </a:r>
          </a:p>
        </p:txBody>
      </p:sp>
      <p:sp>
        <p:nvSpPr>
          <p:cNvPr id="55" name="Freeform 33"/>
          <p:cNvSpPr>
            <a:spLocks/>
          </p:cNvSpPr>
          <p:nvPr/>
        </p:nvSpPr>
        <p:spPr bwMode="auto">
          <a:xfrm>
            <a:off x="1692275" y="2136775"/>
            <a:ext cx="6551613" cy="3960813"/>
          </a:xfrm>
          <a:custGeom>
            <a:avLst/>
            <a:gdLst>
              <a:gd name="T0" fmla="*/ 0 w 3810"/>
              <a:gd name="T1" fmla="*/ 2147483647 h 2086"/>
              <a:gd name="T2" fmla="*/ 2147483647 w 3810"/>
              <a:gd name="T3" fmla="*/ 2147483647 h 2086"/>
              <a:gd name="T4" fmla="*/ 2147483647 w 3810"/>
              <a:gd name="T5" fmla="*/ 2147483647 h 2086"/>
              <a:gd name="T6" fmla="*/ 2147483647 w 3810"/>
              <a:gd name="T7" fmla="*/ 2147483647 h 2086"/>
              <a:gd name="T8" fmla="*/ 2147483647 w 3810"/>
              <a:gd name="T9" fmla="*/ 0 h 2086"/>
              <a:gd name="T10" fmla="*/ 0 60000 65536"/>
              <a:gd name="T11" fmla="*/ 0 60000 65536"/>
              <a:gd name="T12" fmla="*/ 0 60000 65536"/>
              <a:gd name="T13" fmla="*/ 0 60000 65536"/>
              <a:gd name="T14" fmla="*/ 0 60000 65536"/>
              <a:gd name="T15" fmla="*/ 0 w 3810"/>
              <a:gd name="T16" fmla="*/ 0 h 2086"/>
              <a:gd name="T17" fmla="*/ 3810 w 3810"/>
              <a:gd name="T18" fmla="*/ 2086 h 2086"/>
            </a:gdLst>
            <a:ahLst/>
            <a:cxnLst>
              <a:cxn ang="T10">
                <a:pos x="T0" y="T1"/>
              </a:cxn>
              <a:cxn ang="T11">
                <a:pos x="T2" y="T3"/>
              </a:cxn>
              <a:cxn ang="T12">
                <a:pos x="T4" y="T5"/>
              </a:cxn>
              <a:cxn ang="T13">
                <a:pos x="T6" y="T7"/>
              </a:cxn>
              <a:cxn ang="T14">
                <a:pos x="T8" y="T9"/>
              </a:cxn>
            </a:cxnLst>
            <a:rect l="T15" t="T16" r="T17" b="T18"/>
            <a:pathLst>
              <a:path w="3810" h="2086">
                <a:moveTo>
                  <a:pt x="0" y="2086"/>
                </a:moveTo>
                <a:cubicBezTo>
                  <a:pt x="411" y="2033"/>
                  <a:pt x="823" y="1980"/>
                  <a:pt x="1224" y="1859"/>
                </a:cubicBezTo>
                <a:cubicBezTo>
                  <a:pt x="1625" y="1738"/>
                  <a:pt x="2026" y="1594"/>
                  <a:pt x="2404" y="1360"/>
                </a:cubicBezTo>
                <a:cubicBezTo>
                  <a:pt x="2782" y="1126"/>
                  <a:pt x="3258" y="680"/>
                  <a:pt x="3492" y="453"/>
                </a:cubicBezTo>
                <a:cubicBezTo>
                  <a:pt x="3726" y="226"/>
                  <a:pt x="3757" y="76"/>
                  <a:pt x="3810" y="0"/>
                </a:cubicBezTo>
              </a:path>
            </a:pathLst>
          </a:custGeom>
          <a:noFill/>
          <a:ln w="44450">
            <a:solidFill>
              <a:srgbClr val="333399"/>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40104287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7524" y="111608"/>
            <a:ext cx="7272808" cy="494928"/>
          </a:xfrm>
        </p:spPr>
        <p:txBody>
          <a:bodyPr vert="horz" lIns="91440" tIns="45720" rIns="91440" bIns="45720" rtlCol="0" anchor="ctr">
            <a:noAutofit/>
          </a:bodyPr>
          <a:lstStyle/>
          <a:p>
            <a:pPr>
              <a:defRPr/>
            </a:pPr>
            <a:r>
              <a:rPr lang="zh-CN" altLang="en-US" sz="2800" kern="0" dirty="0">
                <a:effectLst>
                  <a:outerShdw blurRad="38100" dist="38100" dir="2700000" algn="tl">
                    <a:srgbClr val="C0C0C0"/>
                  </a:outerShdw>
                </a:effectLst>
              </a:rPr>
              <a:t>云计算有哪些服务模式？</a:t>
            </a:r>
          </a:p>
        </p:txBody>
      </p:sp>
      <p:sp>
        <p:nvSpPr>
          <p:cNvPr id="89" name="AutoShape 60"/>
          <p:cNvSpPr>
            <a:spLocks noChangeArrowheads="1"/>
          </p:cNvSpPr>
          <p:nvPr/>
        </p:nvSpPr>
        <p:spPr bwMode="auto">
          <a:xfrm>
            <a:off x="107504" y="960202"/>
            <a:ext cx="8856984" cy="958900"/>
          </a:xfrm>
          <a:prstGeom prst="roundRect">
            <a:avLst>
              <a:gd name="adj" fmla="val 2032"/>
            </a:avLst>
          </a:prstGeom>
          <a:noFill/>
          <a:ln w="9525">
            <a:solidFill>
              <a:srgbClr val="4F81BD"/>
            </a:solidFill>
            <a:prstDash val="dashDot"/>
            <a:round/>
            <a:headEnd/>
            <a:tailEnd/>
          </a:ln>
          <a:effectLst/>
        </p:spPr>
        <p:txBody>
          <a:bodyPr anchor="ctr"/>
          <a:lstStyle/>
          <a:p>
            <a:pPr marL="0" marR="0" lvl="0" indent="0" defTabSz="914400" eaLnBrk="1" fontAlgn="auto" latinLnBrk="0" hangingPunct="1">
              <a:spcBef>
                <a:spcPts val="0"/>
              </a:spcBef>
              <a:spcAft>
                <a:spcPts val="0"/>
              </a:spcAft>
              <a:buClr>
                <a:srgbClr val="8064A2"/>
              </a:buClr>
              <a:buSzTx/>
              <a:buFont typeface="Wingdings" pitchFamily="2" charset="2"/>
              <a:buChar char="n"/>
              <a:tabLst/>
              <a:defRPr/>
            </a:pPr>
            <a:r>
              <a:rPr kumimoji="0" lang="zh-CN" altLang="en-US" b="1"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rPr>
              <a:t> 云计算也是一种服务模式，以后</a:t>
            </a:r>
            <a:r>
              <a:rPr kumimoji="0" lang="zh-CN" altLang="en-US"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使用</a:t>
            </a:r>
            <a:r>
              <a:rPr kumimoji="0" lang="en-US" altLang="zh-CN"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IT</a:t>
            </a:r>
            <a:r>
              <a:rPr kumimoji="0" lang="zh-CN" altLang="en-US"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资源就像使用水、电、燃气</a:t>
            </a:r>
            <a:r>
              <a:rPr kumimoji="0" lang="zh-CN" altLang="en-US" b="1"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rPr>
              <a:t>一样。</a:t>
            </a:r>
            <a:endParaRPr kumimoji="0" lang="zh-CN" altLang="en-US"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spcBef>
                <a:spcPts val="0"/>
              </a:spcBef>
              <a:spcAft>
                <a:spcPts val="0"/>
              </a:spcAft>
              <a:buClr>
                <a:srgbClr val="8064A2"/>
              </a:buClr>
              <a:buSzTx/>
              <a:buFont typeface="Wingdings" pitchFamily="2" charset="2"/>
              <a:buChar char="n"/>
              <a:tabLst/>
              <a:defRPr/>
            </a:pPr>
            <a:r>
              <a:rPr kumimoji="0" lang="zh-CN" altLang="en-US" b="1"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rPr>
              <a:t> 云计算服务是一种将动态可扩展的</a:t>
            </a:r>
            <a:r>
              <a:rPr kumimoji="0" lang="en-US" altLang="zh-CN" b="1"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rPr>
              <a:t>IT</a:t>
            </a:r>
            <a:r>
              <a:rPr kumimoji="0" lang="zh-CN" altLang="en-US" b="1"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rPr>
              <a:t>资源和软件产品，通过网络按需提供给用户，并按照实际使用量进行计费的服务模式。</a:t>
            </a:r>
            <a:endParaRPr kumimoji="0" lang="zh-CN" altLang="en-US"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grpSp>
        <p:nvGrpSpPr>
          <p:cNvPr id="90" name="组合 37"/>
          <p:cNvGrpSpPr>
            <a:grpSpLocks/>
          </p:cNvGrpSpPr>
          <p:nvPr/>
        </p:nvGrpSpPr>
        <p:grpSpPr bwMode="auto">
          <a:xfrm>
            <a:off x="2609320" y="3275856"/>
            <a:ext cx="738544" cy="1066021"/>
            <a:chOff x="2800350" y="2394306"/>
            <a:chExt cx="738416" cy="1327469"/>
          </a:xfrm>
        </p:grpSpPr>
        <p:sp>
          <p:nvSpPr>
            <p:cNvPr id="91" name="AutoShape 23"/>
            <p:cNvSpPr>
              <a:spLocks/>
            </p:cNvSpPr>
            <p:nvPr/>
          </p:nvSpPr>
          <p:spPr bwMode="auto">
            <a:xfrm>
              <a:off x="2800350" y="2430463"/>
              <a:ext cx="228600" cy="1219200"/>
            </a:xfrm>
            <a:prstGeom prst="rightBrace">
              <a:avLst>
                <a:gd name="adj1" fmla="val 44444"/>
                <a:gd name="adj2" fmla="val 50000"/>
              </a:avLst>
            </a:prstGeom>
            <a:noFill/>
            <a:ln w="9525">
              <a:solidFill>
                <a:srgbClr val="000000"/>
              </a:solidFill>
              <a:round/>
              <a:headEnd/>
              <a:tailEnd/>
            </a:ln>
          </p:spPr>
          <p:txBody>
            <a:bodyPr wrap="none" anchor="ctr"/>
            <a:lstStyle/>
            <a:p>
              <a:pPr>
                <a:defRPr/>
              </a:pPr>
              <a:endParaRPr lang="zh-CN" altLang="en-US" kern="0">
                <a:solidFill>
                  <a:srgbClr val="000000"/>
                </a:solidFill>
                <a:latin typeface="微软雅黑" panose="020B0503020204020204" pitchFamily="34" charset="-122"/>
                <a:ea typeface="微软雅黑" panose="020B0503020204020204" pitchFamily="34" charset="-122"/>
              </a:endParaRPr>
            </a:p>
          </p:txBody>
        </p:sp>
        <p:sp>
          <p:nvSpPr>
            <p:cNvPr id="92" name="Text Box 25"/>
            <p:cNvSpPr txBox="1">
              <a:spLocks noChangeArrowheads="1"/>
            </p:cNvSpPr>
            <p:nvPr/>
          </p:nvSpPr>
          <p:spPr bwMode="auto">
            <a:xfrm>
              <a:off x="3009907" y="2394306"/>
              <a:ext cx="400041" cy="1009252"/>
            </a:xfrm>
            <a:prstGeom prst="rect">
              <a:avLst/>
            </a:prstGeom>
            <a:noFill/>
            <a:ln w="9525">
              <a:noFill/>
              <a:miter lim="800000"/>
              <a:headEnd/>
              <a:tailEnd/>
            </a:ln>
          </p:spPr>
          <p:txBody>
            <a:bodyPr vert="eaVert" wrap="none">
              <a:spAutoFit/>
            </a:bodyPr>
            <a:lstStyle/>
            <a:p>
              <a:pPr>
                <a:defRPr/>
              </a:pPr>
              <a:r>
                <a:rPr lang="zh-CN" altLang="en-US" sz="1400" kern="0" dirty="0">
                  <a:solidFill>
                    <a:srgbClr val="000000"/>
                  </a:solidFill>
                  <a:latin typeface="微软雅黑" panose="020B0503020204020204" pitchFamily="34" charset="-122"/>
                  <a:ea typeface="微软雅黑" panose="020B0503020204020204" pitchFamily="34" charset="-122"/>
                </a:rPr>
                <a:t>基础设施</a:t>
              </a:r>
            </a:p>
          </p:txBody>
        </p:sp>
        <p:sp>
          <p:nvSpPr>
            <p:cNvPr id="93" name="Text Box 29"/>
            <p:cNvSpPr txBox="1">
              <a:spLocks noChangeArrowheads="1"/>
            </p:cNvSpPr>
            <p:nvPr/>
          </p:nvSpPr>
          <p:spPr bwMode="auto">
            <a:xfrm>
              <a:off x="2879725" y="3338514"/>
              <a:ext cx="659041" cy="383261"/>
            </a:xfrm>
            <a:prstGeom prst="rect">
              <a:avLst/>
            </a:prstGeom>
            <a:noFill/>
            <a:ln w="9525">
              <a:noFill/>
              <a:miter lim="800000"/>
              <a:headEnd/>
              <a:tailEnd/>
            </a:ln>
          </p:spPr>
          <p:txBody>
            <a:bodyPr wrap="none">
              <a:spAutoFit/>
            </a:bodyPr>
            <a:lstStyle/>
            <a:p>
              <a:pPr>
                <a:defRPr/>
              </a:pPr>
              <a:r>
                <a:rPr lang="en-US" altLang="zh-CN" sz="1400" kern="0" dirty="0">
                  <a:solidFill>
                    <a:srgbClr val="000000"/>
                  </a:solidFill>
                  <a:latin typeface="微软雅黑" panose="020B0503020204020204" pitchFamily="34" charset="-122"/>
                  <a:ea typeface="微软雅黑" panose="020B0503020204020204" pitchFamily="34" charset="-122"/>
                </a:rPr>
                <a:t>(</a:t>
              </a:r>
              <a:r>
                <a:rPr lang="en-US" altLang="zh-CN" sz="1400" kern="0" dirty="0" err="1">
                  <a:solidFill>
                    <a:srgbClr val="000000"/>
                  </a:solidFill>
                  <a:latin typeface="微软雅黑" panose="020B0503020204020204" pitchFamily="34" charset="-122"/>
                  <a:ea typeface="微软雅黑" panose="020B0503020204020204" pitchFamily="34" charset="-122"/>
                </a:rPr>
                <a:t>IaaS</a:t>
              </a:r>
              <a:r>
                <a:rPr lang="en-US" altLang="zh-CN" sz="1400" kern="0" dirty="0">
                  <a:solidFill>
                    <a:srgbClr val="000000"/>
                  </a:solidFill>
                  <a:latin typeface="微软雅黑" panose="020B0503020204020204" pitchFamily="34" charset="-122"/>
                  <a:ea typeface="微软雅黑" panose="020B0503020204020204" pitchFamily="34" charset="-122"/>
                </a:rPr>
                <a:t>)</a:t>
              </a:r>
            </a:p>
          </p:txBody>
        </p:sp>
      </p:grpSp>
      <p:grpSp>
        <p:nvGrpSpPr>
          <p:cNvPr id="94" name="组合 41"/>
          <p:cNvGrpSpPr>
            <a:grpSpLocks/>
          </p:cNvGrpSpPr>
          <p:nvPr/>
        </p:nvGrpSpPr>
        <p:grpSpPr bwMode="auto">
          <a:xfrm>
            <a:off x="3346878" y="2915816"/>
            <a:ext cx="793074" cy="1368152"/>
            <a:chOff x="3530600" y="1897063"/>
            <a:chExt cx="792936" cy="1752600"/>
          </a:xfrm>
        </p:grpSpPr>
        <p:sp>
          <p:nvSpPr>
            <p:cNvPr id="95" name="AutoShape 24"/>
            <p:cNvSpPr>
              <a:spLocks/>
            </p:cNvSpPr>
            <p:nvPr/>
          </p:nvSpPr>
          <p:spPr bwMode="auto">
            <a:xfrm>
              <a:off x="3530600" y="1897063"/>
              <a:ext cx="228600" cy="1752600"/>
            </a:xfrm>
            <a:prstGeom prst="rightBrace">
              <a:avLst>
                <a:gd name="adj1" fmla="val 63889"/>
                <a:gd name="adj2" fmla="val 50000"/>
              </a:avLst>
            </a:prstGeom>
            <a:noFill/>
            <a:ln w="9525">
              <a:solidFill>
                <a:srgbClr val="000000"/>
              </a:solidFill>
              <a:round/>
              <a:headEnd/>
              <a:tailEnd/>
            </a:ln>
          </p:spPr>
          <p:txBody>
            <a:bodyPr wrap="none" anchor="ctr"/>
            <a:lstStyle/>
            <a:p>
              <a:pPr>
                <a:defRPr/>
              </a:pPr>
              <a:endParaRPr lang="zh-CN" altLang="en-US" kern="0">
                <a:solidFill>
                  <a:srgbClr val="000000"/>
                </a:solidFill>
                <a:latin typeface="微软雅黑" panose="020B0503020204020204" pitchFamily="34" charset="-122"/>
                <a:ea typeface="微软雅黑" panose="020B0503020204020204" pitchFamily="34" charset="-122"/>
              </a:endParaRPr>
            </a:p>
          </p:txBody>
        </p:sp>
        <p:sp>
          <p:nvSpPr>
            <p:cNvPr id="96" name="Text Box 26"/>
            <p:cNvSpPr txBox="1">
              <a:spLocks noChangeArrowheads="1"/>
            </p:cNvSpPr>
            <p:nvPr/>
          </p:nvSpPr>
          <p:spPr bwMode="auto">
            <a:xfrm>
              <a:off x="3771907" y="2173789"/>
              <a:ext cx="400040" cy="1038221"/>
            </a:xfrm>
            <a:prstGeom prst="rect">
              <a:avLst/>
            </a:prstGeom>
            <a:noFill/>
            <a:ln w="9525">
              <a:noFill/>
              <a:miter lim="800000"/>
              <a:headEnd/>
              <a:tailEnd/>
            </a:ln>
          </p:spPr>
          <p:txBody>
            <a:bodyPr vert="eaVert" wrap="none">
              <a:spAutoFit/>
            </a:bodyPr>
            <a:lstStyle/>
            <a:p>
              <a:pPr>
                <a:defRPr/>
              </a:pPr>
              <a:r>
                <a:rPr lang="zh-CN" altLang="en-US" sz="1400" kern="0" dirty="0">
                  <a:solidFill>
                    <a:srgbClr val="000000"/>
                  </a:solidFill>
                  <a:latin typeface="微软雅黑" panose="020B0503020204020204" pitchFamily="34" charset="-122"/>
                  <a:ea typeface="微软雅黑" panose="020B0503020204020204" pitchFamily="34" charset="-122"/>
                </a:rPr>
                <a:t>应用平台</a:t>
              </a:r>
            </a:p>
          </p:txBody>
        </p:sp>
        <p:sp>
          <p:nvSpPr>
            <p:cNvPr id="97" name="Text Box 30"/>
            <p:cNvSpPr txBox="1">
              <a:spLocks noChangeArrowheads="1"/>
            </p:cNvSpPr>
            <p:nvPr/>
          </p:nvSpPr>
          <p:spPr bwMode="auto">
            <a:xfrm>
              <a:off x="3606798" y="3090416"/>
              <a:ext cx="716738" cy="394262"/>
            </a:xfrm>
            <a:prstGeom prst="rect">
              <a:avLst/>
            </a:prstGeom>
            <a:noFill/>
            <a:ln w="9525">
              <a:noFill/>
              <a:miter lim="800000"/>
              <a:headEnd/>
              <a:tailEnd/>
            </a:ln>
          </p:spPr>
          <p:txBody>
            <a:bodyPr wrap="none">
              <a:spAutoFit/>
            </a:bodyPr>
            <a:lstStyle/>
            <a:p>
              <a:pPr>
                <a:defRPr/>
              </a:pPr>
              <a:r>
                <a:rPr lang="en-US" altLang="zh-CN" sz="1400" kern="0" dirty="0">
                  <a:solidFill>
                    <a:srgbClr val="000000"/>
                  </a:solidFill>
                  <a:latin typeface="微软雅黑" panose="020B0503020204020204" pitchFamily="34" charset="-122"/>
                  <a:ea typeface="微软雅黑" panose="020B0503020204020204" pitchFamily="34" charset="-122"/>
                </a:rPr>
                <a:t>(</a:t>
              </a:r>
              <a:r>
                <a:rPr lang="en-US" altLang="zh-CN" sz="1400" kern="0" dirty="0" err="1">
                  <a:solidFill>
                    <a:srgbClr val="000000"/>
                  </a:solidFill>
                  <a:latin typeface="微软雅黑" panose="020B0503020204020204" pitchFamily="34" charset="-122"/>
                  <a:ea typeface="微软雅黑" panose="020B0503020204020204" pitchFamily="34" charset="-122"/>
                </a:rPr>
                <a:t>PaaS</a:t>
              </a:r>
              <a:r>
                <a:rPr lang="en-US" altLang="zh-CN" sz="1400" kern="0" dirty="0">
                  <a:solidFill>
                    <a:srgbClr val="000000"/>
                  </a:solidFill>
                  <a:latin typeface="微软雅黑" panose="020B0503020204020204" pitchFamily="34" charset="-122"/>
                  <a:ea typeface="微软雅黑" panose="020B0503020204020204" pitchFamily="34" charset="-122"/>
                </a:rPr>
                <a:t>)</a:t>
              </a:r>
            </a:p>
          </p:txBody>
        </p:sp>
      </p:grpSp>
      <p:grpSp>
        <p:nvGrpSpPr>
          <p:cNvPr id="98" name="组合 45"/>
          <p:cNvGrpSpPr>
            <a:grpSpLocks/>
          </p:cNvGrpSpPr>
          <p:nvPr/>
        </p:nvGrpSpPr>
        <p:grpSpPr bwMode="auto">
          <a:xfrm>
            <a:off x="4117851" y="2555776"/>
            <a:ext cx="742181" cy="1728192"/>
            <a:chOff x="4171950" y="1516063"/>
            <a:chExt cx="742053" cy="2133600"/>
          </a:xfrm>
        </p:grpSpPr>
        <p:sp>
          <p:nvSpPr>
            <p:cNvPr id="99" name="AutoShape 27"/>
            <p:cNvSpPr>
              <a:spLocks/>
            </p:cNvSpPr>
            <p:nvPr/>
          </p:nvSpPr>
          <p:spPr bwMode="auto">
            <a:xfrm>
              <a:off x="4171950" y="1516063"/>
              <a:ext cx="228600" cy="2133600"/>
            </a:xfrm>
            <a:prstGeom prst="rightBrace">
              <a:avLst>
                <a:gd name="adj1" fmla="val 77778"/>
                <a:gd name="adj2" fmla="val 50000"/>
              </a:avLst>
            </a:prstGeom>
            <a:noFill/>
            <a:ln w="9525">
              <a:solidFill>
                <a:srgbClr val="000000"/>
              </a:solidFill>
              <a:round/>
              <a:headEnd/>
              <a:tailEnd/>
            </a:ln>
          </p:spPr>
          <p:txBody>
            <a:bodyPr wrap="none" anchor="ctr"/>
            <a:lstStyle/>
            <a:p>
              <a:pPr>
                <a:defRPr/>
              </a:pPr>
              <a:endParaRPr lang="zh-CN" altLang="en-US" kern="0">
                <a:solidFill>
                  <a:srgbClr val="000000"/>
                </a:solidFill>
                <a:latin typeface="微软雅黑" panose="020B0503020204020204" pitchFamily="34" charset="-122"/>
                <a:ea typeface="微软雅黑" panose="020B0503020204020204" pitchFamily="34" charset="-122"/>
              </a:endParaRPr>
            </a:p>
          </p:txBody>
        </p:sp>
        <p:sp>
          <p:nvSpPr>
            <p:cNvPr id="100" name="Text Box 28"/>
            <p:cNvSpPr txBox="1">
              <a:spLocks noChangeArrowheads="1"/>
            </p:cNvSpPr>
            <p:nvPr/>
          </p:nvSpPr>
          <p:spPr bwMode="auto">
            <a:xfrm>
              <a:off x="4379597" y="2049463"/>
              <a:ext cx="400041" cy="1000604"/>
            </a:xfrm>
            <a:prstGeom prst="rect">
              <a:avLst/>
            </a:prstGeom>
            <a:noFill/>
            <a:ln w="9525">
              <a:noFill/>
              <a:miter lim="800000"/>
              <a:headEnd/>
              <a:tailEnd/>
            </a:ln>
          </p:spPr>
          <p:txBody>
            <a:bodyPr vert="eaVert" wrap="none">
              <a:spAutoFit/>
            </a:bodyPr>
            <a:lstStyle/>
            <a:p>
              <a:pPr>
                <a:defRPr/>
              </a:pPr>
              <a:r>
                <a:rPr lang="zh-CN" altLang="en-US" sz="1400" kern="0" dirty="0">
                  <a:solidFill>
                    <a:srgbClr val="000000"/>
                  </a:solidFill>
                  <a:latin typeface="微软雅黑" panose="020B0503020204020204" pitchFamily="34" charset="-122"/>
                  <a:ea typeface="微软雅黑" panose="020B0503020204020204" pitchFamily="34" charset="-122"/>
                </a:rPr>
                <a:t>应用软件</a:t>
              </a:r>
              <a:endParaRPr lang="zh-CN" altLang="en-US" sz="2400" kern="0" dirty="0">
                <a:solidFill>
                  <a:srgbClr val="000000"/>
                </a:solidFill>
                <a:latin typeface="微软雅黑" panose="020B0503020204020204" pitchFamily="34" charset="-122"/>
                <a:ea typeface="微软雅黑" panose="020B0503020204020204" pitchFamily="34" charset="-122"/>
              </a:endParaRPr>
            </a:p>
          </p:txBody>
        </p:sp>
        <p:sp>
          <p:nvSpPr>
            <p:cNvPr id="101" name="Text Box 31"/>
            <p:cNvSpPr txBox="1">
              <a:spLocks noChangeArrowheads="1"/>
            </p:cNvSpPr>
            <p:nvPr/>
          </p:nvSpPr>
          <p:spPr bwMode="auto">
            <a:xfrm>
              <a:off x="4203675" y="2921781"/>
              <a:ext cx="710328" cy="379977"/>
            </a:xfrm>
            <a:prstGeom prst="rect">
              <a:avLst/>
            </a:prstGeom>
            <a:noFill/>
            <a:ln w="9525">
              <a:noFill/>
              <a:miter lim="800000"/>
              <a:headEnd/>
              <a:tailEnd/>
            </a:ln>
          </p:spPr>
          <p:txBody>
            <a:bodyPr wrap="none">
              <a:spAutoFit/>
            </a:bodyPr>
            <a:lstStyle/>
            <a:p>
              <a:pPr>
                <a:defRPr/>
              </a:pPr>
              <a:r>
                <a:rPr lang="en-US" altLang="zh-CN" sz="1400" kern="0" dirty="0">
                  <a:solidFill>
                    <a:srgbClr val="000000"/>
                  </a:solidFill>
                  <a:latin typeface="微软雅黑" panose="020B0503020204020204" pitchFamily="34" charset="-122"/>
                  <a:ea typeface="微软雅黑" panose="020B0503020204020204" pitchFamily="34" charset="-122"/>
                </a:rPr>
                <a:t>(</a:t>
              </a:r>
              <a:r>
                <a:rPr lang="en-US" altLang="zh-CN" sz="1400" kern="0" dirty="0" err="1">
                  <a:solidFill>
                    <a:srgbClr val="000000"/>
                  </a:solidFill>
                  <a:latin typeface="微软雅黑" panose="020B0503020204020204" pitchFamily="34" charset="-122"/>
                  <a:ea typeface="微软雅黑" panose="020B0503020204020204" pitchFamily="34" charset="-122"/>
                </a:rPr>
                <a:t>SaaS</a:t>
              </a:r>
              <a:r>
                <a:rPr lang="en-US" altLang="zh-CN" sz="1400" kern="0" dirty="0">
                  <a:solidFill>
                    <a:srgbClr val="000000"/>
                  </a:solidFill>
                  <a:latin typeface="微软雅黑" panose="020B0503020204020204" pitchFamily="34" charset="-122"/>
                  <a:ea typeface="微软雅黑" panose="020B0503020204020204" pitchFamily="34" charset="-122"/>
                </a:rPr>
                <a:t>)</a:t>
              </a:r>
            </a:p>
          </p:txBody>
        </p:sp>
      </p:grpSp>
      <p:sp>
        <p:nvSpPr>
          <p:cNvPr id="102" name="Text Box 37"/>
          <p:cNvSpPr txBox="1">
            <a:spLocks noChangeArrowheads="1"/>
          </p:cNvSpPr>
          <p:nvPr/>
        </p:nvSpPr>
        <p:spPr bwMode="auto">
          <a:xfrm>
            <a:off x="179512" y="4477196"/>
            <a:ext cx="2072048" cy="2039020"/>
          </a:xfrm>
          <a:prstGeom prst="rect">
            <a:avLst/>
          </a:prstGeom>
          <a:solidFill>
            <a:srgbClr val="FFFFFF"/>
          </a:solidFill>
          <a:ln w="9525" cap="flat" cmpd="sng" algn="ctr">
            <a:solidFill>
              <a:srgbClr val="2C5EAC"/>
            </a:solidFill>
            <a:prstDash val="dash"/>
            <a:headEnd/>
            <a:tailEnd/>
          </a:ln>
          <a:effectLst/>
        </p:spPr>
        <p:txBody>
          <a:bodyPr wrap="square">
            <a:spAutoFit/>
          </a:bodyPr>
          <a:lstStyle/>
          <a:p>
            <a:pPr>
              <a:spcBef>
                <a:spcPct val="50000"/>
              </a:spcBef>
              <a:defRPr/>
            </a:pPr>
            <a:r>
              <a:rPr lang="en-US" altLang="zh-CN" sz="1100" b="1" kern="0" dirty="0">
                <a:solidFill>
                  <a:srgbClr val="FF0000"/>
                </a:solidFill>
                <a:latin typeface="微软雅黑" panose="020B0503020204020204" pitchFamily="34" charset="-122"/>
                <a:ea typeface="微软雅黑" panose="020B0503020204020204" pitchFamily="34" charset="-122"/>
              </a:rPr>
              <a:t>I</a:t>
            </a:r>
            <a:r>
              <a:rPr lang="en-US" altLang="zh-CN" sz="1100" b="1" kern="0" dirty="0">
                <a:solidFill>
                  <a:srgbClr val="000000"/>
                </a:solidFill>
                <a:latin typeface="微软雅黑" panose="020B0503020204020204" pitchFamily="34" charset="-122"/>
                <a:ea typeface="微软雅黑" panose="020B0503020204020204" pitchFamily="34" charset="-122"/>
              </a:rPr>
              <a:t>nfrastructure </a:t>
            </a:r>
            <a:r>
              <a:rPr lang="en-US" altLang="zh-CN" sz="1100" b="1" kern="0" dirty="0">
                <a:solidFill>
                  <a:srgbClr val="FF0000"/>
                </a:solidFill>
                <a:latin typeface="微软雅黑" panose="020B0503020204020204" pitchFamily="34" charset="-122"/>
                <a:ea typeface="微软雅黑" panose="020B0503020204020204" pitchFamily="34" charset="-122"/>
              </a:rPr>
              <a:t>a</a:t>
            </a:r>
            <a:r>
              <a:rPr lang="en-US" altLang="zh-CN" sz="1100" b="1" kern="0" dirty="0">
                <a:solidFill>
                  <a:srgbClr val="000000"/>
                </a:solidFill>
                <a:latin typeface="微软雅黑" panose="020B0503020204020204" pitchFamily="34" charset="-122"/>
                <a:ea typeface="微软雅黑" panose="020B0503020204020204" pitchFamily="34" charset="-122"/>
              </a:rPr>
              <a:t>s </a:t>
            </a:r>
            <a:r>
              <a:rPr lang="en-US" altLang="zh-CN" sz="1100" b="1" kern="0" dirty="0">
                <a:solidFill>
                  <a:srgbClr val="FF0000"/>
                </a:solidFill>
                <a:latin typeface="微软雅黑" panose="020B0503020204020204" pitchFamily="34" charset="-122"/>
                <a:ea typeface="微软雅黑" panose="020B0503020204020204" pitchFamily="34" charset="-122"/>
              </a:rPr>
              <a:t>a</a:t>
            </a:r>
            <a:r>
              <a:rPr lang="en-US" altLang="zh-CN" sz="1100" b="1" kern="0" dirty="0">
                <a:solidFill>
                  <a:srgbClr val="000000"/>
                </a:solidFill>
                <a:latin typeface="微软雅黑" panose="020B0503020204020204" pitchFamily="34" charset="-122"/>
                <a:ea typeface="微软雅黑" panose="020B0503020204020204" pitchFamily="34" charset="-122"/>
              </a:rPr>
              <a:t> </a:t>
            </a:r>
            <a:r>
              <a:rPr lang="en-US" altLang="zh-CN" sz="1100" b="1" kern="0" dirty="0">
                <a:solidFill>
                  <a:srgbClr val="FF0000"/>
                </a:solidFill>
                <a:latin typeface="微软雅黑" panose="020B0503020204020204" pitchFamily="34" charset="-122"/>
                <a:ea typeface="微软雅黑" panose="020B0503020204020204" pitchFamily="34" charset="-122"/>
              </a:rPr>
              <a:t>S</a:t>
            </a:r>
            <a:r>
              <a:rPr lang="en-US" altLang="zh-CN" sz="1100" b="1" kern="0" dirty="0">
                <a:solidFill>
                  <a:srgbClr val="000000"/>
                </a:solidFill>
                <a:latin typeface="微软雅黑" panose="020B0503020204020204" pitchFamily="34" charset="-122"/>
                <a:ea typeface="微软雅黑" panose="020B0503020204020204" pitchFamily="34" charset="-122"/>
              </a:rPr>
              <a:t>ervice</a:t>
            </a:r>
          </a:p>
          <a:p>
            <a:pPr>
              <a:spcBef>
                <a:spcPct val="50000"/>
              </a:spcBef>
              <a:defRPr/>
            </a:pPr>
            <a:r>
              <a:rPr lang="zh-CN" altLang="en-US" sz="1100" b="1" kern="0" dirty="0">
                <a:solidFill>
                  <a:prstClr val="black"/>
                </a:solidFill>
                <a:latin typeface="微软雅黑" panose="020B0503020204020204" pitchFamily="34" charset="-122"/>
                <a:ea typeface="微软雅黑" panose="020B0503020204020204" pitchFamily="34" charset="-122"/>
              </a:rPr>
              <a:t>以服务的形式提供虚拟硬件资源</a:t>
            </a:r>
            <a:r>
              <a:rPr lang="zh-CN" altLang="en-US" sz="1100" kern="0" dirty="0">
                <a:solidFill>
                  <a:srgbClr val="000000"/>
                </a:solidFill>
                <a:latin typeface="微软雅黑" panose="020B0503020204020204" pitchFamily="34" charset="-122"/>
                <a:ea typeface="微软雅黑" panose="020B0503020204020204" pitchFamily="34" charset="-122"/>
              </a:rPr>
              <a:t>，如虚拟主机</a:t>
            </a:r>
            <a:r>
              <a:rPr lang="en-US" altLang="zh-CN" sz="1100" kern="0" dirty="0">
                <a:solidFill>
                  <a:srgbClr val="000000"/>
                </a:solidFill>
                <a:latin typeface="微软雅黑" panose="020B0503020204020204" pitchFamily="34" charset="-122"/>
                <a:ea typeface="微软雅黑" panose="020B0503020204020204" pitchFamily="34" charset="-122"/>
              </a:rPr>
              <a:t>/</a:t>
            </a:r>
            <a:r>
              <a:rPr lang="zh-CN" altLang="en-US" sz="1100" kern="0" dirty="0">
                <a:solidFill>
                  <a:srgbClr val="000000"/>
                </a:solidFill>
                <a:latin typeface="微软雅黑" panose="020B0503020204020204" pitchFamily="34" charset="-122"/>
                <a:ea typeface="微软雅黑" panose="020B0503020204020204" pitchFamily="34" charset="-122"/>
              </a:rPr>
              <a:t>存储</a:t>
            </a:r>
            <a:r>
              <a:rPr lang="en-US" altLang="zh-CN" sz="1100" kern="0" dirty="0">
                <a:solidFill>
                  <a:srgbClr val="000000"/>
                </a:solidFill>
                <a:latin typeface="微软雅黑" panose="020B0503020204020204" pitchFamily="34" charset="-122"/>
                <a:ea typeface="微软雅黑" panose="020B0503020204020204" pitchFamily="34" charset="-122"/>
              </a:rPr>
              <a:t>/</a:t>
            </a:r>
            <a:r>
              <a:rPr lang="zh-CN" altLang="en-US" sz="1100" kern="0" dirty="0">
                <a:solidFill>
                  <a:srgbClr val="000000"/>
                </a:solidFill>
                <a:latin typeface="微软雅黑" panose="020B0503020204020204" pitchFamily="34" charset="-122"/>
                <a:ea typeface="微软雅黑" panose="020B0503020204020204" pitchFamily="34" charset="-122"/>
              </a:rPr>
              <a:t>网络</a:t>
            </a:r>
            <a:r>
              <a:rPr lang="en-US" altLang="zh-CN" sz="1100" kern="0" dirty="0">
                <a:solidFill>
                  <a:srgbClr val="000000"/>
                </a:solidFill>
                <a:latin typeface="微软雅黑" panose="020B0503020204020204" pitchFamily="34" charset="-122"/>
                <a:ea typeface="微软雅黑" panose="020B0503020204020204" pitchFamily="34" charset="-122"/>
              </a:rPr>
              <a:t>/</a:t>
            </a:r>
            <a:r>
              <a:rPr lang="zh-CN" altLang="en-US" sz="1100" kern="0" dirty="0">
                <a:solidFill>
                  <a:srgbClr val="000000"/>
                </a:solidFill>
                <a:latin typeface="微软雅黑" panose="020B0503020204020204" pitchFamily="34" charset="-122"/>
                <a:ea typeface="微软雅黑" panose="020B0503020204020204" pitchFamily="34" charset="-122"/>
              </a:rPr>
              <a:t>数据库管理等资源。</a:t>
            </a:r>
          </a:p>
          <a:p>
            <a:pPr>
              <a:spcBef>
                <a:spcPct val="50000"/>
              </a:spcBef>
              <a:defRPr/>
            </a:pPr>
            <a:r>
              <a:rPr lang="zh-CN" altLang="en-US" sz="1100" kern="0" dirty="0">
                <a:solidFill>
                  <a:srgbClr val="000000"/>
                </a:solidFill>
                <a:latin typeface="微软雅黑" panose="020B0503020204020204" pitchFamily="34" charset="-122"/>
                <a:ea typeface="微软雅黑" panose="020B0503020204020204" pitchFamily="34" charset="-122"/>
              </a:rPr>
              <a:t>用于无需购买服务器、网络设备、存储设备，只需通过互联网租赁即可搭建自己的应用系统</a:t>
            </a:r>
          </a:p>
          <a:p>
            <a:pPr>
              <a:spcBef>
                <a:spcPct val="50000"/>
              </a:spcBef>
              <a:defRPr/>
            </a:pPr>
            <a:r>
              <a:rPr lang="zh-CN" altLang="en-US" sz="1100" kern="0" dirty="0">
                <a:solidFill>
                  <a:srgbClr val="000000"/>
                </a:solidFill>
                <a:latin typeface="微软雅黑" panose="020B0503020204020204" pitchFamily="34" charset="-122"/>
                <a:ea typeface="微软雅黑" panose="020B0503020204020204" pitchFamily="34" charset="-122"/>
              </a:rPr>
              <a:t>典型应用：</a:t>
            </a:r>
            <a:r>
              <a:rPr lang="en-US" altLang="zh-CN" sz="1100" kern="0" dirty="0">
                <a:solidFill>
                  <a:srgbClr val="000000"/>
                </a:solidFill>
                <a:latin typeface="微软雅黑" panose="020B0503020204020204" pitchFamily="34" charset="-122"/>
                <a:ea typeface="微软雅黑" panose="020B0503020204020204" pitchFamily="34" charset="-122"/>
              </a:rPr>
              <a:t>Amazon Web</a:t>
            </a:r>
            <a:r>
              <a:rPr lang="zh-CN" altLang="en-US" sz="1100" kern="0" dirty="0">
                <a:solidFill>
                  <a:srgbClr val="000000"/>
                </a:solidFill>
                <a:latin typeface="微软雅黑" panose="020B0503020204020204" pitchFamily="34" charset="-122"/>
                <a:ea typeface="微软雅黑" panose="020B0503020204020204" pitchFamily="34" charset="-122"/>
              </a:rPr>
              <a:t> </a:t>
            </a:r>
            <a:r>
              <a:rPr lang="en-US" altLang="zh-CN" sz="1100" kern="0" dirty="0">
                <a:solidFill>
                  <a:srgbClr val="000000"/>
                </a:solidFill>
                <a:latin typeface="微软雅黑" panose="020B0503020204020204" pitchFamily="34" charset="-122"/>
                <a:ea typeface="微软雅黑" panose="020B0503020204020204" pitchFamily="34" charset="-122"/>
              </a:rPr>
              <a:t>Service (AWS)</a:t>
            </a:r>
            <a:endParaRPr lang="zh-CN" altLang="en-US" sz="1100" kern="0" dirty="0">
              <a:solidFill>
                <a:srgbClr val="000000"/>
              </a:solidFill>
              <a:latin typeface="微软雅黑" panose="020B0503020204020204" pitchFamily="34" charset="-122"/>
              <a:ea typeface="微软雅黑" panose="020B0503020204020204" pitchFamily="34" charset="-122"/>
            </a:endParaRPr>
          </a:p>
        </p:txBody>
      </p:sp>
      <p:sp>
        <p:nvSpPr>
          <p:cNvPr id="103" name="Text Box 38"/>
          <p:cNvSpPr txBox="1">
            <a:spLocks noChangeArrowheads="1"/>
          </p:cNvSpPr>
          <p:nvPr/>
        </p:nvSpPr>
        <p:spPr bwMode="auto">
          <a:xfrm>
            <a:off x="2195736" y="4477196"/>
            <a:ext cx="1728192" cy="2039020"/>
          </a:xfrm>
          <a:prstGeom prst="rect">
            <a:avLst/>
          </a:prstGeom>
          <a:solidFill>
            <a:srgbClr val="FFFFFF"/>
          </a:solidFill>
          <a:ln w="9525" cap="flat" cmpd="sng" algn="ctr">
            <a:solidFill>
              <a:srgbClr val="2C5EAC"/>
            </a:solidFill>
            <a:prstDash val="dash"/>
            <a:headEnd/>
            <a:tailEnd/>
          </a:ln>
          <a:effectLst/>
        </p:spPr>
        <p:txBody>
          <a:bodyPr wrap="square">
            <a:spAutoFit/>
          </a:bodyPr>
          <a:lstStyle/>
          <a:p>
            <a:pPr>
              <a:spcBef>
                <a:spcPct val="50000"/>
              </a:spcBef>
              <a:defRPr/>
            </a:pPr>
            <a:r>
              <a:rPr lang="en-US" altLang="zh-CN" sz="1100" b="1" kern="0" dirty="0">
                <a:solidFill>
                  <a:srgbClr val="FF0000"/>
                </a:solidFill>
                <a:latin typeface="微软雅黑" panose="020B0503020204020204" pitchFamily="34" charset="-122"/>
                <a:ea typeface="微软雅黑" panose="020B0503020204020204" pitchFamily="34" charset="-122"/>
              </a:rPr>
              <a:t>P</a:t>
            </a:r>
            <a:r>
              <a:rPr lang="en-US" altLang="zh-CN" sz="1100" b="1" kern="0" dirty="0">
                <a:solidFill>
                  <a:srgbClr val="000000"/>
                </a:solidFill>
                <a:latin typeface="微软雅黑" panose="020B0503020204020204" pitchFamily="34" charset="-122"/>
                <a:ea typeface="微软雅黑" panose="020B0503020204020204" pitchFamily="34" charset="-122"/>
              </a:rPr>
              <a:t>latform </a:t>
            </a:r>
            <a:r>
              <a:rPr lang="en-US" altLang="zh-CN" sz="1100" b="1" kern="0" dirty="0">
                <a:solidFill>
                  <a:srgbClr val="FF0000"/>
                </a:solidFill>
                <a:latin typeface="微软雅黑" panose="020B0503020204020204" pitchFamily="34" charset="-122"/>
                <a:ea typeface="微软雅黑" panose="020B0503020204020204" pitchFamily="34" charset="-122"/>
              </a:rPr>
              <a:t>a</a:t>
            </a:r>
            <a:r>
              <a:rPr lang="en-US" altLang="zh-CN" sz="1100" b="1" kern="0" dirty="0">
                <a:solidFill>
                  <a:srgbClr val="000000"/>
                </a:solidFill>
                <a:latin typeface="微软雅黑" panose="020B0503020204020204" pitchFamily="34" charset="-122"/>
                <a:ea typeface="微软雅黑" panose="020B0503020204020204" pitchFamily="34" charset="-122"/>
              </a:rPr>
              <a:t>s </a:t>
            </a:r>
            <a:r>
              <a:rPr lang="en-US" altLang="zh-CN" sz="1100" b="1" kern="0" dirty="0">
                <a:solidFill>
                  <a:srgbClr val="FF0000"/>
                </a:solidFill>
                <a:latin typeface="微软雅黑" panose="020B0503020204020204" pitchFamily="34" charset="-122"/>
                <a:ea typeface="微软雅黑" panose="020B0503020204020204" pitchFamily="34" charset="-122"/>
              </a:rPr>
              <a:t>a</a:t>
            </a:r>
            <a:r>
              <a:rPr lang="en-US" altLang="zh-CN" sz="1100" b="1" kern="0" dirty="0">
                <a:solidFill>
                  <a:srgbClr val="000000"/>
                </a:solidFill>
                <a:latin typeface="微软雅黑" panose="020B0503020204020204" pitchFamily="34" charset="-122"/>
                <a:ea typeface="微软雅黑" panose="020B0503020204020204" pitchFamily="34" charset="-122"/>
              </a:rPr>
              <a:t> </a:t>
            </a:r>
            <a:r>
              <a:rPr lang="en-US" altLang="zh-CN" sz="1100" b="1" kern="0" dirty="0">
                <a:solidFill>
                  <a:srgbClr val="FF0000"/>
                </a:solidFill>
                <a:latin typeface="微软雅黑" panose="020B0503020204020204" pitchFamily="34" charset="-122"/>
                <a:ea typeface="微软雅黑" panose="020B0503020204020204" pitchFamily="34" charset="-122"/>
              </a:rPr>
              <a:t>S</a:t>
            </a:r>
            <a:r>
              <a:rPr lang="en-US" altLang="zh-CN" sz="1100" b="1" kern="0" dirty="0">
                <a:solidFill>
                  <a:srgbClr val="000000"/>
                </a:solidFill>
                <a:latin typeface="微软雅黑" panose="020B0503020204020204" pitchFamily="34" charset="-122"/>
                <a:ea typeface="微软雅黑" panose="020B0503020204020204" pitchFamily="34" charset="-122"/>
              </a:rPr>
              <a:t>ervice</a:t>
            </a:r>
          </a:p>
          <a:p>
            <a:pPr>
              <a:spcBef>
                <a:spcPct val="50000"/>
              </a:spcBef>
              <a:defRPr/>
            </a:pPr>
            <a:r>
              <a:rPr lang="zh-CN" altLang="en-US" sz="1100" b="1" kern="0" dirty="0">
                <a:solidFill>
                  <a:prstClr val="black"/>
                </a:solidFill>
                <a:latin typeface="微软雅黑" panose="020B0503020204020204" pitchFamily="34" charset="-122"/>
                <a:ea typeface="微软雅黑" panose="020B0503020204020204" pitchFamily="34" charset="-122"/>
              </a:rPr>
              <a:t>提供应用服务引擎</a:t>
            </a:r>
            <a:r>
              <a:rPr lang="zh-CN" altLang="en-US" sz="1100" kern="0" dirty="0">
                <a:solidFill>
                  <a:srgbClr val="FF0000"/>
                </a:solidFill>
                <a:latin typeface="微软雅黑" panose="020B0503020204020204" pitchFamily="34" charset="-122"/>
                <a:ea typeface="微软雅黑" panose="020B0503020204020204" pitchFamily="34" charset="-122"/>
              </a:rPr>
              <a:t>，</a:t>
            </a:r>
            <a:r>
              <a:rPr lang="zh-CN" altLang="en-US" sz="1100" kern="0" dirty="0">
                <a:solidFill>
                  <a:srgbClr val="000000"/>
                </a:solidFill>
                <a:latin typeface="微软雅黑" panose="020B0503020204020204" pitchFamily="34" charset="-122"/>
                <a:ea typeface="微软雅黑" panose="020B0503020204020204" pitchFamily="34" charset="-122"/>
              </a:rPr>
              <a:t>如互联网应用编程接口</a:t>
            </a:r>
            <a:r>
              <a:rPr lang="en-US" altLang="zh-CN" sz="1100" kern="0" dirty="0">
                <a:solidFill>
                  <a:srgbClr val="000000"/>
                </a:solidFill>
                <a:latin typeface="微软雅黑" panose="020B0503020204020204" pitchFamily="34" charset="-122"/>
                <a:ea typeface="微软雅黑" panose="020B0503020204020204" pitchFamily="34" charset="-122"/>
              </a:rPr>
              <a:t>/</a:t>
            </a:r>
            <a:r>
              <a:rPr lang="zh-CN" altLang="en-US" sz="1100" kern="0" dirty="0">
                <a:solidFill>
                  <a:srgbClr val="000000"/>
                </a:solidFill>
                <a:latin typeface="微软雅黑" panose="020B0503020204020204" pitchFamily="34" charset="-122"/>
                <a:ea typeface="微软雅黑" panose="020B0503020204020204" pitchFamily="34" charset="-122"/>
              </a:rPr>
              <a:t>运行平台等。</a:t>
            </a:r>
          </a:p>
          <a:p>
            <a:pPr>
              <a:spcBef>
                <a:spcPct val="50000"/>
              </a:spcBef>
              <a:defRPr/>
            </a:pPr>
            <a:r>
              <a:rPr lang="zh-CN" altLang="en-US" sz="1100" kern="0" dirty="0">
                <a:solidFill>
                  <a:srgbClr val="000000"/>
                </a:solidFill>
                <a:latin typeface="微软雅黑" panose="020B0503020204020204" pitchFamily="34" charset="-122"/>
                <a:ea typeface="微软雅黑" panose="020B0503020204020204" pitchFamily="34" charset="-122"/>
              </a:rPr>
              <a:t>用户基于该应用服务引擎，可以构建该类应用。</a:t>
            </a:r>
          </a:p>
          <a:p>
            <a:pPr>
              <a:spcBef>
                <a:spcPct val="50000"/>
              </a:spcBef>
              <a:defRPr/>
            </a:pPr>
            <a:r>
              <a:rPr lang="zh-CN" altLang="en-US" sz="1100" kern="0" dirty="0">
                <a:solidFill>
                  <a:srgbClr val="000000"/>
                </a:solidFill>
                <a:latin typeface="微软雅黑" panose="020B0503020204020204" pitchFamily="34" charset="-122"/>
                <a:ea typeface="微软雅黑" panose="020B0503020204020204" pitchFamily="34" charset="-122"/>
              </a:rPr>
              <a:t>典型应用：</a:t>
            </a:r>
            <a:r>
              <a:rPr lang="en-US" altLang="zh-CN" sz="1100" kern="0" dirty="0">
                <a:solidFill>
                  <a:srgbClr val="000000"/>
                </a:solidFill>
                <a:latin typeface="微软雅黑" panose="020B0503020204020204" pitchFamily="34" charset="-122"/>
                <a:ea typeface="微软雅黑" panose="020B0503020204020204" pitchFamily="34" charset="-122"/>
              </a:rPr>
              <a:t>Google </a:t>
            </a:r>
            <a:r>
              <a:rPr lang="en-US" altLang="zh-CN" sz="1100" kern="0" dirty="0" err="1">
                <a:solidFill>
                  <a:srgbClr val="000000"/>
                </a:solidFill>
                <a:latin typeface="微软雅黑" panose="020B0503020204020204" pitchFamily="34" charset="-122"/>
                <a:ea typeface="微软雅黑" panose="020B0503020204020204" pitchFamily="34" charset="-122"/>
              </a:rPr>
              <a:t>AppEngine</a:t>
            </a:r>
            <a:r>
              <a:rPr lang="en-US" altLang="zh-CN" sz="1100" kern="0" dirty="0">
                <a:solidFill>
                  <a:srgbClr val="000000"/>
                </a:solidFill>
                <a:latin typeface="微软雅黑" panose="020B0503020204020204" pitchFamily="34" charset="-122"/>
                <a:ea typeface="微软雅黑" panose="020B0503020204020204" pitchFamily="34" charset="-122"/>
              </a:rPr>
              <a:t>, Force.com, Microsoft Azure</a:t>
            </a:r>
            <a:r>
              <a:rPr lang="zh-CN" altLang="en-US" sz="1100" kern="0" dirty="0">
                <a:solidFill>
                  <a:srgbClr val="000000"/>
                </a:solidFill>
                <a:latin typeface="微软雅黑" panose="020B0503020204020204" pitchFamily="34" charset="-122"/>
                <a:ea typeface="微软雅黑" panose="020B0503020204020204" pitchFamily="34" charset="-122"/>
              </a:rPr>
              <a:t>服务平台</a:t>
            </a:r>
          </a:p>
        </p:txBody>
      </p:sp>
      <p:sp>
        <p:nvSpPr>
          <p:cNvPr id="104" name="Text Box 44"/>
          <p:cNvSpPr txBox="1">
            <a:spLocks noChangeArrowheads="1"/>
          </p:cNvSpPr>
          <p:nvPr/>
        </p:nvSpPr>
        <p:spPr bwMode="auto">
          <a:xfrm>
            <a:off x="3923928" y="4477196"/>
            <a:ext cx="1714798" cy="2032000"/>
          </a:xfrm>
          <a:prstGeom prst="rect">
            <a:avLst/>
          </a:prstGeom>
          <a:solidFill>
            <a:srgbClr val="FFFFFF"/>
          </a:solidFill>
          <a:ln w="9525" cap="flat" cmpd="sng" algn="ctr">
            <a:solidFill>
              <a:srgbClr val="2C5EAC"/>
            </a:solidFill>
            <a:prstDash val="dash"/>
            <a:headEnd/>
            <a:tailEnd/>
          </a:ln>
          <a:effectLst/>
        </p:spPr>
        <p:txBody>
          <a:bodyPr/>
          <a:lstStyle/>
          <a:p>
            <a:pPr>
              <a:spcBef>
                <a:spcPct val="50000"/>
              </a:spcBef>
              <a:defRPr/>
            </a:pPr>
            <a:r>
              <a:rPr lang="en-US" altLang="zh-CN" sz="1100" b="1" kern="0" dirty="0">
                <a:solidFill>
                  <a:srgbClr val="FF0000"/>
                </a:solidFill>
                <a:latin typeface="微软雅黑" panose="020B0503020204020204" pitchFamily="34" charset="-122"/>
                <a:ea typeface="微软雅黑" panose="020B0503020204020204" pitchFamily="34" charset="-122"/>
              </a:rPr>
              <a:t>S</a:t>
            </a:r>
            <a:r>
              <a:rPr lang="en-US" altLang="zh-CN" sz="1100" b="1" kern="0" dirty="0">
                <a:solidFill>
                  <a:srgbClr val="000000"/>
                </a:solidFill>
                <a:latin typeface="微软雅黑" panose="020B0503020204020204" pitchFamily="34" charset="-122"/>
                <a:ea typeface="微软雅黑" panose="020B0503020204020204" pitchFamily="34" charset="-122"/>
              </a:rPr>
              <a:t>oftware </a:t>
            </a:r>
            <a:r>
              <a:rPr lang="en-US" altLang="zh-CN" sz="1100" b="1" kern="0" dirty="0">
                <a:solidFill>
                  <a:srgbClr val="FF0000"/>
                </a:solidFill>
                <a:latin typeface="微软雅黑" panose="020B0503020204020204" pitchFamily="34" charset="-122"/>
                <a:ea typeface="微软雅黑" panose="020B0503020204020204" pitchFamily="34" charset="-122"/>
              </a:rPr>
              <a:t>a</a:t>
            </a:r>
            <a:r>
              <a:rPr lang="en-US" altLang="zh-CN" sz="1100" b="1" kern="0" dirty="0">
                <a:solidFill>
                  <a:srgbClr val="000000"/>
                </a:solidFill>
                <a:latin typeface="微软雅黑" panose="020B0503020204020204" pitchFamily="34" charset="-122"/>
                <a:ea typeface="微软雅黑" panose="020B0503020204020204" pitchFamily="34" charset="-122"/>
              </a:rPr>
              <a:t>s </a:t>
            </a:r>
            <a:r>
              <a:rPr lang="en-US" altLang="zh-CN" sz="1100" b="1" kern="0" dirty="0">
                <a:solidFill>
                  <a:srgbClr val="FF0000"/>
                </a:solidFill>
                <a:latin typeface="微软雅黑" panose="020B0503020204020204" pitchFamily="34" charset="-122"/>
                <a:ea typeface="微软雅黑" panose="020B0503020204020204" pitchFamily="34" charset="-122"/>
              </a:rPr>
              <a:t>a</a:t>
            </a:r>
            <a:r>
              <a:rPr lang="en-US" altLang="zh-CN" sz="1100" b="1" kern="0" dirty="0">
                <a:solidFill>
                  <a:srgbClr val="000000"/>
                </a:solidFill>
                <a:latin typeface="微软雅黑" panose="020B0503020204020204" pitchFamily="34" charset="-122"/>
                <a:ea typeface="微软雅黑" panose="020B0503020204020204" pitchFamily="34" charset="-122"/>
              </a:rPr>
              <a:t> </a:t>
            </a:r>
            <a:r>
              <a:rPr lang="en-US" altLang="zh-CN" sz="1100" b="1" kern="0" dirty="0">
                <a:solidFill>
                  <a:srgbClr val="FF0000"/>
                </a:solidFill>
                <a:latin typeface="微软雅黑" panose="020B0503020204020204" pitchFamily="34" charset="-122"/>
                <a:ea typeface="微软雅黑" panose="020B0503020204020204" pitchFamily="34" charset="-122"/>
              </a:rPr>
              <a:t>S</a:t>
            </a:r>
            <a:r>
              <a:rPr lang="en-US" altLang="zh-CN" sz="1100" b="1" kern="0" dirty="0">
                <a:solidFill>
                  <a:srgbClr val="000000"/>
                </a:solidFill>
                <a:latin typeface="微软雅黑" panose="020B0503020204020204" pitchFamily="34" charset="-122"/>
                <a:ea typeface="微软雅黑" panose="020B0503020204020204" pitchFamily="34" charset="-122"/>
              </a:rPr>
              <a:t>ervice</a:t>
            </a:r>
          </a:p>
          <a:p>
            <a:pPr>
              <a:spcBef>
                <a:spcPct val="50000"/>
              </a:spcBef>
              <a:defRPr/>
            </a:pPr>
            <a:r>
              <a:rPr lang="zh-CN" altLang="en-US" sz="1100" b="1" kern="0" dirty="0">
                <a:solidFill>
                  <a:prstClr val="black"/>
                </a:solidFill>
                <a:latin typeface="微软雅黑" panose="020B0503020204020204" pitchFamily="34" charset="-122"/>
                <a:ea typeface="微软雅黑" panose="020B0503020204020204" pitchFamily="34" charset="-122"/>
              </a:rPr>
              <a:t>用户通过</a:t>
            </a:r>
            <a:r>
              <a:rPr lang="en-US" altLang="zh-CN" sz="1100" b="1" kern="0" dirty="0">
                <a:solidFill>
                  <a:prstClr val="black"/>
                </a:solidFill>
                <a:latin typeface="微软雅黑" panose="020B0503020204020204" pitchFamily="34" charset="-122"/>
                <a:ea typeface="微软雅黑" panose="020B0503020204020204" pitchFamily="34" charset="-122"/>
              </a:rPr>
              <a:t>Internet (</a:t>
            </a:r>
            <a:r>
              <a:rPr lang="zh-CN" altLang="en-US" sz="1100" b="1" kern="0" dirty="0">
                <a:solidFill>
                  <a:prstClr val="black"/>
                </a:solidFill>
                <a:latin typeface="微软雅黑" panose="020B0503020204020204" pitchFamily="34" charset="-122"/>
                <a:ea typeface="微软雅黑" panose="020B0503020204020204" pitchFamily="34" charset="-122"/>
              </a:rPr>
              <a:t>如浏览器</a:t>
            </a:r>
            <a:r>
              <a:rPr lang="en-US" altLang="zh-CN" sz="1100" b="1" kern="0" dirty="0">
                <a:solidFill>
                  <a:prstClr val="black"/>
                </a:solidFill>
                <a:latin typeface="微软雅黑" panose="020B0503020204020204" pitchFamily="34" charset="-122"/>
                <a:ea typeface="微软雅黑" panose="020B0503020204020204" pitchFamily="34" charset="-122"/>
              </a:rPr>
              <a:t>)</a:t>
            </a:r>
            <a:r>
              <a:rPr lang="zh-CN" altLang="en-US" sz="1100" b="1" kern="0" dirty="0">
                <a:solidFill>
                  <a:prstClr val="black"/>
                </a:solidFill>
                <a:latin typeface="微软雅黑" panose="020B0503020204020204" pitchFamily="34" charset="-122"/>
                <a:ea typeface="微软雅黑" panose="020B0503020204020204" pitchFamily="34" charset="-122"/>
              </a:rPr>
              <a:t>来使用软件</a:t>
            </a:r>
            <a:r>
              <a:rPr lang="zh-CN" altLang="en-US" sz="1100" kern="0" dirty="0">
                <a:solidFill>
                  <a:srgbClr val="FF0000"/>
                </a:solidFill>
                <a:latin typeface="微软雅黑" panose="020B0503020204020204" pitchFamily="34" charset="-122"/>
                <a:ea typeface="微软雅黑" panose="020B0503020204020204" pitchFamily="34" charset="-122"/>
              </a:rPr>
              <a:t>。</a:t>
            </a:r>
            <a:r>
              <a:rPr lang="zh-CN" altLang="en-US" sz="1100" kern="0" dirty="0">
                <a:solidFill>
                  <a:srgbClr val="000000"/>
                </a:solidFill>
                <a:latin typeface="微软雅黑" panose="020B0503020204020204" pitchFamily="34" charset="-122"/>
                <a:ea typeface="微软雅黑" panose="020B0503020204020204" pitchFamily="34" charset="-122"/>
              </a:rPr>
              <a:t>用户不必购买软件，只需按需租用软件</a:t>
            </a:r>
          </a:p>
          <a:p>
            <a:pPr>
              <a:spcBef>
                <a:spcPct val="50000"/>
              </a:spcBef>
              <a:defRPr/>
            </a:pPr>
            <a:r>
              <a:rPr lang="zh-CN" altLang="en-US" sz="1100" kern="0" dirty="0">
                <a:solidFill>
                  <a:srgbClr val="000000"/>
                </a:solidFill>
                <a:latin typeface="微软雅黑" panose="020B0503020204020204" pitchFamily="34" charset="-122"/>
                <a:ea typeface="微软雅黑" panose="020B0503020204020204" pitchFamily="34" charset="-122"/>
              </a:rPr>
              <a:t>典型应用：</a:t>
            </a:r>
            <a:r>
              <a:rPr lang="en-US" altLang="zh-CN" sz="1100" kern="0" dirty="0">
                <a:solidFill>
                  <a:srgbClr val="000000"/>
                </a:solidFill>
                <a:latin typeface="微软雅黑" panose="020B0503020204020204" pitchFamily="34" charset="-122"/>
                <a:ea typeface="微软雅黑" panose="020B0503020204020204" pitchFamily="34" charset="-122"/>
              </a:rPr>
              <a:t>Google Doc, Salesforce.com, Oracle CRM </a:t>
            </a:r>
            <a:r>
              <a:rPr lang="en-US" altLang="zh-CN" sz="1100" kern="0" dirty="0" err="1">
                <a:solidFill>
                  <a:srgbClr val="000000"/>
                </a:solidFill>
                <a:latin typeface="微软雅黑" panose="020B0503020204020204" pitchFamily="34" charset="-122"/>
                <a:ea typeface="微软雅黑" panose="020B0503020204020204" pitchFamily="34" charset="-122"/>
              </a:rPr>
              <a:t>OnDemand</a:t>
            </a:r>
            <a:r>
              <a:rPr lang="en-US" altLang="zh-CN" sz="1100" kern="0" dirty="0">
                <a:solidFill>
                  <a:srgbClr val="000000"/>
                </a:solidFill>
                <a:latin typeface="微软雅黑" panose="020B0503020204020204" pitchFamily="34" charset="-122"/>
                <a:ea typeface="微软雅黑" panose="020B0503020204020204" pitchFamily="34" charset="-122"/>
              </a:rPr>
              <a:t>, Office Live Workspace</a:t>
            </a:r>
          </a:p>
        </p:txBody>
      </p:sp>
      <p:sp>
        <p:nvSpPr>
          <p:cNvPr id="106" name="内容占位符 2"/>
          <p:cNvSpPr txBox="1">
            <a:spLocks/>
          </p:cNvSpPr>
          <p:nvPr/>
        </p:nvSpPr>
        <p:spPr bwMode="auto">
          <a:xfrm>
            <a:off x="5940152" y="2627784"/>
            <a:ext cx="3024336" cy="1296144"/>
          </a:xfrm>
          <a:prstGeom prst="rect">
            <a:avLst/>
          </a:prstGeom>
          <a:noFill/>
          <a:ln w="9525">
            <a:noFill/>
            <a:miter lim="800000"/>
            <a:headEnd/>
            <a:tailEnd/>
          </a:ln>
        </p:spPr>
        <p:txBody>
          <a:bodyPr/>
          <a:lstStyle/>
          <a:p>
            <a:pPr eaLnBrk="0" hangingPunct="0">
              <a:lnSpc>
                <a:spcPts val="2000"/>
              </a:lnSpc>
              <a:buClr>
                <a:srgbClr val="F79646"/>
              </a:buClr>
              <a:buFont typeface="Wingdings" pitchFamily="2" charset="2"/>
              <a:buChar char="Ø"/>
              <a:defRPr/>
            </a:pPr>
            <a:r>
              <a:rPr lang="zh-CN" altLang="en-US" sz="1400" b="1" kern="0" dirty="0" smtClean="0">
                <a:solidFill>
                  <a:prstClr val="black"/>
                </a:solidFill>
                <a:latin typeface="微软雅黑" panose="020B0503020204020204" pitchFamily="34" charset="-122"/>
                <a:ea typeface="微软雅黑" panose="020B0503020204020204" pitchFamily="34" charset="-122"/>
              </a:rPr>
              <a:t>公有云</a:t>
            </a:r>
            <a:endParaRPr lang="en-US" altLang="zh-CN" sz="1400" b="1" kern="0" dirty="0" smtClean="0">
              <a:solidFill>
                <a:prstClr val="black"/>
              </a:solidFill>
              <a:latin typeface="微软雅黑" panose="020B0503020204020204" pitchFamily="34" charset="-122"/>
              <a:ea typeface="微软雅黑" panose="020B0503020204020204" pitchFamily="34" charset="-122"/>
            </a:endParaRPr>
          </a:p>
          <a:p>
            <a:pPr eaLnBrk="0" hangingPunct="0">
              <a:lnSpc>
                <a:spcPts val="2000"/>
              </a:lnSpc>
              <a:buFont typeface="Wingdings" pitchFamily="2" charset="2"/>
              <a:buChar char="ü"/>
              <a:defRPr/>
            </a:pPr>
            <a:r>
              <a:rPr lang="zh-CN" altLang="en-US" sz="1400" kern="0" dirty="0" smtClean="0">
                <a:solidFill>
                  <a:prstClr val="black"/>
                </a:solidFill>
                <a:latin typeface="微软雅黑" panose="020B0503020204020204" pitchFamily="34" charset="-122"/>
                <a:ea typeface="微软雅黑" panose="020B0503020204020204" pitchFamily="34" charset="-122"/>
              </a:rPr>
              <a:t>面向</a:t>
            </a:r>
            <a:r>
              <a:rPr lang="zh-CN" altLang="en-US" sz="1400" kern="0" dirty="0">
                <a:solidFill>
                  <a:prstClr val="black"/>
                </a:solidFill>
                <a:latin typeface="微软雅黑" panose="020B0503020204020204" pitchFamily="34" charset="-122"/>
                <a:ea typeface="微软雅黑" panose="020B0503020204020204" pitchFamily="34" charset="-122"/>
              </a:rPr>
              <a:t>外部用户需求，通过开放网络提供云计算服务</a:t>
            </a:r>
            <a:endParaRPr lang="en-US" altLang="zh-CN" sz="1400" kern="0" dirty="0">
              <a:solidFill>
                <a:prstClr val="black"/>
              </a:solidFill>
              <a:latin typeface="微软雅黑" panose="020B0503020204020204" pitchFamily="34" charset="-122"/>
              <a:ea typeface="微软雅黑" panose="020B0503020204020204" pitchFamily="34" charset="-122"/>
            </a:endParaRPr>
          </a:p>
          <a:p>
            <a:pPr eaLnBrk="0" hangingPunct="0">
              <a:lnSpc>
                <a:spcPts val="2000"/>
              </a:lnSpc>
              <a:buFont typeface="Wingdings" pitchFamily="2" charset="2"/>
              <a:buChar char="ü"/>
              <a:defRPr/>
            </a:pPr>
            <a:r>
              <a:rPr lang="en-US" altLang="zh-CN" sz="1400" kern="0" dirty="0">
                <a:solidFill>
                  <a:prstClr val="black"/>
                </a:solidFill>
                <a:latin typeface="微软雅黑" panose="020B0503020204020204" pitchFamily="34" charset="-122"/>
                <a:ea typeface="微软雅黑" panose="020B0503020204020204" pitchFamily="34" charset="-122"/>
              </a:rPr>
              <a:t>IDC</a:t>
            </a:r>
            <a:r>
              <a:rPr lang="zh-CN" altLang="en-US" sz="1400" kern="0" dirty="0">
                <a:solidFill>
                  <a:prstClr val="black"/>
                </a:solidFill>
                <a:latin typeface="微软雅黑" panose="020B0503020204020204" pitchFamily="34" charset="-122"/>
                <a:ea typeface="微软雅黑" panose="020B0503020204020204" pitchFamily="34" charset="-122"/>
              </a:rPr>
              <a:t>，</a:t>
            </a:r>
            <a:r>
              <a:rPr lang="en-US" altLang="zh-CN" sz="1400" kern="0" dirty="0" err="1">
                <a:solidFill>
                  <a:prstClr val="black"/>
                </a:solidFill>
                <a:latin typeface="微软雅黑" panose="020B0503020204020204" pitchFamily="34" charset="-122"/>
                <a:ea typeface="微软雅黑" panose="020B0503020204020204" pitchFamily="34" charset="-122"/>
              </a:rPr>
              <a:t>GoogleApp</a:t>
            </a:r>
            <a:r>
              <a:rPr lang="zh-CN" altLang="en-US" sz="1400" kern="0" dirty="0">
                <a:solidFill>
                  <a:prstClr val="black"/>
                </a:solidFill>
                <a:latin typeface="微软雅黑" panose="020B0503020204020204" pitchFamily="34" charset="-122"/>
                <a:ea typeface="微软雅黑" panose="020B0503020204020204" pitchFamily="34" charset="-122"/>
              </a:rPr>
              <a:t>，</a:t>
            </a:r>
            <a:r>
              <a:rPr lang="en-US" altLang="zh-CN" sz="1400" kern="0" dirty="0" err="1">
                <a:solidFill>
                  <a:prstClr val="black"/>
                </a:solidFill>
                <a:latin typeface="微软雅黑" panose="020B0503020204020204" pitchFamily="34" charset="-122"/>
                <a:ea typeface="微软雅黑" panose="020B0503020204020204" pitchFamily="34" charset="-122"/>
              </a:rPr>
              <a:t>Saleforce</a:t>
            </a:r>
            <a:r>
              <a:rPr lang="zh-CN" altLang="en-US" sz="1400" kern="0" dirty="0">
                <a:solidFill>
                  <a:prstClr val="black"/>
                </a:solidFill>
                <a:latin typeface="微软雅黑" panose="020B0503020204020204" pitchFamily="34" charset="-122"/>
                <a:ea typeface="微软雅黑" panose="020B0503020204020204" pitchFamily="34" charset="-122"/>
              </a:rPr>
              <a:t>在线</a:t>
            </a:r>
            <a:r>
              <a:rPr lang="en-US" altLang="zh-CN" sz="1400" kern="0" dirty="0">
                <a:solidFill>
                  <a:prstClr val="black"/>
                </a:solidFill>
                <a:latin typeface="微软雅黑" panose="020B0503020204020204" pitchFamily="34" charset="-122"/>
                <a:ea typeface="微软雅黑" panose="020B0503020204020204" pitchFamily="34" charset="-122"/>
              </a:rPr>
              <a:t>CRM</a:t>
            </a:r>
          </a:p>
        </p:txBody>
      </p:sp>
      <p:sp>
        <p:nvSpPr>
          <p:cNvPr id="107" name="内容占位符 2"/>
          <p:cNvSpPr txBox="1">
            <a:spLocks/>
          </p:cNvSpPr>
          <p:nvPr/>
        </p:nvSpPr>
        <p:spPr bwMode="auto">
          <a:xfrm>
            <a:off x="5940152" y="3995936"/>
            <a:ext cx="3024336" cy="1296144"/>
          </a:xfrm>
          <a:prstGeom prst="rect">
            <a:avLst/>
          </a:prstGeom>
          <a:noFill/>
          <a:ln w="9525">
            <a:noFill/>
            <a:miter lim="800000"/>
            <a:headEnd/>
            <a:tailEnd/>
          </a:ln>
        </p:spPr>
        <p:txBody>
          <a:bodyPr/>
          <a:lstStyle/>
          <a:p>
            <a:pPr eaLnBrk="0" hangingPunct="0">
              <a:lnSpc>
                <a:spcPts val="2000"/>
              </a:lnSpc>
              <a:buClr>
                <a:srgbClr val="F79646"/>
              </a:buClr>
              <a:buFont typeface="Wingdings" pitchFamily="2" charset="2"/>
              <a:buChar char="Ø"/>
              <a:defRPr/>
            </a:pPr>
            <a:r>
              <a:rPr lang="zh-CN" altLang="en-US" sz="1400" b="1" kern="0" dirty="0" smtClean="0">
                <a:solidFill>
                  <a:srgbClr val="000000"/>
                </a:solidFill>
                <a:latin typeface="微软雅黑" panose="020B0503020204020204" pitchFamily="34" charset="-122"/>
                <a:ea typeface="微软雅黑" panose="020B0503020204020204" pitchFamily="34" charset="-122"/>
              </a:rPr>
              <a:t>私有云</a:t>
            </a:r>
            <a:endParaRPr lang="en-US" altLang="zh-CN" sz="1400" b="1" kern="0" dirty="0" smtClean="0">
              <a:solidFill>
                <a:srgbClr val="000000"/>
              </a:solidFill>
              <a:latin typeface="微软雅黑" panose="020B0503020204020204" pitchFamily="34" charset="-122"/>
              <a:ea typeface="微软雅黑" panose="020B0503020204020204" pitchFamily="34" charset="-122"/>
            </a:endParaRPr>
          </a:p>
          <a:p>
            <a:pPr eaLnBrk="0" hangingPunct="0">
              <a:lnSpc>
                <a:spcPts val="2000"/>
              </a:lnSpc>
              <a:buFont typeface="Wingdings" pitchFamily="2" charset="2"/>
              <a:buChar char="ü"/>
              <a:defRPr/>
            </a:pPr>
            <a:r>
              <a:rPr lang="zh-CN" altLang="en-US" sz="1400" kern="0" dirty="0" smtClean="0">
                <a:solidFill>
                  <a:srgbClr val="000000"/>
                </a:solidFill>
                <a:latin typeface="微软雅黑" panose="020B0503020204020204" pitchFamily="34" charset="-122"/>
                <a:ea typeface="微软雅黑" panose="020B0503020204020204" pitchFamily="34" charset="-122"/>
              </a:rPr>
              <a:t>大型企业</a:t>
            </a:r>
            <a:r>
              <a:rPr lang="zh-CN" altLang="en-US" sz="1400" kern="0" dirty="0">
                <a:solidFill>
                  <a:srgbClr val="000000"/>
                </a:solidFill>
                <a:latin typeface="微软雅黑" panose="020B0503020204020204" pitchFamily="34" charset="-122"/>
                <a:ea typeface="微软雅黑" panose="020B0503020204020204" pitchFamily="34" charset="-122"/>
              </a:rPr>
              <a:t>按照云计算的架构搭建平台，面向企业内部需求提供云计算服务</a:t>
            </a:r>
            <a:endParaRPr lang="en-US" altLang="zh-CN" sz="1400" kern="0" dirty="0">
              <a:solidFill>
                <a:srgbClr val="000000"/>
              </a:solidFill>
              <a:latin typeface="微软雅黑" panose="020B0503020204020204" pitchFamily="34" charset="-122"/>
              <a:ea typeface="微软雅黑" panose="020B0503020204020204" pitchFamily="34" charset="-122"/>
            </a:endParaRPr>
          </a:p>
          <a:p>
            <a:pPr eaLnBrk="0" hangingPunct="0">
              <a:lnSpc>
                <a:spcPts val="2000"/>
              </a:lnSpc>
              <a:buFont typeface="Wingdings" pitchFamily="2" charset="2"/>
              <a:buChar char="ü"/>
              <a:defRPr/>
            </a:pPr>
            <a:r>
              <a:rPr lang="zh-CN" altLang="en-US" sz="1400" kern="0" dirty="0">
                <a:solidFill>
                  <a:srgbClr val="000000"/>
                </a:solidFill>
                <a:latin typeface="微软雅黑" panose="020B0503020204020204" pitchFamily="34" charset="-122"/>
                <a:ea typeface="微软雅黑" panose="020B0503020204020204" pitchFamily="34" charset="-122"/>
              </a:rPr>
              <a:t>企业内部数据中心等</a:t>
            </a:r>
          </a:p>
        </p:txBody>
      </p:sp>
      <p:sp>
        <p:nvSpPr>
          <p:cNvPr id="108" name="内容占位符 2"/>
          <p:cNvSpPr txBox="1">
            <a:spLocks/>
          </p:cNvSpPr>
          <p:nvPr/>
        </p:nvSpPr>
        <p:spPr bwMode="auto">
          <a:xfrm>
            <a:off x="5940152" y="5364088"/>
            <a:ext cx="3024336" cy="1224136"/>
          </a:xfrm>
          <a:prstGeom prst="rect">
            <a:avLst/>
          </a:prstGeom>
          <a:noFill/>
          <a:ln w="9525">
            <a:noFill/>
            <a:miter lim="800000"/>
            <a:headEnd/>
            <a:tailEnd/>
          </a:ln>
        </p:spPr>
        <p:txBody>
          <a:bodyPr/>
          <a:lstStyle/>
          <a:p>
            <a:pPr eaLnBrk="0" hangingPunct="0">
              <a:lnSpc>
                <a:spcPts val="2000"/>
              </a:lnSpc>
              <a:buClr>
                <a:srgbClr val="F79646"/>
              </a:buClr>
              <a:buFont typeface="Wingdings" pitchFamily="2" charset="2"/>
              <a:buChar char="Ø"/>
              <a:defRPr/>
            </a:pPr>
            <a:r>
              <a:rPr lang="zh-CN" altLang="en-US" sz="1400" b="1" kern="0" dirty="0" smtClean="0">
                <a:solidFill>
                  <a:srgbClr val="000000"/>
                </a:solidFill>
                <a:latin typeface="微软雅黑" panose="020B0503020204020204" pitchFamily="34" charset="-122"/>
                <a:ea typeface="微软雅黑" panose="020B0503020204020204" pitchFamily="34" charset="-122"/>
              </a:rPr>
              <a:t>混合云</a:t>
            </a:r>
            <a:endParaRPr lang="en-US" altLang="zh-CN" sz="1400" b="1" kern="0" dirty="0" smtClean="0">
              <a:solidFill>
                <a:srgbClr val="000000"/>
              </a:solidFill>
              <a:latin typeface="微软雅黑" panose="020B0503020204020204" pitchFamily="34" charset="-122"/>
              <a:ea typeface="微软雅黑" panose="020B0503020204020204" pitchFamily="34" charset="-122"/>
            </a:endParaRPr>
          </a:p>
          <a:p>
            <a:pPr eaLnBrk="0" hangingPunct="0">
              <a:lnSpc>
                <a:spcPts val="2000"/>
              </a:lnSpc>
              <a:buFont typeface="Wingdings" pitchFamily="2" charset="2"/>
              <a:buChar char="ü"/>
              <a:defRPr/>
            </a:pPr>
            <a:r>
              <a:rPr lang="zh-CN" altLang="en-US" sz="1400" kern="0" dirty="0" smtClean="0">
                <a:solidFill>
                  <a:srgbClr val="000000"/>
                </a:solidFill>
                <a:latin typeface="微软雅黑" panose="020B0503020204020204" pitchFamily="34" charset="-122"/>
                <a:ea typeface="微软雅黑" panose="020B0503020204020204" pitchFamily="34" charset="-122"/>
              </a:rPr>
              <a:t>兼顾</a:t>
            </a:r>
            <a:r>
              <a:rPr lang="zh-CN" altLang="en-US" sz="1400" kern="0" dirty="0">
                <a:solidFill>
                  <a:srgbClr val="000000"/>
                </a:solidFill>
                <a:latin typeface="微软雅黑" panose="020B0503020204020204" pitchFamily="34" charset="-122"/>
                <a:ea typeface="微软雅黑" panose="020B0503020204020204" pitchFamily="34" charset="-122"/>
              </a:rPr>
              <a:t>以上两种情况的云计算服务</a:t>
            </a:r>
            <a:endParaRPr lang="en-US" altLang="zh-CN" sz="1400" kern="0" dirty="0">
              <a:solidFill>
                <a:srgbClr val="000000"/>
              </a:solidFill>
              <a:latin typeface="微软雅黑" panose="020B0503020204020204" pitchFamily="34" charset="-122"/>
              <a:ea typeface="微软雅黑" panose="020B0503020204020204" pitchFamily="34" charset="-122"/>
            </a:endParaRPr>
          </a:p>
          <a:p>
            <a:pPr eaLnBrk="0" hangingPunct="0">
              <a:lnSpc>
                <a:spcPts val="2000"/>
              </a:lnSpc>
              <a:buFont typeface="Wingdings" pitchFamily="2" charset="2"/>
              <a:buChar char="ü"/>
              <a:defRPr/>
            </a:pPr>
            <a:r>
              <a:rPr lang="en-US" altLang="zh-CN" sz="1400" kern="0" dirty="0">
                <a:solidFill>
                  <a:srgbClr val="000000"/>
                </a:solidFill>
                <a:latin typeface="微软雅黑" panose="020B0503020204020204" pitchFamily="34" charset="-122"/>
                <a:ea typeface="微软雅黑" panose="020B0503020204020204" pitchFamily="34" charset="-122"/>
              </a:rPr>
              <a:t>Amazon Web Server</a:t>
            </a:r>
            <a:r>
              <a:rPr lang="zh-CN" altLang="en-US" sz="1400" kern="0" dirty="0">
                <a:solidFill>
                  <a:srgbClr val="000000"/>
                </a:solidFill>
                <a:latin typeface="微软雅黑" panose="020B0503020204020204" pitchFamily="34" charset="-122"/>
                <a:ea typeface="微软雅黑" panose="020B0503020204020204" pitchFamily="34" charset="-122"/>
              </a:rPr>
              <a:t>等既为企业内部又为外部用户提供云计算服务</a:t>
            </a:r>
          </a:p>
        </p:txBody>
      </p:sp>
      <p:sp>
        <p:nvSpPr>
          <p:cNvPr id="109" name="圆角矩形 108"/>
          <p:cNvSpPr/>
          <p:nvPr/>
        </p:nvSpPr>
        <p:spPr>
          <a:xfrm>
            <a:off x="3793700" y="2157473"/>
            <a:ext cx="1923388" cy="410149"/>
          </a:xfrm>
          <a:prstGeom prst="roundRect">
            <a:avLst/>
          </a:prstGeom>
          <a:noFill/>
          <a:ln w="9525" cap="flat" cmpd="sng" algn="ctr">
            <a:noFill/>
            <a:prstDash val="solid"/>
          </a:ln>
          <a:effectLst/>
        </p:spPr>
        <p:txBody>
          <a:bodyPr anchor="ctr"/>
          <a:lstStyle/>
          <a:p>
            <a:pPr>
              <a:buClr>
                <a:srgbClr val="2C5EAC"/>
              </a:buClr>
              <a:buFont typeface="宋体" pitchFamily="2" charset="-122"/>
              <a:buChar char="※"/>
              <a:defRPr/>
            </a:pPr>
            <a:r>
              <a:rPr lang="zh-CN" altLang="en-US" sz="1400" b="1" kern="0" dirty="0" smtClean="0">
                <a:solidFill>
                  <a:srgbClr val="000000"/>
                </a:solidFill>
                <a:latin typeface="微软雅黑" panose="020B0503020204020204" pitchFamily="34" charset="-122"/>
                <a:ea typeface="微软雅黑" panose="020B0503020204020204" pitchFamily="34" charset="-122"/>
              </a:rPr>
              <a:t>按提供的服务类型</a:t>
            </a:r>
            <a:endParaRPr lang="zh-CN" altLang="en-US" sz="1400" b="1" kern="0" dirty="0">
              <a:solidFill>
                <a:srgbClr val="000000"/>
              </a:solidFill>
              <a:latin typeface="微软雅黑" panose="020B0503020204020204" pitchFamily="34" charset="-122"/>
              <a:ea typeface="微软雅黑" panose="020B0503020204020204" pitchFamily="34" charset="-122"/>
            </a:endParaRPr>
          </a:p>
        </p:txBody>
      </p:sp>
      <p:sp>
        <p:nvSpPr>
          <p:cNvPr id="110" name="矩形 109"/>
          <p:cNvSpPr/>
          <p:nvPr/>
        </p:nvSpPr>
        <p:spPr>
          <a:xfrm>
            <a:off x="251520" y="2411760"/>
            <a:ext cx="2304256" cy="265586"/>
          </a:xfrm>
          <a:prstGeom prst="rect">
            <a:avLst/>
          </a:prstGeom>
          <a:solidFill>
            <a:srgbClr val="F79646"/>
          </a:solidFill>
          <a:ln w="28575" cap="flat" cmpd="sng" algn="ctr">
            <a:solidFill>
              <a:sysClr val="window" lastClr="FFFFFF">
                <a:lumMod val="8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应用系统</a:t>
            </a:r>
          </a:p>
        </p:txBody>
      </p:sp>
      <p:sp>
        <p:nvSpPr>
          <p:cNvPr id="111" name="矩形 110"/>
          <p:cNvSpPr/>
          <p:nvPr/>
        </p:nvSpPr>
        <p:spPr>
          <a:xfrm>
            <a:off x="251520" y="2771800"/>
            <a:ext cx="2304256" cy="248513"/>
          </a:xfrm>
          <a:prstGeom prst="rect">
            <a:avLst/>
          </a:prstGeom>
          <a:solidFill>
            <a:srgbClr val="8064A2"/>
          </a:solidFill>
          <a:ln w="28575" cap="flat" cmpd="sng" algn="ctr">
            <a:solidFill>
              <a:sysClr val="window" lastClr="FFFFFF">
                <a:lumMod val="85000"/>
              </a:sys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操作系统</a:t>
            </a:r>
            <a:r>
              <a:rPr kumimoji="0" lang="en-US" altLang="zh-CN" sz="14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a:t>
            </a:r>
            <a:r>
              <a:rPr kumimoji="0" lang="zh-CN" altLang="en-US" sz="14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应用服务引擎</a:t>
            </a:r>
            <a:endParaRPr kumimoji="0" lang="zh-CN" altLang="en-US" sz="14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12" name="圆角矩形 111"/>
          <p:cNvSpPr/>
          <p:nvPr/>
        </p:nvSpPr>
        <p:spPr>
          <a:xfrm>
            <a:off x="5888972" y="2289643"/>
            <a:ext cx="1923388" cy="410149"/>
          </a:xfrm>
          <a:prstGeom prst="roundRect">
            <a:avLst/>
          </a:prstGeom>
          <a:noFill/>
          <a:ln w="9525" cap="flat" cmpd="sng" algn="ctr">
            <a:noFill/>
            <a:prstDash val="solid"/>
          </a:ln>
          <a:effectLst/>
        </p:spPr>
        <p:txBody>
          <a:bodyPr anchor="ctr"/>
          <a:lstStyle/>
          <a:p>
            <a:pPr>
              <a:buClr>
                <a:srgbClr val="2C5EAC"/>
              </a:buClr>
              <a:buFont typeface="宋体" pitchFamily="2" charset="-122"/>
              <a:buChar char="※"/>
              <a:defRPr/>
            </a:pPr>
            <a:r>
              <a:rPr lang="zh-CN" altLang="en-US" sz="1400" b="1" kern="0" dirty="0" smtClean="0">
                <a:solidFill>
                  <a:srgbClr val="000000"/>
                </a:solidFill>
                <a:latin typeface="微软雅黑" panose="020B0503020204020204" pitchFamily="34" charset="-122"/>
                <a:ea typeface="微软雅黑" panose="020B0503020204020204" pitchFamily="34" charset="-122"/>
              </a:rPr>
              <a:t>按云服务的对象</a:t>
            </a:r>
            <a:endParaRPr lang="zh-CN" altLang="en-US" sz="1400" b="1" kern="0" dirty="0">
              <a:solidFill>
                <a:srgbClr val="000000"/>
              </a:solidFill>
              <a:latin typeface="微软雅黑" panose="020B0503020204020204" pitchFamily="34" charset="-122"/>
              <a:ea typeface="微软雅黑" panose="020B0503020204020204" pitchFamily="34" charset="-122"/>
            </a:endParaRPr>
          </a:p>
        </p:txBody>
      </p:sp>
      <p:sp>
        <p:nvSpPr>
          <p:cNvPr id="113" name="AutoShape 60"/>
          <p:cNvSpPr>
            <a:spLocks noChangeArrowheads="1"/>
          </p:cNvSpPr>
          <p:nvPr/>
        </p:nvSpPr>
        <p:spPr bwMode="auto">
          <a:xfrm>
            <a:off x="5868144" y="2132856"/>
            <a:ext cx="3096344" cy="4527376"/>
          </a:xfrm>
          <a:prstGeom prst="roundRect">
            <a:avLst>
              <a:gd name="adj" fmla="val 2032"/>
            </a:avLst>
          </a:prstGeom>
          <a:noFill/>
          <a:ln w="9525">
            <a:solidFill>
              <a:srgbClr val="2C5EAC"/>
            </a:solidFill>
            <a:prstDash val="dash"/>
            <a:round/>
            <a:headEnd/>
            <a:tailEnd/>
          </a:ln>
          <a:effectLst/>
        </p:spPr>
        <p:txBody>
          <a:bodyPr anchor="ctr"/>
          <a:lstStyle/>
          <a:p>
            <a:pPr marL="0" marR="0" lvl="0" indent="0" defTabSz="914400" eaLnBrk="1" fontAlgn="auto" latinLnBrk="0" hangingPunct="1">
              <a:lnSpc>
                <a:spcPct val="150000"/>
              </a:lnSpc>
              <a:spcBef>
                <a:spcPts val="0"/>
              </a:spcBef>
              <a:spcAft>
                <a:spcPts val="0"/>
              </a:spcAft>
              <a:buClrTx/>
              <a:buSzTx/>
              <a:buFontTx/>
              <a:buNone/>
              <a:tabLst/>
              <a:defRPr/>
            </a:pPr>
            <a:endParaRPr kumimoji="0" lang="en-US" altLang="zh-CN" sz="1400" b="1"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50000"/>
              </a:lnSpc>
              <a:spcBef>
                <a:spcPts val="0"/>
              </a:spcBef>
              <a:spcAft>
                <a:spcPts val="0"/>
              </a:spcAft>
              <a:buClrTx/>
              <a:buSzTx/>
              <a:buFontTx/>
              <a:buNone/>
              <a:tabLst/>
              <a:defRPr/>
            </a:pPr>
            <a:endParaRPr kumimoji="0" lang="zh-CN" altLang="en-US"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4" name="AutoShape 60"/>
          <p:cNvSpPr>
            <a:spLocks noChangeArrowheads="1"/>
          </p:cNvSpPr>
          <p:nvPr/>
        </p:nvSpPr>
        <p:spPr bwMode="auto">
          <a:xfrm>
            <a:off x="120898" y="2157673"/>
            <a:ext cx="5603230" cy="4527376"/>
          </a:xfrm>
          <a:prstGeom prst="roundRect">
            <a:avLst>
              <a:gd name="adj" fmla="val 2032"/>
            </a:avLst>
          </a:prstGeom>
          <a:noFill/>
          <a:ln w="9525">
            <a:solidFill>
              <a:srgbClr val="2C5EAC"/>
            </a:solidFill>
            <a:prstDash val="dash"/>
            <a:round/>
            <a:headEnd/>
            <a:tailEnd/>
          </a:ln>
          <a:effectLst/>
        </p:spPr>
        <p:txBody>
          <a:bodyPr anchor="ctr"/>
          <a:lstStyle/>
          <a:p>
            <a:pPr marL="0" marR="0" lvl="0" indent="0" defTabSz="914400" eaLnBrk="1" fontAlgn="auto" latinLnBrk="0" hangingPunct="1">
              <a:lnSpc>
                <a:spcPct val="150000"/>
              </a:lnSpc>
              <a:spcBef>
                <a:spcPts val="0"/>
              </a:spcBef>
              <a:spcAft>
                <a:spcPts val="0"/>
              </a:spcAft>
              <a:buClrTx/>
              <a:buSzTx/>
              <a:buFontTx/>
              <a:buNone/>
              <a:tabLst/>
              <a:defRPr/>
            </a:pPr>
            <a:endParaRPr kumimoji="0" lang="en-US" altLang="zh-CN" sz="1400" b="1"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50000"/>
              </a:lnSpc>
              <a:spcBef>
                <a:spcPts val="0"/>
              </a:spcBef>
              <a:spcAft>
                <a:spcPts val="0"/>
              </a:spcAft>
              <a:buClrTx/>
              <a:buSzTx/>
              <a:buFontTx/>
              <a:buNone/>
              <a:tabLst/>
              <a:defRPr/>
            </a:pPr>
            <a:endParaRPr kumimoji="0" lang="zh-CN" altLang="en-US"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pic>
        <p:nvPicPr>
          <p:cNvPr id="115" name="Picture 4" descr="E:\图片素材\PNG图片\256x256\part_2\11212121 (40).png"/>
          <p:cNvPicPr>
            <a:picLocks noChangeAspect="1" noChangeArrowheads="1"/>
          </p:cNvPicPr>
          <p:nvPr/>
        </p:nvPicPr>
        <p:blipFill>
          <a:blip r:embed="rId3" cstate="print"/>
          <a:srcRect/>
          <a:stretch>
            <a:fillRect/>
          </a:stretch>
        </p:blipFill>
        <p:spPr bwMode="auto">
          <a:xfrm>
            <a:off x="1691680" y="3203848"/>
            <a:ext cx="432048" cy="432048"/>
          </a:xfrm>
          <a:prstGeom prst="rect">
            <a:avLst/>
          </a:prstGeom>
          <a:noFill/>
        </p:spPr>
      </p:pic>
      <p:pic>
        <p:nvPicPr>
          <p:cNvPr id="116" name="Picture 5" descr="E:\图片素材\PNG图片\256x256\part_2\32132131 (62).png"/>
          <p:cNvPicPr>
            <a:picLocks noChangeAspect="1" noChangeArrowheads="1"/>
          </p:cNvPicPr>
          <p:nvPr/>
        </p:nvPicPr>
        <p:blipFill>
          <a:blip r:embed="rId4" cstate="print"/>
          <a:srcRect/>
          <a:stretch>
            <a:fillRect/>
          </a:stretch>
        </p:blipFill>
        <p:spPr bwMode="auto">
          <a:xfrm>
            <a:off x="251520" y="3746376"/>
            <a:ext cx="465584" cy="465584"/>
          </a:xfrm>
          <a:prstGeom prst="rect">
            <a:avLst/>
          </a:prstGeom>
          <a:noFill/>
        </p:spPr>
      </p:pic>
      <p:pic>
        <p:nvPicPr>
          <p:cNvPr id="117" name="Picture 6" descr="E:\图片素材\PNG图片\256x256\part_2\32132131 (63).png"/>
          <p:cNvPicPr>
            <a:picLocks noChangeAspect="1" noChangeArrowheads="1"/>
          </p:cNvPicPr>
          <p:nvPr/>
        </p:nvPicPr>
        <p:blipFill>
          <a:blip r:embed="rId5" cstate="print"/>
          <a:srcRect/>
          <a:stretch>
            <a:fillRect/>
          </a:stretch>
        </p:blipFill>
        <p:spPr bwMode="auto">
          <a:xfrm>
            <a:off x="251520" y="3203848"/>
            <a:ext cx="432048" cy="432048"/>
          </a:xfrm>
          <a:prstGeom prst="rect">
            <a:avLst/>
          </a:prstGeom>
          <a:noFill/>
        </p:spPr>
      </p:pic>
      <p:pic>
        <p:nvPicPr>
          <p:cNvPr id="118" name="Picture 7" descr="E:\图片素材\PNG图片\256x256\part_2\11111 (37).png"/>
          <p:cNvPicPr>
            <a:picLocks noChangeAspect="1" noChangeArrowheads="1"/>
          </p:cNvPicPr>
          <p:nvPr/>
        </p:nvPicPr>
        <p:blipFill>
          <a:blip r:embed="rId6" cstate="print"/>
          <a:srcRect/>
          <a:stretch>
            <a:fillRect/>
          </a:stretch>
        </p:blipFill>
        <p:spPr bwMode="auto">
          <a:xfrm>
            <a:off x="971600" y="3779912"/>
            <a:ext cx="432048" cy="432048"/>
          </a:xfrm>
          <a:prstGeom prst="rect">
            <a:avLst/>
          </a:prstGeom>
          <a:noFill/>
        </p:spPr>
      </p:pic>
      <p:pic>
        <p:nvPicPr>
          <p:cNvPr id="119" name="Picture 8" descr="E:\图片素材\PNG图片\256x256\part_2\11212121 (42).png"/>
          <p:cNvPicPr>
            <a:picLocks noChangeAspect="1" noChangeArrowheads="1"/>
          </p:cNvPicPr>
          <p:nvPr/>
        </p:nvPicPr>
        <p:blipFill>
          <a:blip r:embed="rId7" cstate="print"/>
          <a:srcRect/>
          <a:stretch>
            <a:fillRect/>
          </a:stretch>
        </p:blipFill>
        <p:spPr bwMode="auto">
          <a:xfrm>
            <a:off x="827584" y="3064768"/>
            <a:ext cx="715144" cy="715144"/>
          </a:xfrm>
          <a:prstGeom prst="rect">
            <a:avLst/>
          </a:prstGeom>
          <a:noFill/>
        </p:spPr>
      </p:pic>
      <p:pic>
        <p:nvPicPr>
          <p:cNvPr id="120" name="Picture 9" descr="E:\图片素材\PNG图片\256x256\part_2\32132131 (1).png"/>
          <p:cNvPicPr>
            <a:picLocks noChangeAspect="1" noChangeArrowheads="1"/>
          </p:cNvPicPr>
          <p:nvPr/>
        </p:nvPicPr>
        <p:blipFill>
          <a:blip r:embed="rId8" cstate="print"/>
          <a:srcRect/>
          <a:stretch>
            <a:fillRect/>
          </a:stretch>
        </p:blipFill>
        <p:spPr bwMode="auto">
          <a:xfrm>
            <a:off x="1691680" y="3707904"/>
            <a:ext cx="504056" cy="504056"/>
          </a:xfrm>
          <a:prstGeom prst="rect">
            <a:avLst/>
          </a:prstGeom>
          <a:noFill/>
        </p:spPr>
      </p:pic>
    </p:spTree>
    <p:extLst>
      <p:ext uri="{BB962C8B-B14F-4D97-AF65-F5344CB8AC3E}">
        <p14:creationId xmlns:p14="http://schemas.microsoft.com/office/powerpoint/2010/main" xmlns="" val="3808549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4"/>
          <p:cNvSpPr>
            <a:spLocks noChangeArrowheads="1"/>
          </p:cNvSpPr>
          <p:nvPr/>
        </p:nvSpPr>
        <p:spPr bwMode="gray">
          <a:xfrm>
            <a:off x="2555776" y="1268760"/>
            <a:ext cx="4071938" cy="608013"/>
          </a:xfrm>
          <a:prstGeom prst="roundRect">
            <a:avLst>
              <a:gd name="adj" fmla="val 16667"/>
            </a:avLst>
          </a:prstGeom>
          <a:solidFill>
            <a:schemeClr val="tx2">
              <a:lumMod val="60000"/>
              <a:lumOff val="40000"/>
            </a:schemeClr>
          </a:solidFill>
          <a:ln w="12700" algn="ctr">
            <a:noFill/>
            <a:round/>
            <a:headEnd/>
            <a:tailEnd/>
          </a:ln>
        </p:spPr>
        <p:txBody>
          <a:bodyPr wrap="none" anchor="ctr"/>
          <a:lstStyle/>
          <a:p>
            <a:r>
              <a:rPr lang="zh-CN" altLang="en-US" sz="2000" b="1" dirty="0" smtClean="0">
                <a:solidFill>
                  <a:schemeClr val="bg1"/>
                </a:solidFill>
                <a:latin typeface="华文细黑" pitchFamily="2" charset="-122"/>
                <a:ea typeface="华文细黑" pitchFamily="2" charset="-122"/>
              </a:rPr>
              <a:t>一、业务背景</a:t>
            </a:r>
            <a:endParaRPr lang="zh-CN" altLang="en-US" sz="2000" b="1" dirty="0">
              <a:solidFill>
                <a:schemeClr val="bg1"/>
              </a:solidFill>
              <a:latin typeface="华文细黑" pitchFamily="2" charset="-122"/>
              <a:ea typeface="华文细黑" pitchFamily="2" charset="-122"/>
            </a:endParaRPr>
          </a:p>
        </p:txBody>
      </p:sp>
      <p:sp>
        <p:nvSpPr>
          <p:cNvPr id="10" name="AutoShape 4"/>
          <p:cNvSpPr>
            <a:spLocks noChangeArrowheads="1"/>
          </p:cNvSpPr>
          <p:nvPr/>
        </p:nvSpPr>
        <p:spPr bwMode="gray">
          <a:xfrm>
            <a:off x="2339752" y="2030487"/>
            <a:ext cx="4536405" cy="822449"/>
          </a:xfrm>
          <a:prstGeom prst="roundRect">
            <a:avLst>
              <a:gd name="adj" fmla="val 16667"/>
            </a:avLst>
          </a:prstGeom>
          <a:solidFill>
            <a:srgbClr val="00B050"/>
          </a:solidFill>
          <a:ln w="12700" algn="ctr">
            <a:noFill/>
            <a:round/>
            <a:headEnd/>
            <a:tailEnd/>
          </a:ln>
        </p:spPr>
        <p:txBody>
          <a:bodyPr wrap="none" anchor="ctr"/>
          <a:lstStyle/>
          <a:p>
            <a:r>
              <a:rPr lang="zh-CN" altLang="en-US" sz="3200" b="1" smtClean="0">
                <a:solidFill>
                  <a:schemeClr val="bg1"/>
                </a:solidFill>
                <a:latin typeface="华文细黑" pitchFamily="2" charset="-122"/>
                <a:ea typeface="华文细黑" pitchFamily="2" charset="-122"/>
              </a:rPr>
              <a:t>二、</a:t>
            </a:r>
            <a:r>
              <a:rPr lang="zh-CN" altLang="en-US" sz="3200" b="1" smtClean="0">
                <a:solidFill>
                  <a:srgbClr val="FFFFFF"/>
                </a:solidFill>
                <a:cs typeface="Arial" charset="0"/>
              </a:rPr>
              <a:t>产品介绍</a:t>
            </a:r>
            <a:endParaRPr lang="zh-CN" altLang="en-US" sz="3200" b="1" dirty="0">
              <a:solidFill>
                <a:schemeClr val="bg1"/>
              </a:solidFill>
              <a:latin typeface="华文细黑" pitchFamily="2" charset="-122"/>
              <a:ea typeface="华文细黑" pitchFamily="2" charset="-122"/>
            </a:endParaRPr>
          </a:p>
        </p:txBody>
      </p:sp>
      <p:sp>
        <p:nvSpPr>
          <p:cNvPr id="11" name="AutoShape 4"/>
          <p:cNvSpPr>
            <a:spLocks noChangeArrowheads="1"/>
          </p:cNvSpPr>
          <p:nvPr/>
        </p:nvSpPr>
        <p:spPr bwMode="gray">
          <a:xfrm>
            <a:off x="2555875" y="3716387"/>
            <a:ext cx="4071938" cy="606425"/>
          </a:xfrm>
          <a:prstGeom prst="roundRect">
            <a:avLst>
              <a:gd name="adj" fmla="val 16667"/>
            </a:avLst>
          </a:prstGeom>
          <a:solidFill>
            <a:schemeClr val="tx2">
              <a:lumMod val="60000"/>
              <a:lumOff val="40000"/>
            </a:schemeClr>
          </a:solidFill>
          <a:ln w="12700" algn="ctr">
            <a:noFill/>
            <a:round/>
            <a:headEnd/>
            <a:tailEnd/>
          </a:ln>
        </p:spPr>
        <p:txBody>
          <a:bodyPr wrap="none" anchor="ctr"/>
          <a:lstStyle/>
          <a:p>
            <a:r>
              <a:rPr lang="zh-CN" altLang="en-US" sz="2000" b="1" dirty="0">
                <a:solidFill>
                  <a:schemeClr val="bg1"/>
                </a:solidFill>
                <a:latin typeface="华文细黑" pitchFamily="2" charset="-122"/>
                <a:ea typeface="华文细黑" pitchFamily="2" charset="-122"/>
              </a:rPr>
              <a:t>四</a:t>
            </a:r>
            <a:r>
              <a:rPr lang="zh-CN" altLang="en-US" sz="2000" b="1" smtClean="0">
                <a:solidFill>
                  <a:schemeClr val="bg1"/>
                </a:solidFill>
                <a:latin typeface="华文细黑" pitchFamily="2" charset="-122"/>
                <a:ea typeface="华文细黑" pitchFamily="2" charset="-122"/>
              </a:rPr>
              <a:t>、</a:t>
            </a:r>
            <a:r>
              <a:rPr lang="zh-CN" altLang="en-US" sz="2000" b="1" dirty="0" smtClean="0">
                <a:solidFill>
                  <a:schemeClr val="bg1"/>
                </a:solidFill>
                <a:latin typeface="华文细黑" pitchFamily="2" charset="-122"/>
                <a:ea typeface="华文细黑" pitchFamily="2" charset="-122"/>
              </a:rPr>
              <a:t>售后服务</a:t>
            </a:r>
            <a:endParaRPr lang="zh-CN" altLang="en-US" sz="2000" b="1" dirty="0">
              <a:solidFill>
                <a:schemeClr val="bg1"/>
              </a:solidFill>
              <a:latin typeface="华文细黑" pitchFamily="2" charset="-122"/>
              <a:ea typeface="华文细黑" pitchFamily="2" charset="-122"/>
            </a:endParaRPr>
          </a:p>
        </p:txBody>
      </p:sp>
      <p:sp>
        <p:nvSpPr>
          <p:cNvPr id="12" name="AutoShape 4"/>
          <p:cNvSpPr>
            <a:spLocks noChangeArrowheads="1"/>
          </p:cNvSpPr>
          <p:nvPr/>
        </p:nvSpPr>
        <p:spPr bwMode="gray">
          <a:xfrm>
            <a:off x="2555776" y="2996952"/>
            <a:ext cx="4071938" cy="606425"/>
          </a:xfrm>
          <a:prstGeom prst="roundRect">
            <a:avLst>
              <a:gd name="adj" fmla="val 16667"/>
            </a:avLst>
          </a:prstGeom>
          <a:solidFill>
            <a:schemeClr val="tx2">
              <a:lumMod val="60000"/>
              <a:lumOff val="40000"/>
            </a:schemeClr>
          </a:solidFill>
          <a:ln w="12700" algn="ctr">
            <a:noFill/>
            <a:round/>
            <a:headEnd/>
            <a:tailEnd/>
          </a:ln>
        </p:spPr>
        <p:txBody>
          <a:bodyPr wrap="none" anchor="ctr"/>
          <a:lstStyle/>
          <a:p>
            <a:r>
              <a:rPr lang="zh-CN" altLang="en-US" sz="2000" b="1" dirty="0">
                <a:solidFill>
                  <a:schemeClr val="bg1"/>
                </a:solidFill>
                <a:latin typeface="华文细黑" pitchFamily="2" charset="-122"/>
                <a:ea typeface="华文细黑" pitchFamily="2" charset="-122"/>
              </a:rPr>
              <a:t>三</a:t>
            </a:r>
            <a:r>
              <a:rPr lang="zh-CN" altLang="en-US" sz="2000" b="1" smtClean="0">
                <a:solidFill>
                  <a:schemeClr val="bg1"/>
                </a:solidFill>
                <a:latin typeface="华文细黑" pitchFamily="2" charset="-122"/>
                <a:ea typeface="华文细黑" pitchFamily="2" charset="-122"/>
              </a:rPr>
              <a:t>、</a:t>
            </a:r>
            <a:r>
              <a:rPr lang="zh-CN" altLang="en-US" sz="2000" b="1" dirty="0" smtClean="0">
                <a:solidFill>
                  <a:schemeClr val="bg1"/>
                </a:solidFill>
                <a:latin typeface="华文细黑" pitchFamily="2" charset="-122"/>
                <a:ea typeface="华文细黑" pitchFamily="2" charset="-122"/>
              </a:rPr>
              <a:t>成功案例</a:t>
            </a:r>
            <a:endParaRPr lang="zh-CN" altLang="en-US" sz="2000" b="1" dirty="0">
              <a:solidFill>
                <a:schemeClr val="bg1"/>
              </a:solidFill>
              <a:latin typeface="华文细黑" pitchFamily="2" charset="-122"/>
              <a:ea typeface="华文细黑"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79512" y="197768"/>
            <a:ext cx="3960440" cy="494928"/>
          </a:xfrm>
        </p:spPr>
        <p:txBody>
          <a:bodyPr vert="horz" lIns="91440" tIns="45720" rIns="91440" bIns="45720" rtlCol="0" anchor="ctr">
            <a:noAutofit/>
          </a:bodyPr>
          <a:lstStyle/>
          <a:p>
            <a:pPr>
              <a:defRPr/>
            </a:pPr>
            <a:r>
              <a:rPr lang="zh-CN" altLang="en-US" sz="2800" kern="0" dirty="0">
                <a:effectLst>
                  <a:outerShdw blurRad="38100" dist="38100" dir="2700000" algn="tl">
                    <a:srgbClr val="C0C0C0"/>
                  </a:outerShdw>
                </a:effectLst>
              </a:rPr>
              <a:t>移动云业务概述</a:t>
            </a:r>
          </a:p>
        </p:txBody>
      </p:sp>
      <p:sp>
        <p:nvSpPr>
          <p:cNvPr id="5" name="矩形 4"/>
          <p:cNvSpPr/>
          <p:nvPr/>
        </p:nvSpPr>
        <p:spPr>
          <a:xfrm>
            <a:off x="173198" y="980728"/>
            <a:ext cx="8719281" cy="1123384"/>
          </a:xfrm>
          <a:prstGeom prst="rect">
            <a:avLst/>
          </a:prstGeom>
          <a:solidFill>
            <a:schemeClr val="accent1">
              <a:lumMod val="20000"/>
              <a:lumOff val="80000"/>
            </a:schemeClr>
          </a:solidFill>
          <a:ln>
            <a:solidFill>
              <a:schemeClr val="tx2">
                <a:lumMod val="60000"/>
                <a:lumOff val="40000"/>
              </a:schemeClr>
            </a:solidFill>
            <a:prstDash val="dash"/>
          </a:ln>
        </p:spPr>
        <p:txBody>
          <a:bodyPr wrap="square">
            <a:spAutoFit/>
          </a:bodyPr>
          <a:lstStyle/>
          <a:p>
            <a:r>
              <a:rPr lang="zh-CN" altLang="en-US" sz="1700" b="1" dirty="0">
                <a:latin typeface="华文细黑" pitchFamily="2" charset="-122"/>
                <a:ea typeface="华文细黑" pitchFamily="2" charset="-122"/>
              </a:rPr>
              <a:t>移动</a:t>
            </a:r>
            <a:r>
              <a:rPr lang="zh-CN" altLang="en-US" sz="1700" b="1" dirty="0" smtClean="0">
                <a:latin typeface="华文细黑" pitchFamily="2" charset="-122"/>
                <a:ea typeface="华文细黑" pitchFamily="2" charset="-122"/>
              </a:rPr>
              <a:t>云</a:t>
            </a:r>
            <a:r>
              <a:rPr lang="zh-CN" altLang="zh-CN" sz="1700" dirty="0">
                <a:latin typeface="华文细黑" pitchFamily="2" charset="-122"/>
                <a:ea typeface="华文细黑" pitchFamily="2" charset="-122"/>
              </a:rPr>
              <a:t>是基于云计算技术</a:t>
            </a:r>
            <a:r>
              <a:rPr lang="zh-CN" altLang="en-US" sz="1700" dirty="0">
                <a:latin typeface="华文细黑" pitchFamily="2" charset="-122"/>
                <a:ea typeface="华文细黑" pitchFamily="2" charset="-122"/>
              </a:rPr>
              <a:t>、采用互联网模式</a:t>
            </a:r>
            <a:r>
              <a:rPr lang="zh-CN" altLang="en-US" sz="1700" dirty="0" smtClean="0">
                <a:latin typeface="华文细黑" pitchFamily="2" charset="-122"/>
                <a:ea typeface="华文细黑" pitchFamily="2" charset="-122"/>
              </a:rPr>
              <a:t>为全网政企</a:t>
            </a:r>
            <a:r>
              <a:rPr lang="zh-CN" altLang="en-US" sz="1700" dirty="0">
                <a:latin typeface="华文细黑" pitchFamily="2" charset="-122"/>
                <a:ea typeface="华文细黑" pitchFamily="2" charset="-122"/>
              </a:rPr>
              <a:t>客户提供的基础资源、平台能力</a:t>
            </a:r>
            <a:r>
              <a:rPr lang="zh-CN" altLang="en-US" sz="1700" dirty="0" smtClean="0">
                <a:latin typeface="华文细黑" pitchFamily="2" charset="-122"/>
                <a:ea typeface="华文细黑" pitchFamily="2" charset="-122"/>
              </a:rPr>
              <a:t>、软件应用</a:t>
            </a:r>
            <a:r>
              <a:rPr lang="zh-CN" altLang="en-US" sz="1700" dirty="0">
                <a:latin typeface="华文细黑" pitchFamily="2" charset="-122"/>
                <a:ea typeface="华文细黑" pitchFamily="2" charset="-122"/>
              </a:rPr>
              <a:t>等</a:t>
            </a:r>
            <a:r>
              <a:rPr lang="zh-CN" altLang="en-US" sz="1700" dirty="0" smtClean="0">
                <a:latin typeface="华文细黑" pitchFamily="2" charset="-122"/>
                <a:ea typeface="华文细黑" pitchFamily="2" charset="-122"/>
              </a:rPr>
              <a:t>服务的业务。</a:t>
            </a:r>
            <a:endParaRPr lang="en-US" altLang="zh-CN" sz="1700" dirty="0" smtClean="0">
              <a:latin typeface="华文细黑" pitchFamily="2" charset="-122"/>
              <a:ea typeface="华文细黑" pitchFamily="2" charset="-122"/>
            </a:endParaRPr>
          </a:p>
          <a:p>
            <a:r>
              <a:rPr lang="zh-CN" altLang="en-US" sz="1700" b="1" dirty="0" smtClean="0">
                <a:latin typeface="华文细黑" pitchFamily="2" charset="-122"/>
                <a:ea typeface="华文细黑" pitchFamily="2" charset="-122"/>
              </a:rPr>
              <a:t>现阶段以</a:t>
            </a:r>
            <a:r>
              <a:rPr lang="zh-CN" altLang="zh-CN" sz="1700" b="1" dirty="0" smtClean="0">
                <a:latin typeface="华文细黑" pitchFamily="2" charset="-122"/>
                <a:ea typeface="华文细黑" pitchFamily="2" charset="-122"/>
              </a:rPr>
              <a:t>基础</a:t>
            </a:r>
            <a:r>
              <a:rPr lang="zh-CN" altLang="zh-CN" sz="1700" b="1" dirty="0">
                <a:latin typeface="华文细黑" pitchFamily="2" charset="-122"/>
                <a:ea typeface="华文细黑" pitchFamily="2" charset="-122"/>
              </a:rPr>
              <a:t>设施虚拟化租用服务</a:t>
            </a:r>
            <a:r>
              <a:rPr lang="zh-CN" altLang="en-US" sz="1700" b="1" dirty="0" smtClean="0">
                <a:latin typeface="华文细黑" pitchFamily="2" charset="-122"/>
                <a:ea typeface="华文细黑" pitchFamily="2" charset="-122"/>
              </a:rPr>
              <a:t>为主，</a:t>
            </a:r>
            <a:r>
              <a:rPr lang="zh-CN" altLang="zh-CN" sz="1600" b="1" kern="0" dirty="0" smtClean="0">
                <a:solidFill>
                  <a:sysClr val="windowText" lastClr="000000"/>
                </a:solidFill>
                <a:latin typeface="华文细黑" pitchFamily="2" charset="-122"/>
                <a:ea typeface="华文细黑" pitchFamily="2" charset="-122"/>
              </a:rPr>
              <a:t>通过</a:t>
            </a:r>
            <a:r>
              <a:rPr lang="zh-CN" altLang="zh-CN" sz="1600" b="1" kern="0" dirty="0">
                <a:solidFill>
                  <a:sysClr val="windowText" lastClr="000000"/>
                </a:solidFill>
                <a:latin typeface="华文细黑" pitchFamily="2" charset="-122"/>
                <a:ea typeface="华文细黑" pitchFamily="2" charset="-122"/>
              </a:rPr>
              <a:t>虚拟化、自动化等云计算关键技术动态地调配各类</a:t>
            </a:r>
            <a:r>
              <a:rPr lang="en-US" altLang="zh-CN" sz="1600" b="1" kern="0" dirty="0">
                <a:solidFill>
                  <a:sysClr val="windowText" lastClr="000000"/>
                </a:solidFill>
                <a:latin typeface="华文细黑" pitchFamily="2" charset="-122"/>
                <a:ea typeface="华文细黑" pitchFamily="2" charset="-122"/>
              </a:rPr>
              <a:t>IT</a:t>
            </a:r>
            <a:r>
              <a:rPr lang="zh-CN" altLang="zh-CN" sz="1600" b="1" kern="0" dirty="0">
                <a:solidFill>
                  <a:sysClr val="windowText" lastClr="000000"/>
                </a:solidFill>
                <a:latin typeface="华文细黑" pitchFamily="2" charset="-122"/>
                <a:ea typeface="华文细黑" pitchFamily="2" charset="-122"/>
              </a:rPr>
              <a:t>基础资源，</a:t>
            </a:r>
            <a:r>
              <a:rPr lang="zh-CN" altLang="en-US" sz="1600" b="1" kern="0" dirty="0">
                <a:solidFill>
                  <a:sysClr val="windowText" lastClr="000000"/>
                </a:solidFill>
                <a:latin typeface="华文细黑" pitchFamily="2" charset="-122"/>
                <a:ea typeface="华文细黑" pitchFamily="2" charset="-122"/>
              </a:rPr>
              <a:t>为客户提供可灵活使用的弹性计算、存储、</a:t>
            </a:r>
            <a:r>
              <a:rPr lang="zh-CN" altLang="en-US" sz="1600" b="1" kern="0" dirty="0" smtClean="0">
                <a:solidFill>
                  <a:sysClr val="windowText" lastClr="000000"/>
                </a:solidFill>
                <a:latin typeface="华文细黑" pitchFamily="2" charset="-122"/>
                <a:ea typeface="华文细黑" pitchFamily="2" charset="-122"/>
              </a:rPr>
              <a:t>网络、开发环境等服务。</a:t>
            </a:r>
            <a:endParaRPr lang="zh-CN" altLang="en-US" sz="1700" b="1" dirty="0">
              <a:latin typeface="华文细黑" pitchFamily="2" charset="-122"/>
              <a:ea typeface="华文细黑" pitchFamily="2" charset="-122"/>
            </a:endParaRPr>
          </a:p>
        </p:txBody>
      </p:sp>
      <p:sp>
        <p:nvSpPr>
          <p:cNvPr id="6" name="云形 5"/>
          <p:cNvSpPr/>
          <p:nvPr/>
        </p:nvSpPr>
        <p:spPr bwMode="auto">
          <a:xfrm>
            <a:off x="179512" y="4403924"/>
            <a:ext cx="8424936" cy="1617364"/>
          </a:xfrm>
          <a:prstGeom prst="cloud">
            <a:avLst/>
          </a:prstGeom>
          <a:solidFill>
            <a:srgbClr val="333399">
              <a:lumMod val="60000"/>
              <a:lumOff val="40000"/>
            </a:srgbClr>
          </a:solidFill>
          <a:ln w="38100" cap="flat" cmpd="sng" algn="ctr">
            <a:noFill/>
            <a:prstDash val="solid"/>
            <a:round/>
            <a:headEnd type="none" w="med" len="med"/>
            <a:tailEnd type="none" w="med" len="med"/>
          </a:ln>
          <a:effectLst>
            <a:glow rad="355600">
              <a:srgbClr val="333399">
                <a:satMod val="175000"/>
                <a:alpha val="5000"/>
              </a:srgbClr>
            </a:glow>
            <a:outerShdw blurRad="50800" dist="38100" dir="2700000" algn="tl" rotWithShape="0">
              <a:prstClr val="black">
                <a:alpha val="40000"/>
              </a:prstClr>
            </a:outerShdw>
          </a:effectLst>
        </p:spPr>
        <p:txBody>
          <a:bodyPr anchor="ctr"/>
          <a:lstStyle/>
          <a:p>
            <a:pPr algn="ctr" eaLnBrk="1" fontAlgn="auto" hangingPunct="1">
              <a:spcBef>
                <a:spcPct val="20000"/>
              </a:spcBef>
              <a:spcAft>
                <a:spcPts val="0"/>
              </a:spcAft>
              <a:buClr>
                <a:srgbClr val="0033CC"/>
              </a:buClr>
              <a:defRPr/>
            </a:pPr>
            <a:endParaRPr lang="en-US" altLang="zh-CN" sz="2000" b="1" kern="0" dirty="0">
              <a:solidFill>
                <a:srgbClr val="000000"/>
              </a:solidFill>
              <a:latin typeface="微软雅黑" pitchFamily="34" charset="-122"/>
              <a:ea typeface="微软雅黑" pitchFamily="34" charset="-122"/>
              <a:cs typeface="Times New Roman" pitchFamily="18" charset="0"/>
            </a:endParaRPr>
          </a:p>
          <a:p>
            <a:pPr algn="ctr" eaLnBrk="1" fontAlgn="auto" hangingPunct="1">
              <a:spcBef>
                <a:spcPct val="20000"/>
              </a:spcBef>
              <a:spcAft>
                <a:spcPts val="0"/>
              </a:spcAft>
              <a:buClr>
                <a:srgbClr val="0033CC"/>
              </a:buClr>
              <a:defRPr/>
            </a:pPr>
            <a:endParaRPr lang="en-US" altLang="zh-CN" sz="1600" b="1" kern="0" dirty="0">
              <a:solidFill>
                <a:srgbClr val="2D2D8A">
                  <a:lumMod val="75000"/>
                </a:srgbClr>
              </a:solidFill>
              <a:latin typeface="微软雅黑" pitchFamily="34" charset="-122"/>
              <a:ea typeface="微软雅黑" pitchFamily="34" charset="-122"/>
              <a:cs typeface="Times New Roman" pitchFamily="18" charset="0"/>
            </a:endParaRPr>
          </a:p>
          <a:p>
            <a:pPr algn="ctr" eaLnBrk="1" fontAlgn="auto" hangingPunct="1">
              <a:spcBef>
                <a:spcPct val="20000"/>
              </a:spcBef>
              <a:spcAft>
                <a:spcPts val="0"/>
              </a:spcAft>
              <a:buClr>
                <a:srgbClr val="0033CC"/>
              </a:buClr>
              <a:defRPr/>
            </a:pPr>
            <a:endParaRPr lang="en-US" altLang="zh-CN" sz="1600" b="1" kern="0" dirty="0">
              <a:solidFill>
                <a:srgbClr val="2D2D8A">
                  <a:lumMod val="75000"/>
                </a:srgbClr>
              </a:solidFill>
              <a:latin typeface="微软雅黑" pitchFamily="34" charset="-122"/>
              <a:ea typeface="微软雅黑" pitchFamily="34" charset="-122"/>
              <a:cs typeface="Times New Roman" pitchFamily="18" charset="0"/>
            </a:endParaRPr>
          </a:p>
        </p:txBody>
      </p:sp>
      <p:sp>
        <p:nvSpPr>
          <p:cNvPr id="7" name="矩形 6"/>
          <p:cNvSpPr/>
          <p:nvPr/>
        </p:nvSpPr>
        <p:spPr bwMode="auto">
          <a:xfrm>
            <a:off x="2809973" y="5063901"/>
            <a:ext cx="3778251" cy="741363"/>
          </a:xfrm>
          <a:prstGeom prst="rect">
            <a:avLst/>
          </a:prstGeom>
          <a:solidFill>
            <a:srgbClr val="333399">
              <a:lumMod val="20000"/>
              <a:lumOff val="80000"/>
            </a:srgbClr>
          </a:solidFill>
          <a:ln w="9525" cap="flat" cmpd="sng" algn="ctr">
            <a:solidFill>
              <a:srgbClr val="000000"/>
            </a:solidFill>
            <a:prstDash val="solid"/>
            <a:round/>
            <a:headEnd type="none" w="med" len="med"/>
            <a:tailEnd type="none" w="med" len="med"/>
          </a:ln>
          <a:effectLst/>
          <a:extLst/>
        </p:spPr>
        <p:txBody>
          <a:bodyPr wrap="none" lIns="72000" tIns="72000" rIns="72000" bIns="72000"/>
          <a:lstStyle/>
          <a:p>
            <a:pPr algn="ctr" eaLnBrk="1" fontAlgn="auto" hangingPunct="1">
              <a:spcBef>
                <a:spcPts val="0"/>
              </a:spcBef>
              <a:spcAft>
                <a:spcPts val="0"/>
              </a:spcAft>
              <a:defRPr/>
            </a:pPr>
            <a:r>
              <a:rPr lang="zh-CN" altLang="en-US" sz="1200" b="1" kern="0" dirty="0">
                <a:solidFill>
                  <a:srgbClr val="000000"/>
                </a:solidFill>
                <a:latin typeface="微软雅黑" pitchFamily="34" charset="-122"/>
                <a:ea typeface="微软雅黑" pitchFamily="34" charset="-122"/>
                <a:cs typeface="Times New Roman" pitchFamily="18" charset="0"/>
              </a:rPr>
              <a:t>中国移动公众服务云</a:t>
            </a:r>
          </a:p>
        </p:txBody>
      </p:sp>
      <p:pic>
        <p:nvPicPr>
          <p:cNvPr id="8" name="Picture 3" descr="C:\Users\zhouhua\Pictures\User group.png"/>
          <p:cNvPicPr>
            <a:picLocks noChangeAspect="1" noChangeArrowheads="1"/>
          </p:cNvPicPr>
          <p:nvPr/>
        </p:nvPicPr>
        <p:blipFill>
          <a:blip r:embed="rId2" cstate="print"/>
          <a:srcRect/>
          <a:stretch>
            <a:fillRect/>
          </a:stretch>
        </p:blipFill>
        <p:spPr bwMode="auto">
          <a:xfrm>
            <a:off x="2087371" y="3379589"/>
            <a:ext cx="747713" cy="625475"/>
          </a:xfrm>
          <a:prstGeom prst="rect">
            <a:avLst/>
          </a:prstGeom>
          <a:noFill/>
          <a:ln>
            <a:noFill/>
          </a:ln>
          <a:effectLst>
            <a:outerShdw blurRad="50800" dist="38100" dir="2700000" algn="tl" rotWithShape="0">
              <a:prstClr val="black">
                <a:alpha val="40000"/>
              </a:prstClr>
            </a:outerShdw>
          </a:effectLst>
          <a:extLst/>
        </p:spPr>
      </p:pic>
      <p:sp>
        <p:nvSpPr>
          <p:cNvPr id="9" name="矩形 8"/>
          <p:cNvSpPr/>
          <p:nvPr/>
        </p:nvSpPr>
        <p:spPr bwMode="auto">
          <a:xfrm>
            <a:off x="2933798" y="5406801"/>
            <a:ext cx="530225" cy="306388"/>
          </a:xfrm>
          <a:prstGeom prst="rect">
            <a:avLst/>
          </a:prstGeom>
          <a:solidFill>
            <a:srgbClr val="333399"/>
          </a:solidFill>
          <a:ln w="9525" cap="flat" cmpd="sng" algn="ctr">
            <a:solidFill>
              <a:srgbClr val="000000"/>
            </a:solidFill>
            <a:prstDash val="solid"/>
            <a:round/>
            <a:headEnd type="none" w="med" len="med"/>
            <a:tailEnd type="none" w="med" len="med"/>
          </a:ln>
          <a:effectLst/>
          <a:extLst/>
        </p:spPr>
        <p:txBody>
          <a:bodyPr wrap="none" lIns="72000" tIns="72000" rIns="72000" bIns="72000" anchor="ctr"/>
          <a:lstStyle/>
          <a:p>
            <a:pPr algn="ctr" eaLnBrk="1" fontAlgn="auto" hangingPunct="1">
              <a:spcBef>
                <a:spcPts val="0"/>
              </a:spcBef>
              <a:spcAft>
                <a:spcPts val="0"/>
              </a:spcAft>
              <a:defRPr/>
            </a:pPr>
            <a:r>
              <a:rPr lang="zh-CN" altLang="en-US" sz="1200" b="1" kern="0" dirty="0" smtClean="0">
                <a:solidFill>
                  <a:srgbClr val="FFFFFF"/>
                </a:solidFill>
                <a:latin typeface="微软雅黑" pitchFamily="34" charset="-122"/>
                <a:ea typeface="微软雅黑" pitchFamily="34" charset="-122"/>
                <a:cs typeface="Times New Roman" pitchFamily="18" charset="0"/>
              </a:rPr>
              <a:t>云主机</a:t>
            </a:r>
            <a:endParaRPr lang="zh-CN" altLang="en-US" sz="1200" b="1" kern="0" dirty="0">
              <a:solidFill>
                <a:srgbClr val="FFFFFF"/>
              </a:solidFill>
              <a:latin typeface="微软雅黑" pitchFamily="34" charset="-122"/>
              <a:ea typeface="微软雅黑" pitchFamily="34" charset="-122"/>
              <a:cs typeface="Times New Roman" pitchFamily="18" charset="0"/>
            </a:endParaRPr>
          </a:p>
        </p:txBody>
      </p:sp>
      <p:sp>
        <p:nvSpPr>
          <p:cNvPr id="10" name="矩形 9"/>
          <p:cNvSpPr/>
          <p:nvPr/>
        </p:nvSpPr>
        <p:spPr bwMode="auto">
          <a:xfrm>
            <a:off x="3497361" y="5406801"/>
            <a:ext cx="531812" cy="306388"/>
          </a:xfrm>
          <a:prstGeom prst="rect">
            <a:avLst/>
          </a:prstGeom>
          <a:solidFill>
            <a:srgbClr val="333399"/>
          </a:solidFill>
          <a:ln w="9525" cap="flat" cmpd="sng" algn="ctr">
            <a:solidFill>
              <a:srgbClr val="000000"/>
            </a:solidFill>
            <a:prstDash val="solid"/>
            <a:round/>
            <a:headEnd type="none" w="med" len="med"/>
            <a:tailEnd type="none" w="med" len="med"/>
          </a:ln>
          <a:effectLst/>
          <a:extLst/>
        </p:spPr>
        <p:txBody>
          <a:bodyPr wrap="none" lIns="72000" tIns="72000" rIns="72000" bIns="72000" anchor="ctr"/>
          <a:lstStyle/>
          <a:p>
            <a:pPr algn="ctr" eaLnBrk="1" fontAlgn="auto" hangingPunct="1">
              <a:spcBef>
                <a:spcPts val="0"/>
              </a:spcBef>
              <a:spcAft>
                <a:spcPts val="0"/>
              </a:spcAft>
              <a:defRPr/>
            </a:pPr>
            <a:r>
              <a:rPr lang="zh-CN" altLang="en-US" sz="1200" b="1" kern="0">
                <a:solidFill>
                  <a:srgbClr val="FFFFFF"/>
                </a:solidFill>
                <a:latin typeface="微软雅黑" pitchFamily="34" charset="-122"/>
                <a:ea typeface="微软雅黑" pitchFamily="34" charset="-122"/>
                <a:cs typeface="Times New Roman" pitchFamily="18" charset="0"/>
              </a:rPr>
              <a:t>块存储</a:t>
            </a:r>
          </a:p>
        </p:txBody>
      </p:sp>
      <p:sp>
        <p:nvSpPr>
          <p:cNvPr id="11" name="矩形 10"/>
          <p:cNvSpPr/>
          <p:nvPr/>
        </p:nvSpPr>
        <p:spPr bwMode="auto">
          <a:xfrm>
            <a:off x="4057748" y="5406801"/>
            <a:ext cx="666750" cy="306388"/>
          </a:xfrm>
          <a:prstGeom prst="rect">
            <a:avLst/>
          </a:prstGeom>
          <a:solidFill>
            <a:srgbClr val="333399"/>
          </a:solidFill>
          <a:ln w="9525" cap="flat" cmpd="sng" algn="ctr">
            <a:solidFill>
              <a:srgbClr val="000000"/>
            </a:solidFill>
            <a:prstDash val="solid"/>
            <a:round/>
            <a:headEnd type="none" w="med" len="med"/>
            <a:tailEnd type="none" w="med" len="med"/>
          </a:ln>
          <a:effectLst/>
          <a:extLst/>
        </p:spPr>
        <p:txBody>
          <a:bodyPr wrap="none" lIns="72000" tIns="72000" rIns="72000" bIns="72000" anchor="ctr"/>
          <a:lstStyle/>
          <a:p>
            <a:pPr algn="ctr" eaLnBrk="1" fontAlgn="auto" hangingPunct="1">
              <a:spcBef>
                <a:spcPts val="0"/>
              </a:spcBef>
              <a:spcAft>
                <a:spcPts val="0"/>
              </a:spcAft>
              <a:defRPr/>
            </a:pPr>
            <a:r>
              <a:rPr lang="zh-CN" altLang="en-US" sz="1200" b="1" kern="0" dirty="0">
                <a:solidFill>
                  <a:srgbClr val="FFFFFF"/>
                </a:solidFill>
                <a:latin typeface="微软雅黑" pitchFamily="34" charset="-122"/>
                <a:ea typeface="微软雅黑" pitchFamily="34" charset="-122"/>
                <a:cs typeface="Times New Roman" pitchFamily="18" charset="0"/>
              </a:rPr>
              <a:t>云</a:t>
            </a:r>
            <a:r>
              <a:rPr lang="zh-CN" altLang="en-US" sz="1200" b="1" kern="0" dirty="0" smtClean="0">
                <a:solidFill>
                  <a:srgbClr val="FFFFFF"/>
                </a:solidFill>
                <a:latin typeface="微软雅黑" pitchFamily="34" charset="-122"/>
                <a:ea typeface="微软雅黑" pitchFamily="34" charset="-122"/>
                <a:cs typeface="Times New Roman" pitchFamily="18" charset="0"/>
              </a:rPr>
              <a:t>存储</a:t>
            </a:r>
            <a:endParaRPr lang="zh-CN" altLang="en-US" sz="1200" b="1" kern="0" dirty="0">
              <a:solidFill>
                <a:srgbClr val="FFFFFF"/>
              </a:solidFill>
              <a:latin typeface="微软雅黑" pitchFamily="34" charset="-122"/>
              <a:ea typeface="微软雅黑" pitchFamily="34" charset="-122"/>
              <a:cs typeface="Times New Roman" pitchFamily="18" charset="0"/>
            </a:endParaRPr>
          </a:p>
        </p:txBody>
      </p:sp>
      <p:sp>
        <p:nvSpPr>
          <p:cNvPr id="12" name="矩形 11"/>
          <p:cNvSpPr/>
          <p:nvPr/>
        </p:nvSpPr>
        <p:spPr bwMode="auto">
          <a:xfrm>
            <a:off x="4761010" y="5406801"/>
            <a:ext cx="711200" cy="306388"/>
          </a:xfrm>
          <a:prstGeom prst="rect">
            <a:avLst/>
          </a:prstGeom>
          <a:solidFill>
            <a:srgbClr val="333399"/>
          </a:solidFill>
          <a:ln w="9525" cap="flat" cmpd="sng" algn="ctr">
            <a:solidFill>
              <a:srgbClr val="000000"/>
            </a:solidFill>
            <a:prstDash val="solid"/>
            <a:round/>
            <a:headEnd type="none" w="med" len="med"/>
            <a:tailEnd type="none" w="med" len="med"/>
          </a:ln>
          <a:effectLst/>
          <a:extLst/>
        </p:spPr>
        <p:txBody>
          <a:bodyPr wrap="none" lIns="72000" tIns="72000" rIns="72000" bIns="72000" anchor="ctr"/>
          <a:lstStyle/>
          <a:p>
            <a:pPr algn="ctr" eaLnBrk="1" fontAlgn="auto" hangingPunct="1">
              <a:spcBef>
                <a:spcPts val="0"/>
              </a:spcBef>
              <a:spcAft>
                <a:spcPts val="0"/>
              </a:spcAft>
              <a:defRPr/>
            </a:pPr>
            <a:r>
              <a:rPr lang="zh-CN" altLang="en-US" sz="1200" b="1" kern="0" dirty="0" smtClean="0">
                <a:solidFill>
                  <a:srgbClr val="FFFFFF"/>
                </a:solidFill>
                <a:latin typeface="微软雅黑" pitchFamily="34" charset="-122"/>
                <a:ea typeface="微软雅黑" pitchFamily="34" charset="-122"/>
                <a:cs typeface="Times New Roman" pitchFamily="18" charset="0"/>
              </a:rPr>
              <a:t>带宽出租</a:t>
            </a:r>
            <a:endParaRPr lang="zh-CN" altLang="en-US" sz="1200" b="1" kern="0" dirty="0">
              <a:solidFill>
                <a:srgbClr val="FFFFFF"/>
              </a:solidFill>
              <a:latin typeface="微软雅黑" pitchFamily="34" charset="-122"/>
              <a:ea typeface="微软雅黑" pitchFamily="34" charset="-122"/>
              <a:cs typeface="Times New Roman" pitchFamily="18" charset="0"/>
            </a:endParaRPr>
          </a:p>
        </p:txBody>
      </p:sp>
      <p:sp>
        <p:nvSpPr>
          <p:cNvPr id="13" name="矩形 12"/>
          <p:cNvSpPr/>
          <p:nvPr/>
        </p:nvSpPr>
        <p:spPr bwMode="auto">
          <a:xfrm>
            <a:off x="5500786" y="5406801"/>
            <a:ext cx="666750" cy="306388"/>
          </a:xfrm>
          <a:prstGeom prst="rect">
            <a:avLst/>
          </a:prstGeom>
          <a:solidFill>
            <a:srgbClr val="333399"/>
          </a:solidFill>
          <a:ln w="9525" cap="flat" cmpd="sng" algn="ctr">
            <a:solidFill>
              <a:srgbClr val="000000"/>
            </a:solidFill>
            <a:prstDash val="solid"/>
            <a:round/>
            <a:headEnd type="none" w="med" len="med"/>
            <a:tailEnd type="none" w="med" len="med"/>
          </a:ln>
          <a:effectLst/>
          <a:extLst/>
        </p:spPr>
        <p:txBody>
          <a:bodyPr wrap="none" lIns="72000" tIns="72000" rIns="72000" bIns="72000" anchor="ctr"/>
          <a:lstStyle/>
          <a:p>
            <a:pPr algn="ctr" eaLnBrk="1" fontAlgn="auto" hangingPunct="1">
              <a:spcBef>
                <a:spcPts val="0"/>
              </a:spcBef>
              <a:spcAft>
                <a:spcPts val="0"/>
              </a:spcAft>
              <a:defRPr/>
            </a:pPr>
            <a:r>
              <a:rPr lang="zh-CN" altLang="en-US" sz="1200" b="1" kern="0">
                <a:solidFill>
                  <a:srgbClr val="FFFFFF"/>
                </a:solidFill>
                <a:latin typeface="微软雅黑" pitchFamily="34" charset="-122"/>
                <a:ea typeface="微软雅黑" pitchFamily="34" charset="-122"/>
                <a:cs typeface="Times New Roman" pitchFamily="18" charset="0"/>
              </a:rPr>
              <a:t>云防火墙</a:t>
            </a:r>
          </a:p>
        </p:txBody>
      </p:sp>
      <p:grpSp>
        <p:nvGrpSpPr>
          <p:cNvPr id="14" name="组合 104"/>
          <p:cNvGrpSpPr>
            <a:grpSpLocks/>
          </p:cNvGrpSpPr>
          <p:nvPr/>
        </p:nvGrpSpPr>
        <p:grpSpPr bwMode="auto">
          <a:xfrm>
            <a:off x="4030992" y="2924945"/>
            <a:ext cx="3110782" cy="1219540"/>
            <a:chOff x="385826" y="3797922"/>
            <a:chExt cx="4055332" cy="1764678"/>
          </a:xfrm>
        </p:grpSpPr>
        <p:sp>
          <p:nvSpPr>
            <p:cNvPr id="15" name="矩形 69"/>
            <p:cNvSpPr>
              <a:spLocks noChangeArrowheads="1"/>
            </p:cNvSpPr>
            <p:nvPr/>
          </p:nvSpPr>
          <p:spPr bwMode="auto">
            <a:xfrm>
              <a:off x="2240467" y="4101140"/>
              <a:ext cx="974745" cy="323894"/>
            </a:xfrm>
            <a:prstGeom prst="rect">
              <a:avLst/>
            </a:prstGeom>
            <a:solidFill>
              <a:srgbClr val="FFFF99"/>
            </a:solidFill>
            <a:ln w="9525" algn="ctr">
              <a:solidFill>
                <a:srgbClr val="000000"/>
              </a:solidFill>
              <a:round/>
              <a:headEnd/>
              <a:tailEnd/>
            </a:ln>
          </p:spPr>
          <p:txBody>
            <a:bodyPr wrap="none" lIns="72000" tIns="72000" rIns="72000" bIns="72000" anchor="ctr"/>
            <a:lstStyle/>
            <a:p>
              <a:pPr algn="ctr" eaLnBrk="1" fontAlgn="auto" hangingPunct="1">
                <a:spcBef>
                  <a:spcPts val="0"/>
                </a:spcBef>
                <a:spcAft>
                  <a:spcPts val="0"/>
                </a:spcAft>
                <a:defRPr/>
              </a:pPr>
              <a:r>
                <a:rPr lang="zh-CN" altLang="en-US" sz="1000" b="1" kern="0">
                  <a:solidFill>
                    <a:srgbClr val="000000"/>
                  </a:solidFill>
                  <a:latin typeface="微软雅黑" pitchFamily="34" charset="-122"/>
                  <a:ea typeface="微软雅黑" pitchFamily="34" charset="-122"/>
                  <a:cs typeface="Times New Roman" pitchFamily="18" charset="0"/>
                </a:rPr>
                <a:t>数据库服务器</a:t>
              </a:r>
            </a:p>
          </p:txBody>
        </p:sp>
        <p:sp>
          <p:nvSpPr>
            <p:cNvPr id="16" name="矩形 70"/>
            <p:cNvSpPr>
              <a:spLocks noChangeArrowheads="1"/>
            </p:cNvSpPr>
            <p:nvPr/>
          </p:nvSpPr>
          <p:spPr bwMode="auto">
            <a:xfrm>
              <a:off x="3531850" y="3940342"/>
              <a:ext cx="707777" cy="323894"/>
            </a:xfrm>
            <a:prstGeom prst="rect">
              <a:avLst/>
            </a:prstGeom>
            <a:solidFill>
              <a:srgbClr val="FFFF99"/>
            </a:solidFill>
            <a:ln w="9525" algn="ctr">
              <a:solidFill>
                <a:srgbClr val="000000"/>
              </a:solidFill>
              <a:round/>
              <a:headEnd/>
              <a:tailEnd/>
            </a:ln>
          </p:spPr>
          <p:txBody>
            <a:bodyPr wrap="none" lIns="72000" tIns="72000" rIns="72000" bIns="72000" anchor="ctr"/>
            <a:lstStyle/>
            <a:p>
              <a:pPr algn="ctr" eaLnBrk="1" fontAlgn="auto" hangingPunct="1">
                <a:spcBef>
                  <a:spcPts val="0"/>
                </a:spcBef>
                <a:spcAft>
                  <a:spcPts val="0"/>
                </a:spcAft>
                <a:defRPr/>
              </a:pPr>
              <a:r>
                <a:rPr lang="zh-CN" altLang="en-US" sz="1000" b="1" kern="0">
                  <a:solidFill>
                    <a:srgbClr val="000000"/>
                  </a:solidFill>
                  <a:latin typeface="微软雅黑" pitchFamily="34" charset="-122"/>
                  <a:ea typeface="微软雅黑" pitchFamily="34" charset="-122"/>
                  <a:cs typeface="Times New Roman" pitchFamily="18" charset="0"/>
                </a:rPr>
                <a:t>块存储</a:t>
              </a:r>
            </a:p>
          </p:txBody>
        </p:sp>
        <p:sp>
          <p:nvSpPr>
            <p:cNvPr id="17" name="矩形 72"/>
            <p:cNvSpPr>
              <a:spLocks noChangeArrowheads="1"/>
            </p:cNvSpPr>
            <p:nvPr/>
          </p:nvSpPr>
          <p:spPr bwMode="auto">
            <a:xfrm>
              <a:off x="3531850" y="4774196"/>
              <a:ext cx="707777" cy="319299"/>
            </a:xfrm>
            <a:prstGeom prst="rect">
              <a:avLst/>
            </a:prstGeom>
            <a:solidFill>
              <a:srgbClr val="FFFF99"/>
            </a:solidFill>
            <a:ln w="9525" algn="ctr">
              <a:solidFill>
                <a:srgbClr val="000000"/>
              </a:solidFill>
              <a:round/>
              <a:headEnd/>
              <a:tailEnd/>
            </a:ln>
          </p:spPr>
          <p:txBody>
            <a:bodyPr wrap="none" lIns="72000" tIns="72000" rIns="72000" bIns="72000" anchor="ctr"/>
            <a:lstStyle/>
            <a:p>
              <a:pPr algn="ctr" eaLnBrk="1" fontAlgn="auto" hangingPunct="1">
                <a:spcBef>
                  <a:spcPts val="0"/>
                </a:spcBef>
                <a:spcAft>
                  <a:spcPts val="0"/>
                </a:spcAft>
                <a:defRPr/>
              </a:pPr>
              <a:r>
                <a:rPr lang="zh-CN" altLang="en-US" sz="1000" b="1" kern="0">
                  <a:solidFill>
                    <a:srgbClr val="000000"/>
                  </a:solidFill>
                  <a:latin typeface="微软雅黑" pitchFamily="34" charset="-122"/>
                  <a:ea typeface="微软雅黑" pitchFamily="34" charset="-122"/>
                  <a:cs typeface="Times New Roman" pitchFamily="18" charset="0"/>
                </a:rPr>
                <a:t>对象存储</a:t>
              </a:r>
            </a:p>
          </p:txBody>
        </p:sp>
        <p:sp>
          <p:nvSpPr>
            <p:cNvPr id="18" name="矩形 74"/>
            <p:cNvSpPr>
              <a:spLocks noChangeArrowheads="1"/>
            </p:cNvSpPr>
            <p:nvPr/>
          </p:nvSpPr>
          <p:spPr bwMode="auto">
            <a:xfrm>
              <a:off x="2240467" y="4611100"/>
              <a:ext cx="974745" cy="319300"/>
            </a:xfrm>
            <a:prstGeom prst="rect">
              <a:avLst/>
            </a:prstGeom>
            <a:solidFill>
              <a:srgbClr val="FFFF99"/>
            </a:solidFill>
            <a:ln w="9525" algn="ctr">
              <a:solidFill>
                <a:srgbClr val="000000"/>
              </a:solidFill>
              <a:round/>
              <a:headEnd/>
              <a:tailEnd/>
            </a:ln>
          </p:spPr>
          <p:txBody>
            <a:bodyPr wrap="none" lIns="72000" tIns="72000" rIns="72000" bIns="72000" anchor="ctr"/>
            <a:lstStyle/>
            <a:p>
              <a:pPr algn="ctr" eaLnBrk="1" fontAlgn="auto" hangingPunct="1">
                <a:spcBef>
                  <a:spcPts val="0"/>
                </a:spcBef>
                <a:spcAft>
                  <a:spcPts val="0"/>
                </a:spcAft>
                <a:defRPr/>
              </a:pPr>
              <a:r>
                <a:rPr lang="en-US" altLang="zh-CN" sz="1000" b="1" kern="0">
                  <a:solidFill>
                    <a:srgbClr val="000000"/>
                  </a:solidFill>
                  <a:latin typeface="微软雅黑" pitchFamily="34" charset="-122"/>
                  <a:ea typeface="微软雅黑" pitchFamily="34" charset="-122"/>
                  <a:cs typeface="Times New Roman" pitchFamily="18" charset="0"/>
                </a:rPr>
                <a:t>App</a:t>
              </a:r>
              <a:r>
                <a:rPr lang="zh-CN" altLang="en-US" sz="1000" b="1" kern="0">
                  <a:solidFill>
                    <a:srgbClr val="000000"/>
                  </a:solidFill>
                  <a:latin typeface="微软雅黑" pitchFamily="34" charset="-122"/>
                  <a:ea typeface="微软雅黑" pitchFamily="34" charset="-122"/>
                  <a:cs typeface="Times New Roman" pitchFamily="18" charset="0"/>
                </a:rPr>
                <a:t>服务器</a:t>
              </a:r>
            </a:p>
          </p:txBody>
        </p:sp>
        <p:sp>
          <p:nvSpPr>
            <p:cNvPr id="19" name="矩形 75"/>
            <p:cNvSpPr>
              <a:spLocks noChangeArrowheads="1"/>
            </p:cNvSpPr>
            <p:nvPr/>
          </p:nvSpPr>
          <p:spPr bwMode="auto">
            <a:xfrm>
              <a:off x="1532689" y="4516919"/>
              <a:ext cx="478060" cy="516851"/>
            </a:xfrm>
            <a:prstGeom prst="rect">
              <a:avLst/>
            </a:prstGeom>
            <a:solidFill>
              <a:srgbClr val="FFFF99"/>
            </a:solidFill>
            <a:ln w="9525" algn="ctr">
              <a:solidFill>
                <a:srgbClr val="000000"/>
              </a:solidFill>
              <a:round/>
              <a:headEnd/>
              <a:tailEnd/>
            </a:ln>
          </p:spPr>
          <p:txBody>
            <a:bodyPr wrap="none" lIns="72000" tIns="72000" rIns="72000" bIns="72000" anchor="ctr"/>
            <a:lstStyle/>
            <a:p>
              <a:pPr algn="ctr" eaLnBrk="1" fontAlgn="auto" hangingPunct="1">
                <a:spcBef>
                  <a:spcPts val="0"/>
                </a:spcBef>
                <a:spcAft>
                  <a:spcPts val="0"/>
                </a:spcAft>
                <a:defRPr/>
              </a:pPr>
              <a:r>
                <a:rPr lang="zh-CN" altLang="en-US" sz="1000" b="1" kern="0">
                  <a:solidFill>
                    <a:srgbClr val="000000"/>
                  </a:solidFill>
                  <a:latin typeface="微软雅黑" pitchFamily="34" charset="-122"/>
                  <a:ea typeface="微软雅黑" pitchFamily="34" charset="-122"/>
                  <a:cs typeface="Times New Roman" pitchFamily="18" charset="0"/>
                </a:rPr>
                <a:t>负载</a:t>
              </a:r>
              <a:endParaRPr lang="en-US" altLang="zh-CN" sz="1000" b="1" kern="0">
                <a:solidFill>
                  <a:srgbClr val="000000"/>
                </a:solidFill>
                <a:latin typeface="微软雅黑" pitchFamily="34" charset="-122"/>
                <a:ea typeface="微软雅黑" pitchFamily="34" charset="-122"/>
                <a:cs typeface="Times New Roman" pitchFamily="18" charset="0"/>
              </a:endParaRPr>
            </a:p>
            <a:p>
              <a:pPr algn="ctr" eaLnBrk="1" fontAlgn="auto" hangingPunct="1">
                <a:spcBef>
                  <a:spcPts val="0"/>
                </a:spcBef>
                <a:spcAft>
                  <a:spcPts val="0"/>
                </a:spcAft>
                <a:defRPr/>
              </a:pPr>
              <a:r>
                <a:rPr lang="zh-CN" altLang="en-US" sz="1000" b="1" kern="0">
                  <a:solidFill>
                    <a:srgbClr val="000000"/>
                  </a:solidFill>
                  <a:latin typeface="微软雅黑" pitchFamily="34" charset="-122"/>
                  <a:ea typeface="微软雅黑" pitchFamily="34" charset="-122"/>
                  <a:cs typeface="Times New Roman" pitchFamily="18" charset="0"/>
                </a:rPr>
                <a:t>均衡</a:t>
              </a:r>
            </a:p>
          </p:txBody>
        </p:sp>
        <p:sp>
          <p:nvSpPr>
            <p:cNvPr id="20" name="矩形 76"/>
            <p:cNvSpPr>
              <a:spLocks noChangeArrowheads="1"/>
            </p:cNvSpPr>
            <p:nvPr/>
          </p:nvSpPr>
          <p:spPr bwMode="auto">
            <a:xfrm>
              <a:off x="2240467" y="5093495"/>
              <a:ext cx="974745" cy="321596"/>
            </a:xfrm>
            <a:prstGeom prst="rect">
              <a:avLst/>
            </a:prstGeom>
            <a:solidFill>
              <a:srgbClr val="FFFF99"/>
            </a:solidFill>
            <a:ln w="9525" algn="ctr">
              <a:solidFill>
                <a:srgbClr val="000000"/>
              </a:solidFill>
              <a:round/>
              <a:headEnd/>
              <a:tailEnd/>
            </a:ln>
          </p:spPr>
          <p:txBody>
            <a:bodyPr wrap="none" lIns="72000" tIns="72000" rIns="72000" bIns="72000" anchor="ctr"/>
            <a:lstStyle/>
            <a:p>
              <a:pPr algn="ctr" eaLnBrk="1" fontAlgn="auto" hangingPunct="1">
                <a:spcBef>
                  <a:spcPts val="0"/>
                </a:spcBef>
                <a:spcAft>
                  <a:spcPts val="0"/>
                </a:spcAft>
                <a:defRPr/>
              </a:pPr>
              <a:r>
                <a:rPr lang="en-US" altLang="zh-CN" sz="1000" b="1" kern="0">
                  <a:solidFill>
                    <a:srgbClr val="000000"/>
                  </a:solidFill>
                  <a:latin typeface="微软雅黑" pitchFamily="34" charset="-122"/>
                  <a:ea typeface="微软雅黑" pitchFamily="34" charset="-122"/>
                  <a:cs typeface="Times New Roman" pitchFamily="18" charset="0"/>
                </a:rPr>
                <a:t>Web</a:t>
              </a:r>
              <a:r>
                <a:rPr lang="zh-CN" altLang="en-US" sz="1000" b="1" kern="0">
                  <a:solidFill>
                    <a:srgbClr val="000000"/>
                  </a:solidFill>
                  <a:latin typeface="微软雅黑" pitchFamily="34" charset="-122"/>
                  <a:ea typeface="微软雅黑" pitchFamily="34" charset="-122"/>
                  <a:cs typeface="Times New Roman" pitchFamily="18" charset="0"/>
                </a:rPr>
                <a:t>服务器</a:t>
              </a:r>
            </a:p>
          </p:txBody>
        </p:sp>
        <p:sp>
          <p:nvSpPr>
            <p:cNvPr id="21" name="矩形 77"/>
            <p:cNvSpPr>
              <a:spLocks noChangeArrowheads="1"/>
            </p:cNvSpPr>
            <p:nvPr/>
          </p:nvSpPr>
          <p:spPr bwMode="auto">
            <a:xfrm>
              <a:off x="735922" y="4615694"/>
              <a:ext cx="564981" cy="323894"/>
            </a:xfrm>
            <a:prstGeom prst="rect">
              <a:avLst/>
            </a:prstGeom>
            <a:solidFill>
              <a:srgbClr val="FFFF99"/>
            </a:solidFill>
            <a:ln w="9525" algn="ctr">
              <a:solidFill>
                <a:srgbClr val="000000"/>
              </a:solidFill>
              <a:round/>
              <a:headEnd/>
              <a:tailEnd/>
            </a:ln>
          </p:spPr>
          <p:txBody>
            <a:bodyPr wrap="none" lIns="72000" tIns="72000" rIns="72000" bIns="72000" anchor="ctr"/>
            <a:lstStyle/>
            <a:p>
              <a:pPr algn="ctr" eaLnBrk="1" fontAlgn="auto" hangingPunct="1">
                <a:spcBef>
                  <a:spcPts val="0"/>
                </a:spcBef>
                <a:spcAft>
                  <a:spcPts val="0"/>
                </a:spcAft>
                <a:defRPr/>
              </a:pPr>
              <a:r>
                <a:rPr lang="zh-CN" altLang="en-US" sz="1000" b="1" kern="0">
                  <a:solidFill>
                    <a:srgbClr val="000000"/>
                  </a:solidFill>
                  <a:latin typeface="微软雅黑" pitchFamily="34" charset="-122"/>
                  <a:ea typeface="微软雅黑" pitchFamily="34" charset="-122"/>
                  <a:cs typeface="Times New Roman" pitchFamily="18" charset="0"/>
                </a:rPr>
                <a:t>防火墙</a:t>
              </a:r>
            </a:p>
          </p:txBody>
        </p:sp>
        <p:cxnSp>
          <p:nvCxnSpPr>
            <p:cNvPr id="22" name="直接箭头连接符 5"/>
            <p:cNvCxnSpPr>
              <a:cxnSpLocks noChangeShapeType="1"/>
              <a:endCxn id="21" idx="1"/>
            </p:cNvCxnSpPr>
            <p:nvPr/>
          </p:nvCxnSpPr>
          <p:spPr bwMode="auto">
            <a:xfrm>
              <a:off x="385826" y="4764790"/>
              <a:ext cx="349054" cy="12401"/>
            </a:xfrm>
            <a:prstGeom prst="straightConnector1">
              <a:avLst/>
            </a:prstGeom>
            <a:noFill/>
            <a:ln w="9525" algn="ctr">
              <a:solidFill>
                <a:srgbClr val="009999"/>
              </a:solidFill>
              <a:round/>
              <a:headEnd/>
              <a:tailEnd type="arrow" w="med" len="med"/>
            </a:ln>
            <a:effectLst/>
          </p:spPr>
        </p:cxnSp>
        <p:cxnSp>
          <p:nvCxnSpPr>
            <p:cNvPr id="23" name="直接箭头连接符 78"/>
            <p:cNvCxnSpPr>
              <a:cxnSpLocks noChangeShapeType="1"/>
              <a:stCxn id="18" idx="0"/>
              <a:endCxn id="15" idx="2"/>
            </p:cNvCxnSpPr>
            <p:nvPr/>
          </p:nvCxnSpPr>
          <p:spPr bwMode="auto">
            <a:xfrm flipV="1">
              <a:off x="2726325" y="4423664"/>
              <a:ext cx="1" cy="185677"/>
            </a:xfrm>
            <a:prstGeom prst="straightConnector1">
              <a:avLst/>
            </a:prstGeom>
            <a:noFill/>
            <a:ln w="9525" algn="ctr">
              <a:solidFill>
                <a:srgbClr val="009999"/>
              </a:solidFill>
              <a:round/>
              <a:headEnd/>
              <a:tailEnd type="arrow" w="med" len="med"/>
            </a:ln>
            <a:effectLst/>
          </p:spPr>
        </p:cxnSp>
        <p:cxnSp>
          <p:nvCxnSpPr>
            <p:cNvPr id="24" name="直接箭头连接符 82"/>
            <p:cNvCxnSpPr>
              <a:cxnSpLocks noChangeShapeType="1"/>
              <a:stCxn id="19" idx="3"/>
              <a:endCxn id="18" idx="1"/>
            </p:cNvCxnSpPr>
            <p:nvPr/>
          </p:nvCxnSpPr>
          <p:spPr bwMode="auto">
            <a:xfrm flipV="1">
              <a:off x="2010117" y="4770092"/>
              <a:ext cx="229167" cy="3676"/>
            </a:xfrm>
            <a:prstGeom prst="straightConnector1">
              <a:avLst/>
            </a:prstGeom>
            <a:noFill/>
            <a:ln w="9525" algn="ctr">
              <a:solidFill>
                <a:srgbClr val="009999"/>
              </a:solidFill>
              <a:round/>
              <a:headEnd/>
              <a:tailEnd type="arrow" w="med" len="med"/>
            </a:ln>
            <a:effectLst/>
          </p:spPr>
        </p:cxnSp>
        <p:cxnSp>
          <p:nvCxnSpPr>
            <p:cNvPr id="25" name="直接箭头连接符 83"/>
            <p:cNvCxnSpPr>
              <a:cxnSpLocks noChangeShapeType="1"/>
              <a:stCxn id="19" idx="3"/>
              <a:endCxn id="20" idx="1"/>
            </p:cNvCxnSpPr>
            <p:nvPr/>
          </p:nvCxnSpPr>
          <p:spPr bwMode="auto">
            <a:xfrm>
              <a:off x="2010117" y="4773768"/>
              <a:ext cx="229167" cy="480808"/>
            </a:xfrm>
            <a:prstGeom prst="straightConnector1">
              <a:avLst/>
            </a:prstGeom>
            <a:noFill/>
            <a:ln w="9525" algn="ctr">
              <a:solidFill>
                <a:srgbClr val="009999"/>
              </a:solidFill>
              <a:round/>
              <a:headEnd/>
              <a:tailEnd type="arrow" w="med" len="med"/>
            </a:ln>
            <a:effectLst/>
          </p:spPr>
        </p:cxnSp>
        <p:cxnSp>
          <p:nvCxnSpPr>
            <p:cNvPr id="26" name="直接箭头连接符 84"/>
            <p:cNvCxnSpPr>
              <a:cxnSpLocks noChangeShapeType="1"/>
              <a:stCxn id="15" idx="3"/>
              <a:endCxn id="16" idx="1"/>
            </p:cNvCxnSpPr>
            <p:nvPr/>
          </p:nvCxnSpPr>
          <p:spPr bwMode="auto">
            <a:xfrm flipV="1">
              <a:off x="3213368" y="4102161"/>
              <a:ext cx="317486" cy="160751"/>
            </a:xfrm>
            <a:prstGeom prst="straightConnector1">
              <a:avLst/>
            </a:prstGeom>
            <a:noFill/>
            <a:ln w="9525" algn="ctr">
              <a:solidFill>
                <a:srgbClr val="009999"/>
              </a:solidFill>
              <a:round/>
              <a:headEnd/>
              <a:tailEnd type="arrow" w="med" len="med"/>
            </a:ln>
            <a:effectLst/>
          </p:spPr>
        </p:cxnSp>
        <p:cxnSp>
          <p:nvCxnSpPr>
            <p:cNvPr id="27" name="直接箭头连接符 85"/>
            <p:cNvCxnSpPr>
              <a:cxnSpLocks noChangeShapeType="1"/>
              <a:stCxn id="18" idx="3"/>
              <a:endCxn id="17" idx="1"/>
            </p:cNvCxnSpPr>
            <p:nvPr/>
          </p:nvCxnSpPr>
          <p:spPr bwMode="auto">
            <a:xfrm>
              <a:off x="3213366" y="4770092"/>
              <a:ext cx="317487" cy="162981"/>
            </a:xfrm>
            <a:prstGeom prst="straightConnector1">
              <a:avLst/>
            </a:prstGeom>
            <a:noFill/>
            <a:ln w="9525" algn="ctr">
              <a:solidFill>
                <a:srgbClr val="009999"/>
              </a:solidFill>
              <a:round/>
              <a:headEnd/>
              <a:tailEnd type="arrow" w="med" len="med"/>
            </a:ln>
            <a:effectLst/>
          </p:spPr>
        </p:cxnSp>
        <p:sp>
          <p:nvSpPr>
            <p:cNvPr id="28" name="矩形 89"/>
            <p:cNvSpPr>
              <a:spLocks noChangeArrowheads="1"/>
            </p:cNvSpPr>
            <p:nvPr/>
          </p:nvSpPr>
          <p:spPr bwMode="auto">
            <a:xfrm>
              <a:off x="3531850" y="4356121"/>
              <a:ext cx="707777" cy="321596"/>
            </a:xfrm>
            <a:prstGeom prst="rect">
              <a:avLst/>
            </a:prstGeom>
            <a:solidFill>
              <a:srgbClr val="FFFF99"/>
            </a:solidFill>
            <a:ln w="9525" algn="ctr">
              <a:solidFill>
                <a:srgbClr val="000000"/>
              </a:solidFill>
              <a:round/>
              <a:headEnd/>
              <a:tailEnd/>
            </a:ln>
          </p:spPr>
          <p:txBody>
            <a:bodyPr wrap="none" lIns="72000" tIns="72000" rIns="72000" bIns="72000" anchor="ctr"/>
            <a:lstStyle/>
            <a:p>
              <a:pPr algn="ctr" eaLnBrk="1" fontAlgn="auto" hangingPunct="1">
                <a:spcBef>
                  <a:spcPts val="0"/>
                </a:spcBef>
                <a:spcAft>
                  <a:spcPts val="0"/>
                </a:spcAft>
                <a:defRPr/>
              </a:pPr>
              <a:r>
                <a:rPr lang="zh-CN" altLang="en-US" sz="1000" b="1" kern="0">
                  <a:solidFill>
                    <a:srgbClr val="000000"/>
                  </a:solidFill>
                  <a:latin typeface="微软雅黑" pitchFamily="34" charset="-122"/>
                  <a:ea typeface="微软雅黑" pitchFamily="34" charset="-122"/>
                  <a:cs typeface="Times New Roman" pitchFamily="18" charset="0"/>
                </a:rPr>
                <a:t>块存储</a:t>
              </a:r>
            </a:p>
          </p:txBody>
        </p:sp>
        <p:cxnSp>
          <p:nvCxnSpPr>
            <p:cNvPr id="29" name="直接箭头连接符 90"/>
            <p:cNvCxnSpPr>
              <a:cxnSpLocks noChangeShapeType="1"/>
              <a:stCxn id="18" idx="3"/>
              <a:endCxn id="28" idx="1"/>
            </p:cNvCxnSpPr>
            <p:nvPr/>
          </p:nvCxnSpPr>
          <p:spPr bwMode="auto">
            <a:xfrm flipV="1">
              <a:off x="3213366" y="4515387"/>
              <a:ext cx="317487" cy="254705"/>
            </a:xfrm>
            <a:prstGeom prst="straightConnector1">
              <a:avLst/>
            </a:prstGeom>
            <a:noFill/>
            <a:ln w="9525" algn="ctr">
              <a:solidFill>
                <a:srgbClr val="009999"/>
              </a:solidFill>
              <a:round/>
              <a:headEnd/>
              <a:tailEnd type="arrow" w="med" len="med"/>
            </a:ln>
            <a:effectLst/>
          </p:spPr>
        </p:cxnSp>
        <p:cxnSp>
          <p:nvCxnSpPr>
            <p:cNvPr id="30" name="直接箭头连接符 47"/>
            <p:cNvCxnSpPr>
              <a:cxnSpLocks noChangeShapeType="1"/>
              <a:stCxn id="20" idx="3"/>
              <a:endCxn id="17" idx="1"/>
            </p:cNvCxnSpPr>
            <p:nvPr/>
          </p:nvCxnSpPr>
          <p:spPr bwMode="auto">
            <a:xfrm flipV="1">
              <a:off x="3213366" y="4933073"/>
              <a:ext cx="317487" cy="321502"/>
            </a:xfrm>
            <a:prstGeom prst="straightConnector1">
              <a:avLst/>
            </a:prstGeom>
            <a:noFill/>
            <a:ln w="9525" algn="ctr">
              <a:solidFill>
                <a:srgbClr val="009999"/>
              </a:solidFill>
              <a:round/>
              <a:headEnd/>
              <a:tailEnd type="arrow" w="med" len="med"/>
            </a:ln>
            <a:effectLst/>
          </p:spPr>
        </p:cxnSp>
        <p:cxnSp>
          <p:nvCxnSpPr>
            <p:cNvPr id="31" name="直接箭头连接符 96"/>
            <p:cNvCxnSpPr>
              <a:cxnSpLocks noChangeShapeType="1"/>
              <a:stCxn id="20" idx="0"/>
              <a:endCxn id="18" idx="2"/>
            </p:cNvCxnSpPr>
            <p:nvPr/>
          </p:nvCxnSpPr>
          <p:spPr bwMode="auto">
            <a:xfrm flipV="1">
              <a:off x="2726325" y="4930843"/>
              <a:ext cx="0" cy="162981"/>
            </a:xfrm>
            <a:prstGeom prst="straightConnector1">
              <a:avLst/>
            </a:prstGeom>
            <a:noFill/>
            <a:ln w="9525" algn="ctr">
              <a:solidFill>
                <a:srgbClr val="009999"/>
              </a:solidFill>
              <a:round/>
              <a:headEnd/>
              <a:tailEnd type="arrow" w="med" len="med"/>
            </a:ln>
            <a:effectLst/>
          </p:spPr>
        </p:cxnSp>
        <p:sp>
          <p:nvSpPr>
            <p:cNvPr id="32" name="矩形 34"/>
            <p:cNvSpPr>
              <a:spLocks noChangeArrowheads="1"/>
            </p:cNvSpPr>
            <p:nvPr/>
          </p:nvSpPr>
          <p:spPr bwMode="auto">
            <a:xfrm>
              <a:off x="539318" y="3797921"/>
              <a:ext cx="3901053" cy="1766484"/>
            </a:xfrm>
            <a:prstGeom prst="rect">
              <a:avLst/>
            </a:prstGeom>
            <a:noFill/>
            <a:ln w="9525" algn="ctr">
              <a:solidFill>
                <a:srgbClr val="000000"/>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lIns="72000" tIns="72000" rIns="72000" bIns="72000" anchor="ctr"/>
            <a:lstStyle/>
            <a:p>
              <a:pPr algn="ctr" eaLnBrk="1" fontAlgn="auto" hangingPunct="1">
                <a:spcBef>
                  <a:spcPts val="0"/>
                </a:spcBef>
                <a:spcAft>
                  <a:spcPts val="0"/>
                </a:spcAft>
                <a:defRPr/>
              </a:pPr>
              <a:endParaRPr lang="zh-CN" altLang="en-US" sz="1000" b="1" kern="0">
                <a:solidFill>
                  <a:srgbClr val="000000"/>
                </a:solidFill>
                <a:latin typeface="微软雅黑" pitchFamily="34" charset="-122"/>
                <a:ea typeface="微软雅黑" pitchFamily="34" charset="-122"/>
                <a:cs typeface="Times New Roman" pitchFamily="18" charset="0"/>
              </a:endParaRPr>
            </a:p>
          </p:txBody>
        </p:sp>
        <p:cxnSp>
          <p:nvCxnSpPr>
            <p:cNvPr id="33" name="直接箭头连接符 5"/>
            <p:cNvCxnSpPr>
              <a:cxnSpLocks noChangeShapeType="1"/>
              <a:stCxn id="21" idx="3"/>
              <a:endCxn id="19" idx="1"/>
            </p:cNvCxnSpPr>
            <p:nvPr/>
          </p:nvCxnSpPr>
          <p:spPr bwMode="auto">
            <a:xfrm flipV="1">
              <a:off x="1299990" y="4773768"/>
              <a:ext cx="232388" cy="3423"/>
            </a:xfrm>
            <a:prstGeom prst="straightConnector1">
              <a:avLst/>
            </a:prstGeom>
            <a:noFill/>
            <a:ln w="9525" algn="ctr">
              <a:solidFill>
                <a:srgbClr val="009999"/>
              </a:solidFill>
              <a:round/>
              <a:headEnd/>
              <a:tailEnd type="arrow" w="med" len="med"/>
            </a:ln>
            <a:effectLst/>
          </p:spPr>
        </p:cxnSp>
      </p:grpSp>
      <p:sp>
        <p:nvSpPr>
          <p:cNvPr id="34" name="TextBox 40"/>
          <p:cNvSpPr txBox="1">
            <a:spLocks noChangeArrowheads="1"/>
          </p:cNvSpPr>
          <p:nvPr/>
        </p:nvSpPr>
        <p:spPr bwMode="auto">
          <a:xfrm>
            <a:off x="5835228" y="4705201"/>
            <a:ext cx="1255712"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auto" hangingPunct="1">
              <a:spcBef>
                <a:spcPts val="0"/>
              </a:spcBef>
              <a:spcAft>
                <a:spcPts val="0"/>
              </a:spcAft>
              <a:defRPr/>
            </a:pPr>
            <a:r>
              <a:rPr lang="en-US" altLang="zh-CN" sz="1200" b="1" kern="0" dirty="0" smtClean="0">
                <a:solidFill>
                  <a:srgbClr val="000000"/>
                </a:solidFill>
                <a:latin typeface="微软雅黑" pitchFamily="34" charset="-122"/>
                <a:ea typeface="微软雅黑" pitchFamily="34" charset="-122"/>
              </a:rPr>
              <a:t>IT</a:t>
            </a:r>
            <a:r>
              <a:rPr lang="zh-CN" altLang="en-US" sz="1200" b="1" kern="0" dirty="0">
                <a:solidFill>
                  <a:srgbClr val="000000"/>
                </a:solidFill>
                <a:latin typeface="微软雅黑" pitchFamily="34" charset="-122"/>
                <a:ea typeface="微软雅黑" pitchFamily="34" charset="-122"/>
              </a:rPr>
              <a:t>资</a:t>
            </a:r>
            <a:r>
              <a:rPr lang="zh-CN" altLang="en-US" sz="1200" b="1" kern="0" dirty="0" smtClean="0">
                <a:solidFill>
                  <a:srgbClr val="000000"/>
                </a:solidFill>
                <a:latin typeface="微软雅黑" pitchFamily="34" charset="-122"/>
                <a:ea typeface="微软雅黑" pitchFamily="34" charset="-122"/>
              </a:rPr>
              <a:t>源能力提</a:t>
            </a:r>
            <a:r>
              <a:rPr lang="zh-CN" altLang="en-US" sz="1200" b="1" kern="0" dirty="0">
                <a:solidFill>
                  <a:srgbClr val="000000"/>
                </a:solidFill>
                <a:latin typeface="微软雅黑" pitchFamily="34" charset="-122"/>
                <a:ea typeface="微软雅黑" pitchFamily="34" charset="-122"/>
              </a:rPr>
              <a:t>供</a:t>
            </a:r>
          </a:p>
        </p:txBody>
      </p:sp>
      <p:sp>
        <p:nvSpPr>
          <p:cNvPr id="35" name="TextBox 102"/>
          <p:cNvSpPr txBox="1">
            <a:spLocks noChangeArrowheads="1"/>
          </p:cNvSpPr>
          <p:nvPr/>
        </p:nvSpPr>
        <p:spPr bwMode="auto">
          <a:xfrm>
            <a:off x="2843808" y="2924944"/>
            <a:ext cx="1285875" cy="461665"/>
          </a:xfrm>
          <a:prstGeom prst="rect">
            <a:avLst/>
          </a:prstGeom>
          <a:solidFill>
            <a:srgbClr val="C00000"/>
          </a:solidFill>
          <a:ln>
            <a:noFill/>
          </a:ln>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auto" hangingPunct="1">
              <a:spcBef>
                <a:spcPts val="0"/>
              </a:spcBef>
              <a:spcAft>
                <a:spcPts val="0"/>
              </a:spcAft>
              <a:defRPr/>
            </a:pPr>
            <a:r>
              <a:rPr lang="en-US" altLang="zh-CN" sz="1200" b="1" kern="0" dirty="0" smtClean="0">
                <a:solidFill>
                  <a:srgbClr val="FFFFFF"/>
                </a:solidFill>
                <a:latin typeface="微软雅黑" pitchFamily="34" charset="-122"/>
                <a:ea typeface="微软雅黑" pitchFamily="34" charset="-122"/>
              </a:rPr>
              <a:t>3</a:t>
            </a:r>
            <a:r>
              <a:rPr lang="zh-CN" altLang="en-US" sz="1200" b="1" kern="0" dirty="0" smtClean="0">
                <a:solidFill>
                  <a:srgbClr val="FFFFFF"/>
                </a:solidFill>
                <a:latin typeface="微软雅黑" pitchFamily="34" charset="-122"/>
                <a:ea typeface="微软雅黑" pitchFamily="34" charset="-122"/>
              </a:rPr>
              <a:t>、访问</a:t>
            </a:r>
            <a:r>
              <a:rPr lang="en-US" altLang="zh-CN" sz="1200" b="1" kern="0" dirty="0" smtClean="0">
                <a:solidFill>
                  <a:srgbClr val="FFFFFF"/>
                </a:solidFill>
                <a:latin typeface="微软雅黑" pitchFamily="34" charset="-122"/>
                <a:ea typeface="微软雅黑" pitchFamily="34" charset="-122"/>
              </a:rPr>
              <a:t>/</a:t>
            </a:r>
            <a:r>
              <a:rPr lang="zh-CN" altLang="en-US" sz="1200" b="1" kern="0" dirty="0" smtClean="0">
                <a:solidFill>
                  <a:srgbClr val="FFFFFF"/>
                </a:solidFill>
                <a:latin typeface="微软雅黑" pitchFamily="34" charset="-122"/>
                <a:ea typeface="微软雅黑" pitchFamily="34" charset="-122"/>
              </a:rPr>
              <a:t>配置资源，构建</a:t>
            </a:r>
            <a:r>
              <a:rPr lang="en-US" altLang="zh-CN" sz="1200" b="1" kern="0" dirty="0" smtClean="0">
                <a:solidFill>
                  <a:srgbClr val="FFFFFF"/>
                </a:solidFill>
                <a:latin typeface="微软雅黑" pitchFamily="34" charset="-122"/>
                <a:ea typeface="微软雅黑" pitchFamily="34" charset="-122"/>
              </a:rPr>
              <a:t>IT</a:t>
            </a:r>
            <a:r>
              <a:rPr lang="zh-CN" altLang="en-US" sz="1200" b="1" kern="0" dirty="0" smtClean="0">
                <a:solidFill>
                  <a:srgbClr val="FFFFFF"/>
                </a:solidFill>
                <a:latin typeface="微软雅黑" pitchFamily="34" charset="-122"/>
                <a:ea typeface="微软雅黑" pitchFamily="34" charset="-122"/>
              </a:rPr>
              <a:t>系</a:t>
            </a:r>
            <a:r>
              <a:rPr lang="zh-CN" altLang="en-US" sz="1200" b="1" kern="0" dirty="0">
                <a:solidFill>
                  <a:srgbClr val="FFFFFF"/>
                </a:solidFill>
                <a:latin typeface="微软雅黑" pitchFamily="34" charset="-122"/>
                <a:ea typeface="微软雅黑" pitchFamily="34" charset="-122"/>
              </a:rPr>
              <a:t>统</a:t>
            </a:r>
          </a:p>
        </p:txBody>
      </p:sp>
      <p:sp>
        <p:nvSpPr>
          <p:cNvPr id="36" name="TextBox 61440"/>
          <p:cNvSpPr txBox="1">
            <a:spLocks noChangeArrowheads="1"/>
          </p:cNvSpPr>
          <p:nvPr/>
        </p:nvSpPr>
        <p:spPr bwMode="auto">
          <a:xfrm>
            <a:off x="6542683" y="4074294"/>
            <a:ext cx="4921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auto" hangingPunct="1">
              <a:spcBef>
                <a:spcPts val="0"/>
              </a:spcBef>
              <a:spcAft>
                <a:spcPts val="0"/>
              </a:spcAft>
              <a:defRPr/>
            </a:pPr>
            <a:r>
              <a:rPr lang="zh-CN" altLang="en-US" sz="1200" b="1" kern="0">
                <a:solidFill>
                  <a:srgbClr val="000000"/>
                </a:solidFill>
                <a:latin typeface="微软雅黑" pitchFamily="34" charset="-122"/>
                <a:ea typeface="微软雅黑" pitchFamily="34" charset="-122"/>
              </a:rPr>
              <a:t>用</a:t>
            </a:r>
            <a:r>
              <a:rPr lang="zh-CN" altLang="en-US" sz="1200" b="1" kern="0" smtClean="0">
                <a:solidFill>
                  <a:srgbClr val="000000"/>
                </a:solidFill>
                <a:latin typeface="微软雅黑" pitchFamily="34" charset="-122"/>
                <a:ea typeface="微软雅黑" pitchFamily="34" charset="-122"/>
              </a:rPr>
              <a:t>户</a:t>
            </a:r>
            <a:endParaRPr lang="zh-CN" altLang="en-US" sz="1200" b="1" kern="0">
              <a:solidFill>
                <a:srgbClr val="000000"/>
              </a:solidFill>
              <a:latin typeface="微软雅黑" pitchFamily="34" charset="-122"/>
              <a:ea typeface="微软雅黑" pitchFamily="34" charset="-122"/>
            </a:endParaRPr>
          </a:p>
        </p:txBody>
      </p:sp>
      <p:sp>
        <p:nvSpPr>
          <p:cNvPr id="37" name="TextBox 106"/>
          <p:cNvSpPr txBox="1">
            <a:spLocks noChangeArrowheads="1"/>
          </p:cNvSpPr>
          <p:nvPr/>
        </p:nvSpPr>
        <p:spPr bwMode="auto">
          <a:xfrm>
            <a:off x="7032203" y="4393382"/>
            <a:ext cx="4921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auto" hangingPunct="1">
              <a:spcBef>
                <a:spcPts val="0"/>
              </a:spcBef>
              <a:spcAft>
                <a:spcPts val="0"/>
              </a:spcAft>
              <a:defRPr/>
            </a:pPr>
            <a:r>
              <a:rPr lang="zh-CN" altLang="en-US" sz="1200" b="1" kern="0" dirty="0">
                <a:solidFill>
                  <a:srgbClr val="000000"/>
                </a:solidFill>
                <a:latin typeface="微软雅黑" pitchFamily="34" charset="-122"/>
                <a:ea typeface="微软雅黑" pitchFamily="34" charset="-122"/>
              </a:rPr>
              <a:t>平</a:t>
            </a:r>
            <a:r>
              <a:rPr lang="zh-CN" altLang="en-US" sz="1200" b="1" kern="0" dirty="0" smtClean="0">
                <a:solidFill>
                  <a:srgbClr val="000000"/>
                </a:solidFill>
                <a:latin typeface="微软雅黑" pitchFamily="34" charset="-122"/>
                <a:ea typeface="微软雅黑" pitchFamily="34" charset="-122"/>
              </a:rPr>
              <a:t>台</a:t>
            </a:r>
            <a:endParaRPr lang="zh-CN" altLang="en-US" sz="1200" b="1" kern="0" dirty="0">
              <a:solidFill>
                <a:srgbClr val="000000"/>
              </a:solidFill>
              <a:latin typeface="微软雅黑" pitchFamily="34" charset="-122"/>
              <a:ea typeface="微软雅黑" pitchFamily="34" charset="-122"/>
            </a:endParaRPr>
          </a:p>
        </p:txBody>
      </p:sp>
      <p:sp>
        <p:nvSpPr>
          <p:cNvPr id="38" name="下箭头 3"/>
          <p:cNvSpPr>
            <a:spLocks noChangeArrowheads="1"/>
          </p:cNvSpPr>
          <p:nvPr/>
        </p:nvSpPr>
        <p:spPr bwMode="auto">
          <a:xfrm rot="10800000">
            <a:off x="5147990" y="4408338"/>
            <a:ext cx="792162" cy="604837"/>
          </a:xfrm>
          <a:prstGeom prst="downArrow">
            <a:avLst>
              <a:gd name="adj1" fmla="val 50000"/>
              <a:gd name="adj2" fmla="val 53334"/>
            </a:avLst>
          </a:prstGeom>
          <a:solidFill>
            <a:srgbClr val="FFC000"/>
          </a:solidFill>
          <a:ln w="9525" algn="ctr">
            <a:solidFill>
              <a:srgbClr val="000000"/>
            </a:solidFill>
            <a:round/>
            <a:headEnd/>
            <a:tailEnd/>
          </a:ln>
        </p:spPr>
        <p:txBody>
          <a:bodyPr wrap="none" lIns="72000" tIns="72000" rIns="72000" bIns="72000" anchor="ctr"/>
          <a:lstStyle/>
          <a:p>
            <a:pPr algn="ctr" eaLnBrk="1" fontAlgn="auto" hangingPunct="1">
              <a:spcBef>
                <a:spcPts val="0"/>
              </a:spcBef>
              <a:spcAft>
                <a:spcPts val="0"/>
              </a:spcAft>
              <a:defRPr/>
            </a:pPr>
            <a:endParaRPr lang="zh-CN" altLang="en-US" sz="1200" b="1" kern="0">
              <a:solidFill>
                <a:srgbClr val="000000"/>
              </a:solidFill>
              <a:latin typeface="微软雅黑" pitchFamily="34" charset="-122"/>
              <a:ea typeface="微软雅黑" pitchFamily="34" charset="-122"/>
              <a:cs typeface="Times New Roman" pitchFamily="18" charset="0"/>
            </a:endParaRPr>
          </a:p>
        </p:txBody>
      </p:sp>
      <p:cxnSp>
        <p:nvCxnSpPr>
          <p:cNvPr id="39" name="直接箭头连接符 210"/>
          <p:cNvCxnSpPr>
            <a:cxnSpLocks noChangeShapeType="1"/>
          </p:cNvCxnSpPr>
          <p:nvPr/>
        </p:nvCxnSpPr>
        <p:spPr bwMode="auto">
          <a:xfrm flipH="1" flipV="1">
            <a:off x="2555776" y="4293096"/>
            <a:ext cx="1697458" cy="770805"/>
          </a:xfrm>
          <a:prstGeom prst="straightConnector1">
            <a:avLst/>
          </a:prstGeom>
          <a:noFill/>
          <a:ln w="38100" algn="ctr">
            <a:solidFill>
              <a:srgbClr val="C00000"/>
            </a:solidFill>
            <a:round/>
            <a:headEnd type="arrow" w="med" len="med"/>
            <a:tailEnd/>
          </a:ln>
          <a:effectLst/>
        </p:spPr>
      </p:cxnSp>
      <p:sp>
        <p:nvSpPr>
          <p:cNvPr id="40" name="TextBox 216"/>
          <p:cNvSpPr txBox="1">
            <a:spLocks noChangeArrowheads="1"/>
          </p:cNvSpPr>
          <p:nvPr/>
        </p:nvSpPr>
        <p:spPr bwMode="auto">
          <a:xfrm>
            <a:off x="1331640" y="4695527"/>
            <a:ext cx="1735869" cy="461665"/>
          </a:xfrm>
          <a:prstGeom prst="rect">
            <a:avLst/>
          </a:prstGeom>
          <a:solidFill>
            <a:srgbClr val="C00000"/>
          </a:solidFill>
          <a:ln>
            <a:noFill/>
          </a:ln>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auto" hangingPunct="1">
              <a:spcBef>
                <a:spcPts val="0"/>
              </a:spcBef>
              <a:spcAft>
                <a:spcPts val="0"/>
              </a:spcAft>
              <a:defRPr/>
            </a:pPr>
            <a:r>
              <a:rPr lang="en-US" altLang="zh-CN" sz="1200" b="1" kern="0" dirty="0">
                <a:solidFill>
                  <a:srgbClr val="FFFFFF"/>
                </a:solidFill>
                <a:latin typeface="微软雅黑" pitchFamily="34" charset="-122"/>
                <a:ea typeface="微软雅黑" pitchFamily="34" charset="-122"/>
              </a:rPr>
              <a:t>1</a:t>
            </a:r>
            <a:r>
              <a:rPr lang="zh-CN" altLang="en-US" sz="1200" b="1" kern="0" dirty="0" smtClean="0">
                <a:solidFill>
                  <a:srgbClr val="FFFFFF"/>
                </a:solidFill>
                <a:latin typeface="微软雅黑" pitchFamily="34" charset="-122"/>
                <a:ea typeface="微软雅黑" pitchFamily="34" charset="-122"/>
              </a:rPr>
              <a:t>、通过公众服务云申请各类资</a:t>
            </a:r>
            <a:r>
              <a:rPr lang="zh-CN" altLang="en-US" sz="1200" b="1" kern="0" dirty="0">
                <a:solidFill>
                  <a:srgbClr val="FFFFFF"/>
                </a:solidFill>
                <a:latin typeface="微软雅黑" pitchFamily="34" charset="-122"/>
                <a:ea typeface="微软雅黑" pitchFamily="34" charset="-122"/>
              </a:rPr>
              <a:t>源</a:t>
            </a:r>
          </a:p>
        </p:txBody>
      </p:sp>
      <p:cxnSp>
        <p:nvCxnSpPr>
          <p:cNvPr id="41" name="直接箭头连接符 217"/>
          <p:cNvCxnSpPr>
            <a:cxnSpLocks noChangeShapeType="1"/>
          </p:cNvCxnSpPr>
          <p:nvPr/>
        </p:nvCxnSpPr>
        <p:spPr bwMode="auto">
          <a:xfrm flipH="1">
            <a:off x="2967571" y="3789040"/>
            <a:ext cx="901539" cy="0"/>
          </a:xfrm>
          <a:prstGeom prst="straightConnector1">
            <a:avLst/>
          </a:prstGeom>
          <a:noFill/>
          <a:ln w="38100" algn="ctr">
            <a:solidFill>
              <a:srgbClr val="C00000"/>
            </a:solidFill>
            <a:round/>
            <a:headEnd type="arrow" w="med" len="med"/>
            <a:tailEnd/>
          </a:ln>
          <a:effectLst/>
        </p:spPr>
      </p:cxnSp>
      <p:sp>
        <p:nvSpPr>
          <p:cNvPr id="42" name="矩形 41"/>
          <p:cNvSpPr/>
          <p:nvPr/>
        </p:nvSpPr>
        <p:spPr bwMode="auto">
          <a:xfrm>
            <a:off x="6199286" y="5406801"/>
            <a:ext cx="333375" cy="306388"/>
          </a:xfrm>
          <a:prstGeom prst="rect">
            <a:avLst/>
          </a:prstGeom>
          <a:solidFill>
            <a:srgbClr val="333399"/>
          </a:solidFill>
          <a:ln w="9525" cap="flat" cmpd="sng" algn="ctr">
            <a:solidFill>
              <a:srgbClr val="000000"/>
            </a:solidFill>
            <a:prstDash val="solid"/>
            <a:round/>
            <a:headEnd type="none" w="med" len="med"/>
            <a:tailEnd type="none" w="med" len="med"/>
          </a:ln>
          <a:effectLst/>
          <a:extLst/>
        </p:spPr>
        <p:txBody>
          <a:bodyPr wrap="none" lIns="72000" tIns="72000" rIns="72000" bIns="72000" anchor="ctr"/>
          <a:lstStyle/>
          <a:p>
            <a:pPr algn="ctr" eaLnBrk="1" fontAlgn="auto" hangingPunct="1">
              <a:spcBef>
                <a:spcPts val="0"/>
              </a:spcBef>
              <a:spcAft>
                <a:spcPts val="0"/>
              </a:spcAft>
              <a:defRPr/>
            </a:pPr>
            <a:r>
              <a:rPr lang="en-US" altLang="zh-CN" sz="1200" b="1" kern="0">
                <a:solidFill>
                  <a:srgbClr val="FFFFFF"/>
                </a:solidFill>
                <a:latin typeface="微软雅黑" pitchFamily="34" charset="-122"/>
                <a:ea typeface="微软雅黑" pitchFamily="34" charset="-122"/>
                <a:cs typeface="Times New Roman" pitchFamily="18" charset="0"/>
              </a:rPr>
              <a:t>...</a:t>
            </a:r>
            <a:endParaRPr lang="zh-CN" altLang="en-US" sz="1200" b="1" kern="0">
              <a:solidFill>
                <a:srgbClr val="FFFFFF"/>
              </a:solidFill>
              <a:latin typeface="微软雅黑" pitchFamily="34" charset="-122"/>
              <a:ea typeface="微软雅黑" pitchFamily="34" charset="-122"/>
              <a:cs typeface="Times New Roman" pitchFamily="18" charset="0"/>
            </a:endParaRPr>
          </a:p>
        </p:txBody>
      </p:sp>
      <p:sp>
        <p:nvSpPr>
          <p:cNvPr id="43" name="TextBox 40"/>
          <p:cNvSpPr txBox="1">
            <a:spLocks noChangeArrowheads="1"/>
          </p:cNvSpPr>
          <p:nvPr/>
        </p:nvSpPr>
        <p:spPr bwMode="auto">
          <a:xfrm>
            <a:off x="4123333" y="2929707"/>
            <a:ext cx="947737"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auto" hangingPunct="1">
              <a:spcBef>
                <a:spcPts val="0"/>
              </a:spcBef>
              <a:spcAft>
                <a:spcPts val="0"/>
              </a:spcAft>
              <a:defRPr/>
            </a:pPr>
            <a:r>
              <a:rPr lang="zh-CN" altLang="en-US" sz="1200" b="1" kern="0" dirty="0" smtClean="0">
                <a:solidFill>
                  <a:srgbClr val="000000"/>
                </a:solidFill>
                <a:latin typeface="微软雅黑" pitchFamily="34" charset="-122"/>
                <a:ea typeface="微软雅黑" pitchFamily="34" charset="-122"/>
              </a:rPr>
              <a:t>用户</a:t>
            </a:r>
            <a:r>
              <a:rPr lang="en-US" altLang="zh-CN" sz="1200" b="1" kern="0" dirty="0" smtClean="0">
                <a:solidFill>
                  <a:srgbClr val="000000"/>
                </a:solidFill>
                <a:latin typeface="微软雅黑" pitchFamily="34" charset="-122"/>
                <a:ea typeface="微软雅黑" pitchFamily="34" charset="-122"/>
              </a:rPr>
              <a:t>IT</a:t>
            </a:r>
            <a:r>
              <a:rPr lang="zh-CN" altLang="en-US" sz="1200" b="1" kern="0" dirty="0">
                <a:solidFill>
                  <a:srgbClr val="000000"/>
                </a:solidFill>
                <a:latin typeface="微软雅黑" pitchFamily="34" charset="-122"/>
                <a:ea typeface="微软雅黑" pitchFamily="34" charset="-122"/>
              </a:rPr>
              <a:t>系统</a:t>
            </a:r>
          </a:p>
        </p:txBody>
      </p:sp>
      <p:sp>
        <p:nvSpPr>
          <p:cNvPr id="44" name="圆角矩形 43"/>
          <p:cNvSpPr/>
          <p:nvPr/>
        </p:nvSpPr>
        <p:spPr>
          <a:xfrm>
            <a:off x="404812" y="2708920"/>
            <a:ext cx="1449139" cy="361027"/>
          </a:xfrm>
          <a:prstGeom prst="roundRect">
            <a:avLst/>
          </a:prstGeom>
          <a:solidFill>
            <a:srgbClr val="FF9900"/>
          </a:solidFill>
          <a:ln w="25400" cap="flat" cmpd="sng" algn="ctr">
            <a:noFill/>
            <a:prstDash val="solid"/>
          </a:ln>
          <a:effectLst/>
        </p:spPr>
        <p:txBody>
          <a:bodyPr anchor="ctr"/>
          <a:lstStyle/>
          <a:p>
            <a:pPr algn="ctr" eaLnBrk="1" fontAlgn="auto" hangingPunct="1">
              <a:spcBef>
                <a:spcPts val="0"/>
              </a:spcBef>
              <a:spcAft>
                <a:spcPts val="0"/>
              </a:spcAft>
              <a:defRPr/>
            </a:pPr>
            <a:r>
              <a:rPr lang="zh-CN" altLang="en-US" sz="1400" b="1" kern="0" dirty="0" smtClean="0">
                <a:solidFill>
                  <a:srgbClr val="FFFFFF"/>
                </a:solidFill>
                <a:latin typeface="微软雅黑" pitchFamily="34" charset="-122"/>
                <a:ea typeface="微软雅黑" pitchFamily="34" charset="-122"/>
              </a:rPr>
              <a:t>中小企业</a:t>
            </a:r>
            <a:endParaRPr lang="zh-CN" altLang="en-US" sz="1400" b="1" kern="0" dirty="0">
              <a:solidFill>
                <a:srgbClr val="FFFFFF"/>
              </a:solidFill>
              <a:latin typeface="微软雅黑" pitchFamily="34" charset="-122"/>
              <a:ea typeface="微软雅黑" pitchFamily="34" charset="-122"/>
            </a:endParaRPr>
          </a:p>
        </p:txBody>
      </p:sp>
      <p:sp>
        <p:nvSpPr>
          <p:cNvPr id="45" name="AutoShape 60"/>
          <p:cNvSpPr>
            <a:spLocks noChangeArrowheads="1"/>
          </p:cNvSpPr>
          <p:nvPr/>
        </p:nvSpPr>
        <p:spPr bwMode="auto">
          <a:xfrm>
            <a:off x="245702" y="2227067"/>
            <a:ext cx="8702997" cy="3878354"/>
          </a:xfrm>
          <a:prstGeom prst="roundRect">
            <a:avLst>
              <a:gd name="adj" fmla="val 2032"/>
            </a:avLst>
          </a:prstGeom>
          <a:noFill/>
          <a:ln w="9525">
            <a:solidFill>
              <a:srgbClr val="2C5EAC"/>
            </a:solidFill>
            <a:prstDash val="dash"/>
            <a:round/>
            <a:headEnd/>
            <a:tailEnd/>
          </a:ln>
          <a:effectLst/>
        </p:spPr>
        <p:txBody>
          <a:bodyPr anchor="ctr"/>
          <a:lstStyle/>
          <a:p>
            <a:pPr>
              <a:lnSpc>
                <a:spcPct val="150000"/>
              </a:lnSpc>
              <a:buClr>
                <a:schemeClr val="accent5"/>
              </a:buClr>
              <a:defRPr/>
            </a:pPr>
            <a:endParaRPr lang="en-US" altLang="zh-CN" sz="1400" dirty="0">
              <a:latin typeface="Arial" charset="0"/>
            </a:endParaRPr>
          </a:p>
        </p:txBody>
      </p:sp>
      <p:pic>
        <p:nvPicPr>
          <p:cNvPr id="46" name="图片 4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129683" y="2329964"/>
            <a:ext cx="4330749" cy="1963131"/>
          </a:xfrm>
          <a:prstGeom prst="rect">
            <a:avLst/>
          </a:prstGeom>
        </p:spPr>
      </p:pic>
      <p:sp>
        <p:nvSpPr>
          <p:cNvPr id="47" name="圆角矩形 46"/>
          <p:cNvSpPr/>
          <p:nvPr/>
        </p:nvSpPr>
        <p:spPr>
          <a:xfrm>
            <a:off x="395536" y="3115295"/>
            <a:ext cx="1449139" cy="361027"/>
          </a:xfrm>
          <a:prstGeom prst="roundRect">
            <a:avLst/>
          </a:prstGeom>
          <a:solidFill>
            <a:srgbClr val="FF9900"/>
          </a:solidFill>
          <a:ln w="25400" cap="flat" cmpd="sng" algn="ctr">
            <a:noFill/>
            <a:prstDash val="solid"/>
          </a:ln>
          <a:effectLst/>
        </p:spPr>
        <p:txBody>
          <a:bodyPr anchor="ctr"/>
          <a:lstStyle/>
          <a:p>
            <a:pPr algn="ctr" eaLnBrk="1" fontAlgn="auto" hangingPunct="1">
              <a:spcBef>
                <a:spcPts val="0"/>
              </a:spcBef>
              <a:spcAft>
                <a:spcPts val="0"/>
              </a:spcAft>
              <a:defRPr/>
            </a:pPr>
            <a:r>
              <a:rPr lang="zh-CN" altLang="en-US" sz="1400" b="1" kern="0" dirty="0" smtClean="0">
                <a:solidFill>
                  <a:srgbClr val="FFFFFF"/>
                </a:solidFill>
                <a:latin typeface="微软雅黑" pitchFamily="34" charset="-122"/>
                <a:ea typeface="微软雅黑" pitchFamily="34" charset="-122"/>
              </a:rPr>
              <a:t>互联网公司</a:t>
            </a:r>
            <a:endParaRPr lang="zh-CN" altLang="en-US" sz="1400" b="1" kern="0" dirty="0">
              <a:solidFill>
                <a:srgbClr val="FFFFFF"/>
              </a:solidFill>
              <a:latin typeface="微软雅黑" pitchFamily="34" charset="-122"/>
              <a:ea typeface="微软雅黑" pitchFamily="34" charset="-122"/>
            </a:endParaRPr>
          </a:p>
        </p:txBody>
      </p:sp>
      <p:sp>
        <p:nvSpPr>
          <p:cNvPr id="48" name="圆角矩形 47"/>
          <p:cNvSpPr/>
          <p:nvPr/>
        </p:nvSpPr>
        <p:spPr>
          <a:xfrm>
            <a:off x="395536" y="3555857"/>
            <a:ext cx="1449139" cy="361027"/>
          </a:xfrm>
          <a:prstGeom prst="roundRect">
            <a:avLst/>
          </a:prstGeom>
          <a:solidFill>
            <a:srgbClr val="FF9900"/>
          </a:solidFill>
          <a:ln w="25400" cap="flat" cmpd="sng" algn="ctr">
            <a:noFill/>
            <a:prstDash val="solid"/>
          </a:ln>
          <a:effectLst/>
        </p:spPr>
        <p:txBody>
          <a:bodyPr anchor="ctr"/>
          <a:lstStyle/>
          <a:p>
            <a:pPr algn="ctr">
              <a:defRPr/>
            </a:pPr>
            <a:r>
              <a:rPr lang="zh-CN" altLang="en-US" sz="1400" b="1" kern="0" dirty="0">
                <a:solidFill>
                  <a:srgbClr val="FFFFFF"/>
                </a:solidFill>
                <a:latin typeface="微软雅黑" pitchFamily="34" charset="-122"/>
                <a:ea typeface="微软雅黑" pitchFamily="34" charset="-122"/>
              </a:rPr>
              <a:t>医疗、金融等行业客户</a:t>
            </a:r>
          </a:p>
        </p:txBody>
      </p:sp>
      <p:sp>
        <p:nvSpPr>
          <p:cNvPr id="49" name="圆角矩形 48"/>
          <p:cNvSpPr/>
          <p:nvPr/>
        </p:nvSpPr>
        <p:spPr>
          <a:xfrm>
            <a:off x="395536" y="3988892"/>
            <a:ext cx="1449139" cy="361027"/>
          </a:xfrm>
          <a:prstGeom prst="roundRect">
            <a:avLst/>
          </a:prstGeom>
          <a:solidFill>
            <a:srgbClr val="FF9900"/>
          </a:solidFill>
          <a:ln w="25400" cap="flat" cmpd="sng" algn="ctr">
            <a:noFill/>
            <a:prstDash val="solid"/>
          </a:ln>
          <a:effectLst/>
        </p:spPr>
        <p:txBody>
          <a:bodyPr anchor="ctr"/>
          <a:lstStyle/>
          <a:p>
            <a:pPr algn="ctr" eaLnBrk="1" fontAlgn="auto" hangingPunct="1">
              <a:spcBef>
                <a:spcPts val="0"/>
              </a:spcBef>
              <a:spcAft>
                <a:spcPts val="0"/>
              </a:spcAft>
              <a:defRPr/>
            </a:pPr>
            <a:r>
              <a:rPr lang="en-US" altLang="zh-CN" sz="1400" b="1" kern="0" dirty="0" smtClean="0">
                <a:solidFill>
                  <a:srgbClr val="FFFFFF"/>
                </a:solidFill>
                <a:latin typeface="微软雅黑" pitchFamily="34" charset="-122"/>
                <a:ea typeface="微软雅黑" pitchFamily="34" charset="-122"/>
              </a:rPr>
              <a:t>……</a:t>
            </a:r>
            <a:endParaRPr lang="zh-CN" altLang="en-US" sz="1400" b="1" kern="0" dirty="0">
              <a:solidFill>
                <a:srgbClr val="FFFFFF"/>
              </a:solidFill>
              <a:latin typeface="微软雅黑" pitchFamily="34" charset="-122"/>
              <a:ea typeface="微软雅黑" pitchFamily="34" charset="-122"/>
            </a:endParaRPr>
          </a:p>
        </p:txBody>
      </p:sp>
      <p:pic>
        <p:nvPicPr>
          <p:cNvPr id="50" name="Picture 3" descr="C:\Users\zhouhua\Pictures\User group.png"/>
          <p:cNvPicPr>
            <a:picLocks noChangeAspect="1" noChangeArrowheads="1"/>
          </p:cNvPicPr>
          <p:nvPr/>
        </p:nvPicPr>
        <p:blipFill>
          <a:blip r:embed="rId2" cstate="print"/>
          <a:srcRect/>
          <a:stretch>
            <a:fillRect/>
          </a:stretch>
        </p:blipFill>
        <p:spPr bwMode="auto">
          <a:xfrm>
            <a:off x="2051720" y="3789040"/>
            <a:ext cx="747713" cy="625475"/>
          </a:xfrm>
          <a:prstGeom prst="rect">
            <a:avLst/>
          </a:prstGeom>
          <a:noFill/>
          <a:ln>
            <a:noFill/>
          </a:ln>
          <a:effectLst>
            <a:outerShdw blurRad="50800" dist="38100" dir="2700000" algn="tl" rotWithShape="0">
              <a:prstClr val="black">
                <a:alpha val="40000"/>
              </a:prstClr>
            </a:outerShdw>
          </a:effectLst>
          <a:extLst/>
        </p:spPr>
      </p:pic>
      <p:cxnSp>
        <p:nvCxnSpPr>
          <p:cNvPr id="52" name="直接箭头连接符 217"/>
          <p:cNvCxnSpPr>
            <a:cxnSpLocks noChangeShapeType="1"/>
          </p:cNvCxnSpPr>
          <p:nvPr/>
        </p:nvCxnSpPr>
        <p:spPr bwMode="auto">
          <a:xfrm>
            <a:off x="2745644" y="3836362"/>
            <a:ext cx="2015366" cy="1227539"/>
          </a:xfrm>
          <a:prstGeom prst="straightConnector1">
            <a:avLst/>
          </a:prstGeom>
          <a:noFill/>
          <a:ln w="38100" algn="ctr">
            <a:solidFill>
              <a:srgbClr val="C00000"/>
            </a:solidFill>
            <a:round/>
            <a:headEnd type="arrow" w="med" len="med"/>
            <a:tailEnd/>
          </a:ln>
          <a:effectLst/>
        </p:spPr>
      </p:cxnSp>
      <p:sp>
        <p:nvSpPr>
          <p:cNvPr id="53" name="TextBox 102"/>
          <p:cNvSpPr txBox="1">
            <a:spLocks noChangeArrowheads="1"/>
          </p:cNvSpPr>
          <p:nvPr/>
        </p:nvSpPr>
        <p:spPr bwMode="auto">
          <a:xfrm>
            <a:off x="3430141" y="4232121"/>
            <a:ext cx="1285875" cy="276999"/>
          </a:xfrm>
          <a:prstGeom prst="rect">
            <a:avLst/>
          </a:prstGeom>
          <a:solidFill>
            <a:srgbClr val="C00000"/>
          </a:solidFill>
          <a:ln>
            <a:noFill/>
          </a:ln>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auto" hangingPunct="1">
              <a:spcBef>
                <a:spcPts val="0"/>
              </a:spcBef>
              <a:spcAft>
                <a:spcPts val="0"/>
              </a:spcAft>
              <a:defRPr/>
            </a:pPr>
            <a:r>
              <a:rPr lang="en-US" altLang="zh-CN" sz="1200" b="1" kern="0" dirty="0" smtClean="0">
                <a:solidFill>
                  <a:srgbClr val="FFFFFF"/>
                </a:solidFill>
                <a:latin typeface="微软雅黑" pitchFamily="34" charset="-122"/>
                <a:ea typeface="微软雅黑" pitchFamily="34" charset="-122"/>
              </a:rPr>
              <a:t>2</a:t>
            </a:r>
            <a:r>
              <a:rPr lang="zh-CN" altLang="en-US" sz="1200" b="1" kern="0" dirty="0" smtClean="0">
                <a:solidFill>
                  <a:srgbClr val="FFFFFF"/>
                </a:solidFill>
                <a:latin typeface="微软雅黑" pitchFamily="34" charset="-122"/>
                <a:ea typeface="微软雅黑" pitchFamily="34" charset="-122"/>
              </a:rPr>
              <a:t>、资源分配</a:t>
            </a:r>
            <a:endParaRPr lang="zh-CN" altLang="en-US" sz="1200" b="1" kern="0" dirty="0">
              <a:solidFill>
                <a:srgbClr val="FFFFFF"/>
              </a:solidFill>
              <a:latin typeface="微软雅黑" pitchFamily="34" charset="-122"/>
              <a:ea typeface="微软雅黑" pitchFamily="34" charset="-122"/>
            </a:endParaRPr>
          </a:p>
        </p:txBody>
      </p:sp>
    </p:spTree>
    <p:extLst>
      <p:ext uri="{BB962C8B-B14F-4D97-AF65-F5344CB8AC3E}">
        <p14:creationId xmlns:p14="http://schemas.microsoft.com/office/powerpoint/2010/main" xmlns="" val="228447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699747" y="2390258"/>
            <a:ext cx="2736304" cy="1793083"/>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323528" y="162505"/>
            <a:ext cx="3960440" cy="494928"/>
          </a:xfrm>
        </p:spPr>
        <p:txBody>
          <a:bodyPr>
            <a:noAutofit/>
          </a:bodyPr>
          <a:lstStyle/>
          <a:p>
            <a:pPr>
              <a:defRPr/>
            </a:pPr>
            <a:r>
              <a:rPr lang="zh-CN" altLang="en-US" sz="2800" kern="0" dirty="0">
                <a:effectLst>
                  <a:outerShdw blurRad="38100" dist="38100" dir="2700000" algn="tl">
                    <a:srgbClr val="C0C0C0"/>
                  </a:outerShdw>
                </a:effectLst>
              </a:rPr>
              <a:t>移动云业务特点</a:t>
            </a:r>
          </a:p>
        </p:txBody>
      </p:sp>
      <p:sp>
        <p:nvSpPr>
          <p:cNvPr id="38" name="矩形 37"/>
          <p:cNvSpPr/>
          <p:nvPr/>
        </p:nvSpPr>
        <p:spPr>
          <a:xfrm>
            <a:off x="4644008" y="2411760"/>
            <a:ext cx="2736304" cy="1793083"/>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9" name="矩形 38"/>
          <p:cNvSpPr/>
          <p:nvPr/>
        </p:nvSpPr>
        <p:spPr>
          <a:xfrm>
            <a:off x="1676453" y="4581128"/>
            <a:ext cx="2736304" cy="1656184"/>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0" name="矩形 39"/>
          <p:cNvSpPr/>
          <p:nvPr/>
        </p:nvSpPr>
        <p:spPr>
          <a:xfrm>
            <a:off x="4645788" y="4581128"/>
            <a:ext cx="2736304" cy="1656184"/>
          </a:xfrm>
          <a:prstGeom prst="rect">
            <a:avLst/>
          </a:prstGeom>
          <a:solidFill>
            <a:srgbClr val="FFC0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42" name="矩形 41"/>
          <p:cNvSpPr/>
          <p:nvPr/>
        </p:nvSpPr>
        <p:spPr>
          <a:xfrm>
            <a:off x="1699747" y="1368746"/>
            <a:ext cx="5708047" cy="623725"/>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4" name="TextBox 77"/>
          <p:cNvSpPr txBox="1"/>
          <p:nvPr/>
        </p:nvSpPr>
        <p:spPr>
          <a:xfrm>
            <a:off x="1038473" y="1126610"/>
            <a:ext cx="661274" cy="1107996"/>
          </a:xfrm>
          <a:prstGeom prst="rect">
            <a:avLst/>
          </a:prstGeom>
          <a:noFill/>
        </p:spPr>
        <p:txBody>
          <a:bodyPr wrap="square" rtlCol="0">
            <a:spAutoFit/>
          </a:bodyPr>
          <a:lstStyle/>
          <a:p>
            <a:pPr fontAlgn="base">
              <a:spcBef>
                <a:spcPct val="0"/>
              </a:spcBef>
              <a:spcAft>
                <a:spcPct val="0"/>
              </a:spcAft>
            </a:pPr>
            <a:r>
              <a:rPr lang="zh-CN" altLang="en-US" sz="2200" b="1" dirty="0" smtClean="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标准化</a:t>
            </a:r>
            <a:endParaRPr lang="zh-CN" altLang="en-US" sz="2200"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5" name="TextBox 77"/>
          <p:cNvSpPr txBox="1"/>
          <p:nvPr/>
        </p:nvSpPr>
        <p:spPr>
          <a:xfrm>
            <a:off x="998855" y="4620972"/>
            <a:ext cx="676984" cy="1446550"/>
          </a:xfrm>
          <a:prstGeom prst="rect">
            <a:avLst/>
          </a:prstGeom>
          <a:noFill/>
        </p:spPr>
        <p:txBody>
          <a:bodyPr wrap="square" rtlCol="0">
            <a:spAutoFit/>
          </a:bodyPr>
          <a:lstStyle/>
          <a:p>
            <a:pPr fontAlgn="base">
              <a:spcBef>
                <a:spcPct val="0"/>
              </a:spcBef>
              <a:spcAft>
                <a:spcPct val="0"/>
              </a:spcAft>
            </a:pPr>
            <a:r>
              <a:rPr lang="zh-CN" altLang="en-US" sz="2200" b="1" dirty="0" smtClean="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自助服务</a:t>
            </a:r>
            <a:endParaRPr lang="zh-CN" altLang="en-US" sz="2200"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6" name="TextBox 77"/>
          <p:cNvSpPr txBox="1"/>
          <p:nvPr/>
        </p:nvSpPr>
        <p:spPr>
          <a:xfrm>
            <a:off x="7548385" y="2569785"/>
            <a:ext cx="576064" cy="1446550"/>
          </a:xfrm>
          <a:prstGeom prst="rect">
            <a:avLst/>
          </a:prstGeom>
          <a:noFill/>
        </p:spPr>
        <p:txBody>
          <a:bodyPr wrap="square" rtlCol="0">
            <a:spAutoFit/>
          </a:bodyPr>
          <a:lstStyle/>
          <a:p>
            <a:pPr fontAlgn="base">
              <a:spcBef>
                <a:spcPct val="0"/>
              </a:spcBef>
              <a:spcAft>
                <a:spcPct val="0"/>
              </a:spcAft>
            </a:pPr>
            <a:r>
              <a:rPr lang="zh-CN" altLang="en-US" sz="2200" b="1" dirty="0" smtClean="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快速部署</a:t>
            </a:r>
            <a:endParaRPr lang="zh-CN" altLang="en-US" sz="2200"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7" name="TextBox 77"/>
          <p:cNvSpPr txBox="1"/>
          <p:nvPr/>
        </p:nvSpPr>
        <p:spPr>
          <a:xfrm>
            <a:off x="7536346" y="4620972"/>
            <a:ext cx="539924" cy="1446550"/>
          </a:xfrm>
          <a:prstGeom prst="rect">
            <a:avLst/>
          </a:prstGeom>
          <a:noFill/>
        </p:spPr>
        <p:txBody>
          <a:bodyPr wrap="square" rtlCol="0">
            <a:spAutoFit/>
          </a:bodyPr>
          <a:lstStyle/>
          <a:p>
            <a:pPr fontAlgn="base">
              <a:spcBef>
                <a:spcPct val="0"/>
              </a:spcBef>
              <a:spcAft>
                <a:spcPct val="0"/>
              </a:spcAft>
            </a:pPr>
            <a:r>
              <a:rPr lang="zh-CN" altLang="en-US" sz="2200" b="1" dirty="0" smtClean="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按需使用</a:t>
            </a:r>
            <a:endParaRPr lang="zh-CN" altLang="en-US" sz="2200"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8" name="TextBox 77"/>
          <p:cNvSpPr txBox="1"/>
          <p:nvPr/>
        </p:nvSpPr>
        <p:spPr>
          <a:xfrm>
            <a:off x="1019215" y="2662119"/>
            <a:ext cx="528449" cy="1446550"/>
          </a:xfrm>
          <a:prstGeom prst="rect">
            <a:avLst/>
          </a:prstGeom>
          <a:noFill/>
        </p:spPr>
        <p:txBody>
          <a:bodyPr wrap="square" rtlCol="0">
            <a:spAutoFit/>
          </a:bodyPr>
          <a:lstStyle/>
          <a:p>
            <a:pPr fontAlgn="base">
              <a:spcBef>
                <a:spcPct val="0"/>
              </a:spcBef>
              <a:spcAft>
                <a:spcPct val="0"/>
              </a:spcAft>
            </a:pPr>
            <a:r>
              <a:rPr lang="zh-CN" altLang="en-US" sz="2200" b="1" dirty="0" smtClean="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安全稳定</a:t>
            </a:r>
            <a:endParaRPr lang="zh-CN" altLang="en-US" sz="2200"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9" name="矩形 48"/>
          <p:cNvSpPr/>
          <p:nvPr/>
        </p:nvSpPr>
        <p:spPr>
          <a:xfrm>
            <a:off x="1883311" y="1533676"/>
            <a:ext cx="4801314" cy="369332"/>
          </a:xfrm>
          <a:prstGeom prst="rect">
            <a:avLst/>
          </a:prstGeom>
        </p:spPr>
        <p:txBody>
          <a:bodyPr wrap="none">
            <a:spAutoFit/>
          </a:bodyPr>
          <a:lstStyle/>
          <a:p>
            <a:r>
              <a:rPr lang="zh-CN" altLang="en-US" b="1" dirty="0">
                <a:solidFill>
                  <a:schemeClr val="bg1"/>
                </a:solidFill>
                <a:latin typeface="微软雅黑" panose="020B0503020204020204" pitchFamily="34" charset="-122"/>
                <a:ea typeface="微软雅黑" panose="020B0503020204020204" pitchFamily="34" charset="-122"/>
              </a:rPr>
              <a:t>为用户提供标准化的云资源订购及应用服务。</a:t>
            </a:r>
          </a:p>
        </p:txBody>
      </p:sp>
      <p:sp>
        <p:nvSpPr>
          <p:cNvPr id="50" name="矩形 49"/>
          <p:cNvSpPr/>
          <p:nvPr/>
        </p:nvSpPr>
        <p:spPr>
          <a:xfrm>
            <a:off x="1889820" y="2631341"/>
            <a:ext cx="2394148" cy="1477328"/>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软硬件层面采用数据多副本容错、心跳检测；在设施层面，能源、制冷和网络接入采用了冗余设计。</a:t>
            </a:r>
          </a:p>
        </p:txBody>
      </p:sp>
      <p:sp>
        <p:nvSpPr>
          <p:cNvPr id="51" name="矩形 50"/>
          <p:cNvSpPr/>
          <p:nvPr/>
        </p:nvSpPr>
        <p:spPr>
          <a:xfrm>
            <a:off x="4843209" y="4731977"/>
            <a:ext cx="2252894" cy="1477328"/>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支持客户按需订购使用基础资源，客户可根据业务发展状态订购或取退订动云产品，按需使用。</a:t>
            </a:r>
          </a:p>
        </p:txBody>
      </p:sp>
      <p:sp>
        <p:nvSpPr>
          <p:cNvPr id="52" name="矩形 51"/>
          <p:cNvSpPr/>
          <p:nvPr/>
        </p:nvSpPr>
        <p:spPr>
          <a:xfrm>
            <a:off x="4833156" y="2628612"/>
            <a:ext cx="2358008" cy="1200329"/>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从资源申请到服务能力的提供可在</a:t>
            </a:r>
            <a:r>
              <a:rPr lang="en-US" altLang="zh-CN" b="1" dirty="0">
                <a:solidFill>
                  <a:schemeClr val="bg1"/>
                </a:solidFill>
                <a:latin typeface="微软雅黑" panose="020B0503020204020204" pitchFamily="34" charset="-122"/>
                <a:ea typeface="微软雅黑" panose="020B0503020204020204" pitchFamily="34" charset="-122"/>
              </a:rPr>
              <a:t>1</a:t>
            </a:r>
            <a:r>
              <a:rPr lang="zh-CN" altLang="en-US" b="1" dirty="0">
                <a:solidFill>
                  <a:schemeClr val="bg1"/>
                </a:solidFill>
                <a:latin typeface="微软雅黑" panose="020B0503020204020204" pitchFamily="34" charset="-122"/>
                <a:ea typeface="微软雅黑" panose="020B0503020204020204" pitchFamily="34" charset="-122"/>
              </a:rPr>
              <a:t>小时内完成，可实现快速部署，缩短上线周期。</a:t>
            </a:r>
          </a:p>
        </p:txBody>
      </p:sp>
      <p:sp>
        <p:nvSpPr>
          <p:cNvPr id="53" name="矩形 52"/>
          <p:cNvSpPr/>
          <p:nvPr/>
        </p:nvSpPr>
        <p:spPr>
          <a:xfrm>
            <a:off x="1961828" y="4755486"/>
            <a:ext cx="2250131" cy="923330"/>
          </a:xfrm>
          <a:prstGeom prst="rect">
            <a:avLst/>
          </a:prstGeom>
          <a:noFill/>
        </p:spPr>
        <p:style>
          <a:lnRef idx="0">
            <a:schemeClr val="accent5"/>
          </a:lnRef>
          <a:fillRef idx="3">
            <a:schemeClr val="accent5"/>
          </a:fillRef>
          <a:effectRef idx="3">
            <a:schemeClr val="accent5"/>
          </a:effectRef>
          <a:fontRef idx="minor">
            <a:schemeClr val="lt1"/>
          </a:fontRef>
        </p:style>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用户可在线申请获取资源，并在线配置，即可开通并使用服务。</a:t>
            </a:r>
          </a:p>
        </p:txBody>
      </p:sp>
    </p:spTree>
    <p:extLst>
      <p:ext uri="{BB962C8B-B14F-4D97-AF65-F5344CB8AC3E}">
        <p14:creationId xmlns:p14="http://schemas.microsoft.com/office/powerpoint/2010/main" xmlns="" val="29052360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46"/>
          <p:cNvGrpSpPr>
            <a:grpSpLocks/>
          </p:cNvGrpSpPr>
          <p:nvPr/>
        </p:nvGrpSpPr>
        <p:grpSpPr bwMode="auto">
          <a:xfrm>
            <a:off x="4400950" y="1100289"/>
            <a:ext cx="1451440" cy="1028102"/>
            <a:chOff x="720" y="376"/>
            <a:chExt cx="2352" cy="1591"/>
          </a:xfrm>
          <a:effectLst>
            <a:outerShdw blurRad="50800" dist="38100" algn="l" rotWithShape="0">
              <a:prstClr val="black">
                <a:alpha val="40000"/>
              </a:prstClr>
            </a:outerShdw>
          </a:effectLst>
        </p:grpSpPr>
        <p:pic>
          <p:nvPicPr>
            <p:cNvPr id="5" name="Picture 145" descr="房子"/>
            <p:cNvPicPr>
              <a:picLocks noChangeAspect="1" noChangeArrowheads="1"/>
            </p:cNvPicPr>
            <p:nvPr/>
          </p:nvPicPr>
          <p:blipFill>
            <a:blip r:embed="rId2" cstate="print">
              <a:clrChange>
                <a:clrFrom>
                  <a:srgbClr val="FFFFFF"/>
                </a:clrFrom>
                <a:clrTo>
                  <a:srgbClr val="FFFFFF">
                    <a:alpha val="0"/>
                  </a:srgbClr>
                </a:clrTo>
              </a:clrChange>
              <a:grayscl/>
              <a:lum bright="10000" contrast="20000"/>
            </a:blip>
            <a:srcRect/>
            <a:stretch>
              <a:fillRect/>
            </a:stretch>
          </p:blipFill>
          <p:spPr bwMode="auto">
            <a:xfrm>
              <a:off x="1200" y="376"/>
              <a:ext cx="1104" cy="919"/>
            </a:xfrm>
            <a:prstGeom prst="rect">
              <a:avLst/>
            </a:prstGeom>
            <a:noFill/>
            <a:ln w="9525">
              <a:noFill/>
              <a:miter lim="800000"/>
              <a:headEnd/>
              <a:tailEnd/>
            </a:ln>
          </p:spPr>
        </p:pic>
        <p:pic>
          <p:nvPicPr>
            <p:cNvPr id="6" name="Picture 143" descr="房子"/>
            <p:cNvPicPr>
              <a:picLocks noChangeAspect="1" noChangeArrowheads="1"/>
            </p:cNvPicPr>
            <p:nvPr/>
          </p:nvPicPr>
          <p:blipFill>
            <a:blip r:embed="rId3" cstate="print">
              <a:clrChange>
                <a:clrFrom>
                  <a:srgbClr val="FFFFFF"/>
                </a:clrFrom>
                <a:clrTo>
                  <a:srgbClr val="FFFFFF">
                    <a:alpha val="0"/>
                  </a:srgbClr>
                </a:clrTo>
              </a:clrChange>
              <a:grayscl/>
              <a:lum bright="10000" contrast="20000"/>
            </a:blip>
            <a:srcRect/>
            <a:stretch>
              <a:fillRect/>
            </a:stretch>
          </p:blipFill>
          <p:spPr bwMode="auto">
            <a:xfrm>
              <a:off x="1920" y="720"/>
              <a:ext cx="1152" cy="959"/>
            </a:xfrm>
            <a:prstGeom prst="rect">
              <a:avLst/>
            </a:prstGeom>
            <a:noFill/>
            <a:ln w="9525">
              <a:noFill/>
              <a:miter lim="800000"/>
              <a:headEnd/>
              <a:tailEnd/>
            </a:ln>
          </p:spPr>
        </p:pic>
        <p:pic>
          <p:nvPicPr>
            <p:cNvPr id="7" name="Picture 144" descr="房子"/>
            <p:cNvPicPr>
              <a:picLocks noChangeAspect="1" noChangeArrowheads="1"/>
            </p:cNvPicPr>
            <p:nvPr/>
          </p:nvPicPr>
          <p:blipFill>
            <a:blip r:embed="rId4" cstate="print">
              <a:clrChange>
                <a:clrFrom>
                  <a:srgbClr val="FFFFFF"/>
                </a:clrFrom>
                <a:clrTo>
                  <a:srgbClr val="FFFFFF">
                    <a:alpha val="0"/>
                  </a:srgbClr>
                </a:clrTo>
              </a:clrChange>
              <a:grayscl/>
              <a:lum bright="10000" contrast="20000"/>
            </a:blip>
            <a:srcRect/>
            <a:stretch>
              <a:fillRect/>
            </a:stretch>
          </p:blipFill>
          <p:spPr bwMode="auto">
            <a:xfrm>
              <a:off x="720" y="768"/>
              <a:ext cx="1440" cy="1199"/>
            </a:xfrm>
            <a:prstGeom prst="rect">
              <a:avLst/>
            </a:prstGeom>
            <a:noFill/>
            <a:ln w="9525">
              <a:noFill/>
              <a:miter lim="800000"/>
              <a:headEnd/>
              <a:tailEnd/>
            </a:ln>
          </p:spPr>
        </p:pic>
      </p:grpSp>
      <p:pic>
        <p:nvPicPr>
          <p:cNvPr id="8" name="Picture 218" descr="天线2"/>
          <p:cNvPicPr>
            <a:picLocks noChangeAspect="1" noChangeArrowheads="1"/>
          </p:cNvPicPr>
          <p:nvPr/>
        </p:nvPicPr>
        <p:blipFill>
          <a:blip r:embed="rId5" cstate="print">
            <a:clrChange>
              <a:clrFrom>
                <a:srgbClr val="FFFFFF"/>
              </a:clrFrom>
              <a:clrTo>
                <a:srgbClr val="FFFFFF">
                  <a:alpha val="0"/>
                </a:srgbClr>
              </a:clrTo>
            </a:clrChange>
            <a:lum contrast="20000"/>
          </a:blip>
          <a:srcRect/>
          <a:stretch>
            <a:fillRect/>
          </a:stretch>
        </p:blipFill>
        <p:spPr bwMode="auto">
          <a:xfrm>
            <a:off x="6304244" y="3923865"/>
            <a:ext cx="665239" cy="1451429"/>
          </a:xfrm>
          <a:prstGeom prst="rect">
            <a:avLst/>
          </a:prstGeom>
          <a:noFill/>
          <a:effectLst>
            <a:outerShdw blurRad="50800" dist="38100" dir="2700000" algn="tl" rotWithShape="0">
              <a:prstClr val="black">
                <a:alpha val="40000"/>
              </a:prstClr>
            </a:outerShdw>
          </a:effectLst>
        </p:spPr>
      </p:pic>
      <p:pic>
        <p:nvPicPr>
          <p:cNvPr id="9" name="图片 64" descr="www.laoluo.org__FrontpageUnCon.png"/>
          <p:cNvPicPr>
            <a:picLocks noChangeAspect="1"/>
          </p:cNvPicPr>
          <p:nvPr/>
        </p:nvPicPr>
        <p:blipFill>
          <a:blip r:embed="rId6" cstate="print"/>
          <a:srcRect b="23277"/>
          <a:stretch>
            <a:fillRect/>
          </a:stretch>
        </p:blipFill>
        <p:spPr bwMode="auto">
          <a:xfrm>
            <a:off x="6589154" y="2160649"/>
            <a:ext cx="1771280" cy="1158455"/>
          </a:xfrm>
          <a:prstGeom prst="rect">
            <a:avLst/>
          </a:prstGeom>
          <a:noFill/>
          <a:ln w="9525">
            <a:noFill/>
            <a:miter lim="800000"/>
            <a:headEnd/>
            <a:tailEnd/>
          </a:ln>
        </p:spPr>
      </p:pic>
      <p:pic>
        <p:nvPicPr>
          <p:cNvPr id="10" name="图片 71" descr="www.3liana.com__010.png"/>
          <p:cNvPicPr>
            <a:picLocks noChangeAspect="1"/>
          </p:cNvPicPr>
          <p:nvPr/>
        </p:nvPicPr>
        <p:blipFill>
          <a:blip r:embed="rId7" cstate="print">
            <a:lum contrast="10000"/>
          </a:blip>
          <a:srcRect b="6667"/>
          <a:stretch>
            <a:fillRect/>
          </a:stretch>
        </p:blipFill>
        <p:spPr bwMode="auto">
          <a:xfrm>
            <a:off x="3857896" y="5333462"/>
            <a:ext cx="1425894" cy="792910"/>
          </a:xfrm>
          <a:prstGeom prst="rect">
            <a:avLst/>
          </a:prstGeom>
          <a:noFill/>
          <a:ln w="9525">
            <a:noFill/>
            <a:miter lim="800000"/>
            <a:headEnd/>
            <a:tailEnd/>
          </a:ln>
        </p:spPr>
      </p:pic>
      <p:pic>
        <p:nvPicPr>
          <p:cNvPr id="12" name="图片 5" descr="www.zcool.com.cn__029_1600x1200_zcool.com.cn.png"/>
          <p:cNvPicPr>
            <a:picLocks noChangeAspect="1"/>
          </p:cNvPicPr>
          <p:nvPr/>
        </p:nvPicPr>
        <p:blipFill>
          <a:blip r:embed="rId8" cstate="print"/>
          <a:srcRect l="15613" t="818" r="17249" b="7584"/>
          <a:stretch>
            <a:fillRect/>
          </a:stretch>
        </p:blipFill>
        <p:spPr bwMode="auto">
          <a:xfrm>
            <a:off x="1669870" y="4157706"/>
            <a:ext cx="1428582" cy="1460836"/>
          </a:xfrm>
          <a:prstGeom prst="rect">
            <a:avLst/>
          </a:prstGeom>
          <a:noFill/>
          <a:ln w="9525">
            <a:noFill/>
            <a:miter lim="800000"/>
            <a:headEnd/>
            <a:tailEnd/>
          </a:ln>
        </p:spPr>
      </p:pic>
      <p:sp>
        <p:nvSpPr>
          <p:cNvPr id="13" name="矩形 12"/>
          <p:cNvSpPr/>
          <p:nvPr/>
        </p:nvSpPr>
        <p:spPr>
          <a:xfrm>
            <a:off x="3169053" y="1100289"/>
            <a:ext cx="1699504" cy="352854"/>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0" fontAlgn="base" hangingPunct="0">
              <a:spcBef>
                <a:spcPct val="0"/>
              </a:spcBef>
              <a:spcAft>
                <a:spcPct val="0"/>
              </a:spcAft>
              <a:buClr>
                <a:srgbClr val="C00000"/>
              </a:buClr>
              <a:defRPr/>
            </a:pPr>
            <a:r>
              <a:rPr lang="zh-CN" altLang="en-US" sz="1693" b="1" dirty="0">
                <a:solidFill>
                  <a:srgbClr val="C00000"/>
                </a:solidFill>
                <a:latin typeface="微软雅黑" pitchFamily="34" charset="-122"/>
                <a:ea typeface="微软雅黑" pitchFamily="34" charset="-122"/>
              </a:rPr>
              <a:t>充足优质的资源</a:t>
            </a:r>
          </a:p>
        </p:txBody>
      </p:sp>
      <p:sp>
        <p:nvSpPr>
          <p:cNvPr id="14" name="矩形 13"/>
          <p:cNvSpPr/>
          <p:nvPr/>
        </p:nvSpPr>
        <p:spPr>
          <a:xfrm>
            <a:off x="669585" y="4258836"/>
            <a:ext cx="1483098" cy="352854"/>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0" fontAlgn="base" hangingPunct="0">
              <a:spcBef>
                <a:spcPct val="0"/>
              </a:spcBef>
              <a:spcAft>
                <a:spcPct val="0"/>
              </a:spcAft>
              <a:buClr>
                <a:srgbClr val="C00000"/>
              </a:buClr>
              <a:defRPr/>
            </a:pPr>
            <a:r>
              <a:rPr lang="zh-CN" altLang="en-US" sz="1693" b="1" dirty="0">
                <a:solidFill>
                  <a:srgbClr val="C00000"/>
                </a:solidFill>
                <a:latin typeface="微软雅黑" pitchFamily="34" charset="-122"/>
                <a:ea typeface="微软雅黑" pitchFamily="34" charset="-122"/>
              </a:rPr>
              <a:t>专家团队支撑</a:t>
            </a:r>
          </a:p>
        </p:txBody>
      </p:sp>
      <p:sp>
        <p:nvSpPr>
          <p:cNvPr id="15" name="矩形 14"/>
          <p:cNvSpPr/>
          <p:nvPr/>
        </p:nvSpPr>
        <p:spPr>
          <a:xfrm>
            <a:off x="446586" y="2899247"/>
            <a:ext cx="2132315" cy="613373"/>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0" fontAlgn="base" hangingPunct="0">
              <a:spcBef>
                <a:spcPct val="0"/>
              </a:spcBef>
              <a:spcAft>
                <a:spcPct val="0"/>
              </a:spcAft>
              <a:buClr>
                <a:srgbClr val="C00000"/>
              </a:buClr>
              <a:defRPr/>
            </a:pPr>
            <a:r>
              <a:rPr lang="zh-CN" altLang="en-US" sz="1693" b="1" dirty="0">
                <a:solidFill>
                  <a:srgbClr val="C00000"/>
                </a:solidFill>
                <a:latin typeface="微软雅黑" pitchFamily="34" charset="-122"/>
                <a:ea typeface="微软雅黑" pitchFamily="34" charset="-122"/>
              </a:rPr>
              <a:t>专业贴心的</a:t>
            </a:r>
            <a:endParaRPr lang="en-US" altLang="zh-CN" sz="1693" b="1" dirty="0">
              <a:solidFill>
                <a:srgbClr val="C00000"/>
              </a:solidFill>
              <a:latin typeface="微软雅黑" pitchFamily="34" charset="-122"/>
              <a:ea typeface="微软雅黑" pitchFamily="34" charset="-122"/>
            </a:endParaRPr>
          </a:p>
          <a:p>
            <a:pPr algn="ctr" eaLnBrk="0" fontAlgn="base" hangingPunct="0">
              <a:spcBef>
                <a:spcPct val="0"/>
              </a:spcBef>
              <a:spcAft>
                <a:spcPct val="0"/>
              </a:spcAft>
              <a:buClr>
                <a:srgbClr val="C00000"/>
              </a:buClr>
              <a:defRPr/>
            </a:pPr>
            <a:r>
              <a:rPr lang="zh-CN" altLang="en-US" sz="1693" b="1" dirty="0">
                <a:solidFill>
                  <a:srgbClr val="C00000"/>
                </a:solidFill>
                <a:latin typeface="微软雅黑" pitchFamily="34" charset="-122"/>
                <a:ea typeface="微软雅黑" pitchFamily="34" charset="-122"/>
              </a:rPr>
              <a:t>客户服务（服务台）</a:t>
            </a:r>
          </a:p>
        </p:txBody>
      </p:sp>
      <p:sp>
        <p:nvSpPr>
          <p:cNvPr id="16" name="矩形 15"/>
          <p:cNvSpPr/>
          <p:nvPr/>
        </p:nvSpPr>
        <p:spPr>
          <a:xfrm>
            <a:off x="6935952" y="4189528"/>
            <a:ext cx="1483098" cy="352854"/>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0" fontAlgn="base" hangingPunct="0">
              <a:spcBef>
                <a:spcPct val="0"/>
              </a:spcBef>
              <a:spcAft>
                <a:spcPct val="0"/>
              </a:spcAft>
              <a:buClr>
                <a:srgbClr val="C00000"/>
              </a:buClr>
              <a:defRPr/>
            </a:pPr>
            <a:r>
              <a:rPr lang="zh-CN" altLang="en-US" sz="1693" b="1" dirty="0">
                <a:solidFill>
                  <a:srgbClr val="C00000"/>
                </a:solidFill>
                <a:latin typeface="微软雅黑" pitchFamily="34" charset="-122"/>
                <a:ea typeface="微软雅黑" pitchFamily="34" charset="-122"/>
              </a:rPr>
              <a:t>服务广泛覆盖</a:t>
            </a:r>
          </a:p>
        </p:txBody>
      </p:sp>
      <p:sp>
        <p:nvSpPr>
          <p:cNvPr id="17" name="矩形 16"/>
          <p:cNvSpPr/>
          <p:nvPr/>
        </p:nvSpPr>
        <p:spPr>
          <a:xfrm>
            <a:off x="6447520" y="3245847"/>
            <a:ext cx="2146756" cy="352854"/>
          </a:xfrm>
          <a:prstGeom prst="rect">
            <a:avLst/>
          </a:prstGeom>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0" fontAlgn="base" hangingPunct="0">
              <a:spcBef>
                <a:spcPct val="0"/>
              </a:spcBef>
              <a:spcAft>
                <a:spcPct val="0"/>
              </a:spcAft>
              <a:buClr>
                <a:srgbClr val="C00000"/>
              </a:buClr>
              <a:defRPr/>
            </a:pPr>
            <a:r>
              <a:rPr lang="zh-CN" altLang="en-US" sz="1693" b="1" dirty="0">
                <a:solidFill>
                  <a:srgbClr val="C00000"/>
                </a:solidFill>
                <a:latin typeface="微软雅黑" pitchFamily="34" charset="-122"/>
                <a:ea typeface="微软雅黑" pitchFamily="34" charset="-122"/>
              </a:rPr>
              <a:t>专业的服务实施能力</a:t>
            </a:r>
          </a:p>
        </p:txBody>
      </p:sp>
      <p:sp>
        <p:nvSpPr>
          <p:cNvPr id="18" name="矩形 17"/>
          <p:cNvSpPr/>
          <p:nvPr/>
        </p:nvSpPr>
        <p:spPr>
          <a:xfrm>
            <a:off x="7104354" y="4536451"/>
            <a:ext cx="924197" cy="509370"/>
          </a:xfrm>
          <a:prstGeom prst="rect">
            <a:avLst/>
          </a:prstGeom>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0" fontAlgn="base" hangingPunct="0">
              <a:spcBef>
                <a:spcPct val="0"/>
              </a:spcBef>
              <a:spcAft>
                <a:spcPct val="0"/>
              </a:spcAft>
              <a:buClr>
                <a:srgbClr val="C00000"/>
              </a:buClr>
              <a:defRPr/>
            </a:pPr>
            <a:r>
              <a:rPr lang="zh-CN" altLang="en-US" sz="1355" b="1" dirty="0">
                <a:solidFill>
                  <a:srgbClr val="C00000"/>
                </a:solidFill>
                <a:latin typeface="微软雅黑" pitchFamily="34" charset="-122"/>
                <a:ea typeface="微软雅黑" pitchFamily="34" charset="-122"/>
              </a:rPr>
              <a:t>服务能力</a:t>
            </a:r>
            <a:endParaRPr lang="en-US" altLang="zh-CN" sz="1355" b="1" dirty="0">
              <a:solidFill>
                <a:srgbClr val="C00000"/>
              </a:solidFill>
              <a:latin typeface="微软雅黑" pitchFamily="34" charset="-122"/>
              <a:ea typeface="微软雅黑" pitchFamily="34" charset="-122"/>
            </a:endParaRPr>
          </a:p>
          <a:p>
            <a:pPr eaLnBrk="0" fontAlgn="base" hangingPunct="0">
              <a:spcBef>
                <a:spcPct val="0"/>
              </a:spcBef>
              <a:spcAft>
                <a:spcPct val="0"/>
              </a:spcAft>
              <a:buClr>
                <a:srgbClr val="C00000"/>
              </a:buClr>
              <a:defRPr/>
            </a:pPr>
            <a:r>
              <a:rPr lang="zh-CN" altLang="en-US" sz="1355" b="1" dirty="0">
                <a:solidFill>
                  <a:srgbClr val="C00000"/>
                </a:solidFill>
                <a:latin typeface="微软雅黑" pitchFamily="34" charset="-122"/>
                <a:ea typeface="微软雅黑" pitchFamily="34" charset="-122"/>
              </a:rPr>
              <a:t>覆盖全国</a:t>
            </a:r>
          </a:p>
        </p:txBody>
      </p:sp>
      <p:sp>
        <p:nvSpPr>
          <p:cNvPr id="19" name="矩形 18"/>
          <p:cNvSpPr/>
          <p:nvPr/>
        </p:nvSpPr>
        <p:spPr>
          <a:xfrm>
            <a:off x="3503494" y="1402790"/>
            <a:ext cx="1097265" cy="509370"/>
          </a:xfrm>
          <a:prstGeom prst="rect">
            <a:avLst/>
          </a:prstGeom>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0" fontAlgn="base" hangingPunct="0">
              <a:spcBef>
                <a:spcPct val="0"/>
              </a:spcBef>
              <a:spcAft>
                <a:spcPct val="0"/>
              </a:spcAft>
              <a:buClr>
                <a:srgbClr val="C00000"/>
              </a:buClr>
              <a:defRPr/>
            </a:pPr>
            <a:r>
              <a:rPr lang="zh-CN" altLang="en-US" sz="1355" b="1" dirty="0">
                <a:solidFill>
                  <a:srgbClr val="C00000"/>
                </a:solidFill>
                <a:latin typeface="微软雅黑" pitchFamily="34" charset="-122"/>
                <a:ea typeface="微软雅黑" pitchFamily="34" charset="-122"/>
              </a:rPr>
              <a:t>节能环保</a:t>
            </a:r>
            <a:endParaRPr lang="en-US" altLang="zh-CN" sz="1355" b="1" dirty="0">
              <a:solidFill>
                <a:srgbClr val="C00000"/>
              </a:solidFill>
              <a:latin typeface="微软雅黑" pitchFamily="34" charset="-122"/>
              <a:ea typeface="微软雅黑" pitchFamily="34" charset="-122"/>
            </a:endParaRPr>
          </a:p>
          <a:p>
            <a:pPr eaLnBrk="0" fontAlgn="base" hangingPunct="0">
              <a:spcBef>
                <a:spcPct val="0"/>
              </a:spcBef>
              <a:spcAft>
                <a:spcPct val="0"/>
              </a:spcAft>
              <a:buClr>
                <a:srgbClr val="C00000"/>
              </a:buClr>
              <a:defRPr/>
            </a:pPr>
            <a:r>
              <a:rPr lang="zh-CN" altLang="en-US" sz="1355" b="1" dirty="0">
                <a:solidFill>
                  <a:srgbClr val="C00000"/>
                </a:solidFill>
                <a:latin typeface="微软雅黑" pitchFamily="34" charset="-122"/>
                <a:ea typeface="微软雅黑" pitchFamily="34" charset="-122"/>
              </a:rPr>
              <a:t>星级认证</a:t>
            </a:r>
          </a:p>
        </p:txBody>
      </p:sp>
      <p:sp>
        <p:nvSpPr>
          <p:cNvPr id="20" name="矩形 19"/>
          <p:cNvSpPr/>
          <p:nvPr/>
        </p:nvSpPr>
        <p:spPr>
          <a:xfrm>
            <a:off x="913078" y="4601555"/>
            <a:ext cx="1215597" cy="717889"/>
          </a:xfrm>
          <a:prstGeom prst="rect">
            <a:avLst/>
          </a:prstGeom>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0" fontAlgn="base" hangingPunct="0">
              <a:spcBef>
                <a:spcPct val="0"/>
              </a:spcBef>
              <a:spcAft>
                <a:spcPct val="0"/>
              </a:spcAft>
              <a:buClr>
                <a:srgbClr val="C00000"/>
              </a:buClr>
              <a:defRPr/>
            </a:pPr>
            <a:r>
              <a:rPr lang="zh-CN" altLang="en-US" sz="1355" b="1" dirty="0">
                <a:solidFill>
                  <a:srgbClr val="C00000"/>
                </a:solidFill>
                <a:latin typeface="微软雅黑" pitchFamily="34" charset="-122"/>
                <a:ea typeface="微软雅黑" pitchFamily="34" charset="-122"/>
              </a:rPr>
              <a:t>技术过硬</a:t>
            </a:r>
            <a:endParaRPr lang="en-US" altLang="zh-CN" sz="1355" b="1" dirty="0">
              <a:solidFill>
                <a:srgbClr val="C00000"/>
              </a:solidFill>
              <a:latin typeface="微软雅黑" pitchFamily="34" charset="-122"/>
              <a:ea typeface="微软雅黑" pitchFamily="34" charset="-122"/>
            </a:endParaRPr>
          </a:p>
          <a:p>
            <a:pPr eaLnBrk="0" fontAlgn="base" hangingPunct="0">
              <a:spcBef>
                <a:spcPct val="0"/>
              </a:spcBef>
              <a:spcAft>
                <a:spcPct val="0"/>
              </a:spcAft>
              <a:buClr>
                <a:srgbClr val="C00000"/>
              </a:buClr>
              <a:defRPr/>
            </a:pPr>
            <a:r>
              <a:rPr lang="zh-CN" altLang="en-US" sz="1355" b="1" dirty="0">
                <a:solidFill>
                  <a:srgbClr val="C00000"/>
                </a:solidFill>
                <a:latin typeface="微软雅黑" pitchFamily="34" charset="-122"/>
                <a:ea typeface="微软雅黑" pitchFamily="34" charset="-122"/>
              </a:rPr>
              <a:t>经验丰富</a:t>
            </a:r>
            <a:endParaRPr lang="en-US" altLang="zh-CN" sz="1355" b="1" dirty="0">
              <a:solidFill>
                <a:srgbClr val="C00000"/>
              </a:solidFill>
              <a:latin typeface="微软雅黑" pitchFamily="34" charset="-122"/>
              <a:ea typeface="微软雅黑" pitchFamily="34" charset="-122"/>
            </a:endParaRPr>
          </a:p>
          <a:p>
            <a:pPr eaLnBrk="0" fontAlgn="base" hangingPunct="0">
              <a:spcBef>
                <a:spcPct val="0"/>
              </a:spcBef>
              <a:spcAft>
                <a:spcPct val="0"/>
              </a:spcAft>
              <a:buClr>
                <a:srgbClr val="C00000"/>
              </a:buClr>
              <a:defRPr/>
            </a:pPr>
            <a:r>
              <a:rPr lang="zh-CN" altLang="en-US" sz="1355" b="1" dirty="0">
                <a:solidFill>
                  <a:srgbClr val="C00000"/>
                </a:solidFill>
                <a:latin typeface="微软雅黑" pitchFamily="34" charset="-122"/>
                <a:ea typeface="微软雅黑" pitchFamily="34" charset="-122"/>
              </a:rPr>
              <a:t>电信级服务</a:t>
            </a:r>
          </a:p>
        </p:txBody>
      </p:sp>
      <p:pic>
        <p:nvPicPr>
          <p:cNvPr id="21" name="Picture 4"/>
          <p:cNvPicPr>
            <a:picLocks noChangeAspect="1" noChangeArrowheads="1"/>
          </p:cNvPicPr>
          <p:nvPr/>
        </p:nvPicPr>
        <p:blipFill>
          <a:blip r:embed="rId9" cstate="print"/>
          <a:srcRect/>
          <a:stretch>
            <a:fillRect/>
          </a:stretch>
        </p:blipFill>
        <p:spPr bwMode="auto">
          <a:xfrm>
            <a:off x="515574" y="2160649"/>
            <a:ext cx="1773968" cy="710931"/>
          </a:xfrm>
          <a:prstGeom prst="rect">
            <a:avLst/>
          </a:prstGeom>
          <a:noFill/>
          <a:ln w="9525">
            <a:noFill/>
            <a:miter lim="800000"/>
            <a:headEnd/>
            <a:tailEnd/>
          </a:ln>
        </p:spPr>
      </p:pic>
      <p:sp>
        <p:nvSpPr>
          <p:cNvPr id="25" name="标题 1"/>
          <p:cNvSpPr txBox="1">
            <a:spLocks/>
          </p:cNvSpPr>
          <p:nvPr/>
        </p:nvSpPr>
        <p:spPr bwMode="auto">
          <a:xfrm>
            <a:off x="307607" y="116632"/>
            <a:ext cx="3798888" cy="503237"/>
          </a:xfrm>
          <a:prstGeom prst="rect">
            <a:avLst/>
          </a:prstGeom>
          <a:extLst/>
        </p:spPr>
        <p:txBody>
          <a:bodyPr vert="horz" lIns="91440" tIns="45720" rIns="91440" bIns="45720" rtlCol="0" anchor="ctr">
            <a:noAutofit/>
          </a:bodyPr>
          <a:lstStyle>
            <a:lvl1pPr lvl="0">
              <a:spcBef>
                <a:spcPct val="0"/>
              </a:spcBef>
              <a:buNone/>
              <a:defRPr sz="2200" b="1">
                <a:solidFill>
                  <a:schemeClr val="bg1"/>
                </a:solidFill>
                <a:latin typeface="微软雅黑" pitchFamily="34" charset="-122"/>
                <a:ea typeface="微软雅黑" pitchFamily="34" charset="-122"/>
                <a:cs typeface="+mj-cs"/>
              </a:defRPr>
            </a:lvl1pPr>
          </a:lstStyle>
          <a:p>
            <a:pPr marL="0" marR="0" lvl="0" indent="0" fontAlgn="auto">
              <a:lnSpc>
                <a:spcPct val="100000"/>
              </a:lnSpc>
              <a:spcAft>
                <a:spcPts val="0"/>
              </a:spcAft>
              <a:buClrTx/>
              <a:buSzTx/>
              <a:tabLst/>
              <a:defRPr/>
            </a:pPr>
            <a:r>
              <a:rPr lang="zh-CN" altLang="en-US" sz="2800" kern="0" dirty="0">
                <a:effectLst>
                  <a:outerShdw blurRad="38100" dist="38100" dir="2700000" algn="tl">
                    <a:srgbClr val="C0C0C0"/>
                  </a:outerShdw>
                </a:effectLst>
              </a:rPr>
              <a:t>移动云服务能力</a:t>
            </a:r>
          </a:p>
        </p:txBody>
      </p:sp>
      <p:pic>
        <p:nvPicPr>
          <p:cNvPr id="2" name="图片 1" descr="屏幕剪辑"/>
          <p:cNvPicPr>
            <a:picLocks noChangeAspect="1"/>
          </p:cNvPicPr>
          <p:nvPr/>
        </p:nvPicPr>
        <p:blipFill>
          <a:blip r:embed="rId10" cstate="print">
            <a:extLst>
              <a:ext uri="{28A0092B-C50C-407E-A947-70E740481C1C}">
                <a14:useLocalDpi xmlns:a14="http://schemas.microsoft.com/office/drawing/2010/main" xmlns="" val="0"/>
              </a:ext>
            </a:extLst>
          </a:blip>
          <a:stretch>
            <a:fillRect/>
          </a:stretch>
        </p:blipFill>
        <p:spPr>
          <a:xfrm>
            <a:off x="3275856" y="2564904"/>
            <a:ext cx="2514951" cy="171473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3" name="矩形 22"/>
          <p:cNvSpPr/>
          <p:nvPr/>
        </p:nvSpPr>
        <p:spPr>
          <a:xfrm>
            <a:off x="3653536" y="4628681"/>
            <a:ext cx="2404232" cy="795987"/>
          </a:xfrm>
          <a:prstGeom prst="rect">
            <a:avLst/>
          </a:prstGeom>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0" fontAlgn="base" hangingPunct="0">
              <a:spcBef>
                <a:spcPct val="0"/>
              </a:spcBef>
              <a:spcAft>
                <a:spcPct val="0"/>
              </a:spcAft>
              <a:buClr>
                <a:srgbClr val="C00000"/>
              </a:buClr>
              <a:defRPr/>
            </a:pPr>
            <a:r>
              <a:rPr lang="zh-CN" altLang="en-US" sz="1524" b="1" dirty="0">
                <a:solidFill>
                  <a:srgbClr val="C00000"/>
                </a:solidFill>
                <a:latin typeface="微软雅黑" pitchFamily="34" charset="-122"/>
                <a:ea typeface="微软雅黑" pitchFamily="34" charset="-122"/>
              </a:rPr>
              <a:t>较强的整体服务</a:t>
            </a:r>
            <a:r>
              <a:rPr lang="zh-CN" altLang="en-US" sz="1524" b="1" dirty="0" smtClean="0">
                <a:solidFill>
                  <a:srgbClr val="C00000"/>
                </a:solidFill>
                <a:latin typeface="微软雅黑" pitchFamily="34" charset="-122"/>
                <a:ea typeface="微软雅黑" pitchFamily="34" charset="-122"/>
              </a:rPr>
              <a:t>优势</a:t>
            </a:r>
            <a:endParaRPr lang="en-US" altLang="zh-CN" sz="1524" b="1" dirty="0" smtClean="0">
              <a:solidFill>
                <a:srgbClr val="C00000"/>
              </a:solidFill>
              <a:latin typeface="微软雅黑" pitchFamily="34" charset="-122"/>
              <a:ea typeface="微软雅黑" pitchFamily="34" charset="-122"/>
            </a:endParaRPr>
          </a:p>
          <a:p>
            <a:pPr eaLnBrk="0" fontAlgn="base" hangingPunct="0">
              <a:spcBef>
                <a:spcPct val="0"/>
              </a:spcBef>
              <a:spcAft>
                <a:spcPct val="0"/>
              </a:spcAft>
              <a:buClr>
                <a:srgbClr val="C00000"/>
              </a:buClr>
              <a:defRPr/>
            </a:pPr>
            <a:r>
              <a:rPr lang="en-US" altLang="zh-CN" sz="1524" b="1" dirty="0" smtClean="0">
                <a:solidFill>
                  <a:srgbClr val="C00000"/>
                </a:solidFill>
                <a:latin typeface="微软雅黑" pitchFamily="34" charset="-122"/>
                <a:ea typeface="微软雅黑" pitchFamily="34" charset="-122"/>
              </a:rPr>
              <a:t>ISO2000</a:t>
            </a:r>
            <a:r>
              <a:rPr lang="zh-CN" altLang="en-US" sz="1524" b="1" dirty="0" smtClean="0">
                <a:solidFill>
                  <a:srgbClr val="C00000"/>
                </a:solidFill>
                <a:latin typeface="微软雅黑" pitchFamily="34" charset="-122"/>
                <a:ea typeface="微软雅黑" pitchFamily="34" charset="-122"/>
              </a:rPr>
              <a:t>及</a:t>
            </a:r>
            <a:r>
              <a:rPr lang="en-US" altLang="zh-CN" sz="1524" b="1" dirty="0" smtClean="0">
                <a:solidFill>
                  <a:srgbClr val="C00000"/>
                </a:solidFill>
                <a:latin typeface="微软雅黑" pitchFamily="34" charset="-122"/>
                <a:ea typeface="微软雅黑" pitchFamily="34" charset="-122"/>
              </a:rPr>
              <a:t>27001</a:t>
            </a:r>
            <a:r>
              <a:rPr lang="zh-CN" altLang="en-US" sz="1524" b="1" dirty="0" smtClean="0">
                <a:solidFill>
                  <a:srgbClr val="C00000"/>
                </a:solidFill>
                <a:latin typeface="微软雅黑" pitchFamily="34" charset="-122"/>
                <a:ea typeface="微软雅黑" pitchFamily="34" charset="-122"/>
              </a:rPr>
              <a:t>认证</a:t>
            </a:r>
            <a:endParaRPr lang="en-US" altLang="zh-CN" sz="1524" b="1" dirty="0" smtClean="0">
              <a:solidFill>
                <a:srgbClr val="C00000"/>
              </a:solidFill>
              <a:latin typeface="微软雅黑" pitchFamily="34" charset="-122"/>
              <a:ea typeface="微软雅黑" pitchFamily="34" charset="-122"/>
            </a:endParaRPr>
          </a:p>
          <a:p>
            <a:pPr eaLnBrk="0" fontAlgn="base" hangingPunct="0">
              <a:spcBef>
                <a:spcPct val="0"/>
              </a:spcBef>
              <a:spcAft>
                <a:spcPct val="0"/>
              </a:spcAft>
              <a:buClr>
                <a:srgbClr val="C00000"/>
              </a:buClr>
              <a:defRPr/>
            </a:pPr>
            <a:r>
              <a:rPr lang="zh-CN" altLang="en-US" sz="1524" b="1" dirty="0">
                <a:solidFill>
                  <a:srgbClr val="C00000"/>
                </a:solidFill>
                <a:latin typeface="微软雅黑" pitchFamily="34" charset="-122"/>
                <a:ea typeface="微软雅黑" pitchFamily="34" charset="-122"/>
              </a:rPr>
              <a:t>工信</a:t>
            </a:r>
            <a:r>
              <a:rPr lang="zh-CN" altLang="en-US" sz="1524" b="1" dirty="0" smtClean="0">
                <a:solidFill>
                  <a:srgbClr val="C00000"/>
                </a:solidFill>
                <a:latin typeface="微软雅黑" pitchFamily="34" charset="-122"/>
                <a:ea typeface="微软雅黑" pitchFamily="34" charset="-122"/>
              </a:rPr>
              <a:t>部可信云认证</a:t>
            </a:r>
            <a:endParaRPr lang="zh-CN" altLang="en-US" sz="1524" dirty="0">
              <a:solidFill>
                <a:srgbClr val="000000"/>
              </a:solidFill>
              <a:latin typeface="Arial" pitchFamily="34" charset="0"/>
            </a:endParaRPr>
          </a:p>
        </p:txBody>
      </p:sp>
    </p:spTree>
    <p:extLst>
      <p:ext uri="{BB962C8B-B14F-4D97-AF65-F5344CB8AC3E}">
        <p14:creationId xmlns:p14="http://schemas.microsoft.com/office/powerpoint/2010/main" xmlns="" val="1113574823"/>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4651040" y="2276872"/>
            <a:ext cx="4241439" cy="17748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标题 1"/>
          <p:cNvSpPr txBox="1">
            <a:spLocks/>
          </p:cNvSpPr>
          <p:nvPr/>
        </p:nvSpPr>
        <p:spPr bwMode="auto">
          <a:xfrm>
            <a:off x="262507" y="184061"/>
            <a:ext cx="6469731" cy="344918"/>
          </a:xfrm>
          <a:prstGeom prst="rect">
            <a:avLst/>
          </a:prstGeom>
          <a:extLst/>
        </p:spPr>
        <p:txBody>
          <a:bodyPr vert="horz" lIns="91440" tIns="45720" rIns="91440" bIns="45720" rtlCol="0" anchor="ctr">
            <a:noAutofit/>
          </a:bodyPr>
          <a:lstStyle>
            <a:lvl1pPr>
              <a:spcBef>
                <a:spcPct val="0"/>
              </a:spcBef>
              <a:buNone/>
              <a:defRPr sz="2200" b="1">
                <a:solidFill>
                  <a:schemeClr val="bg1"/>
                </a:solidFill>
                <a:latin typeface="微软雅黑" pitchFamily="34" charset="-122"/>
                <a:ea typeface="微软雅黑" pitchFamily="34" charset="-122"/>
                <a:cs typeface="+mj-cs"/>
              </a:defRPr>
            </a:lvl1pPr>
          </a:lstStyle>
          <a:p>
            <a:pPr>
              <a:defRPr/>
            </a:pPr>
            <a:r>
              <a:rPr lang="zh-CN" altLang="en-US" sz="2800" kern="0" smtClean="0">
                <a:effectLst>
                  <a:outerShdw blurRad="38100" dist="38100" dir="2700000" algn="tl">
                    <a:srgbClr val="C0C0C0"/>
                  </a:outerShdw>
                </a:effectLst>
              </a:rPr>
              <a:t>产品</a:t>
            </a:r>
            <a:r>
              <a:rPr lang="zh-CN" altLang="en-US" sz="2800" kern="0" dirty="0">
                <a:effectLst>
                  <a:outerShdw blurRad="38100" dist="38100" dir="2700000" algn="tl">
                    <a:srgbClr val="C0C0C0"/>
                  </a:outerShdw>
                </a:effectLst>
              </a:rPr>
              <a:t>及计费方式</a:t>
            </a:r>
          </a:p>
        </p:txBody>
      </p:sp>
      <p:sp>
        <p:nvSpPr>
          <p:cNvPr id="8" name="矩形 7"/>
          <p:cNvSpPr/>
          <p:nvPr/>
        </p:nvSpPr>
        <p:spPr>
          <a:xfrm>
            <a:off x="-1" y="713006"/>
            <a:ext cx="9036496" cy="1369969"/>
          </a:xfrm>
          <a:prstGeom prst="rect">
            <a:avLst/>
          </a:prstGeom>
        </p:spPr>
        <p:style>
          <a:lnRef idx="1">
            <a:schemeClr val="accent1"/>
          </a:lnRef>
          <a:fillRef idx="1001">
            <a:schemeClr val="lt1"/>
          </a:fillRef>
          <a:effectRef idx="1">
            <a:schemeClr val="accent1"/>
          </a:effectRef>
          <a:fontRef idx="minor">
            <a:schemeClr val="dk1"/>
          </a:fontRef>
        </p:style>
        <p:txBody>
          <a:bodyPr rtlCol="0" anchor="ctr"/>
          <a:lstStyle/>
          <a:p>
            <a:pPr>
              <a:lnSpc>
                <a:spcPct val="120000"/>
              </a:lnSpc>
              <a:spcBef>
                <a:spcPct val="20000"/>
              </a:spcBef>
              <a:buClr>
                <a:srgbClr val="0070C0"/>
              </a:buClr>
              <a:buFont typeface="Wingdings" pitchFamily="2" charset="2"/>
              <a:buChar char="u"/>
              <a:defRPr/>
            </a:pPr>
            <a:r>
              <a:rPr lang="zh-CN" altLang="en-US" sz="1700" dirty="0">
                <a:latin typeface="微软雅黑" panose="020B0503020204020204" pitchFamily="34" charset="-122"/>
                <a:ea typeface="微软雅黑" panose="020B0503020204020204" pitchFamily="34" charset="-122"/>
                <a:sym typeface="Wingdings" pitchFamily="2" charset="2"/>
              </a:rPr>
              <a:t>移动</a:t>
            </a:r>
            <a:r>
              <a:rPr lang="zh-CN" altLang="en-US" sz="1700" smtClean="0">
                <a:latin typeface="微软雅黑" panose="020B0503020204020204" pitchFamily="34" charset="-122"/>
                <a:ea typeface="微软雅黑" panose="020B0503020204020204" pitchFamily="34" charset="-122"/>
                <a:sym typeface="Wingdings" pitchFamily="2" charset="2"/>
              </a:rPr>
              <a:t>云现阶段主要</a:t>
            </a:r>
            <a:r>
              <a:rPr lang="zh-CN" altLang="en-US" sz="1700" dirty="0" smtClean="0">
                <a:latin typeface="微软雅黑" panose="020B0503020204020204" pitchFamily="34" charset="-122"/>
                <a:ea typeface="微软雅黑" panose="020B0503020204020204" pitchFamily="34" charset="-122"/>
                <a:sym typeface="Wingdings" pitchFamily="2" charset="2"/>
              </a:rPr>
              <a:t>提供</a:t>
            </a:r>
            <a:r>
              <a:rPr lang="en-US" altLang="zh-CN" sz="1700" dirty="0" err="1" smtClean="0">
                <a:latin typeface="微软雅黑" panose="020B0503020204020204" pitchFamily="34" charset="-122"/>
                <a:ea typeface="微软雅黑" panose="020B0503020204020204" pitchFamily="34" charset="-122"/>
                <a:sym typeface="Wingdings" pitchFamily="2" charset="2"/>
              </a:rPr>
              <a:t>IaaS</a:t>
            </a:r>
            <a:r>
              <a:rPr lang="zh-CN" altLang="en-US" sz="1700" dirty="0" smtClean="0">
                <a:latin typeface="微软雅黑" panose="020B0503020204020204" pitchFamily="34" charset="-122"/>
                <a:ea typeface="微软雅黑" panose="020B0503020204020204" pitchFamily="34" charset="-122"/>
                <a:sym typeface="Wingdings" pitchFamily="2" charset="2"/>
              </a:rPr>
              <a:t>业务，具备开通、使用、计费能力。</a:t>
            </a:r>
            <a:endParaRPr lang="en-US" altLang="zh-CN" sz="1700" dirty="0" smtClean="0">
              <a:latin typeface="微软雅黑" panose="020B0503020204020204" pitchFamily="34" charset="-122"/>
              <a:ea typeface="微软雅黑" panose="020B0503020204020204" pitchFamily="34" charset="-122"/>
              <a:sym typeface="Wingdings" pitchFamily="2" charset="2"/>
            </a:endParaRPr>
          </a:p>
          <a:p>
            <a:pPr marL="742950" lvl="1" indent="-285750">
              <a:spcBef>
                <a:spcPct val="20000"/>
              </a:spcBef>
              <a:buClr>
                <a:srgbClr val="0070C0"/>
              </a:buClr>
              <a:buFont typeface="Wingdings" panose="05000000000000000000" pitchFamily="2" charset="2"/>
              <a:buChar char="Ø"/>
              <a:defRPr/>
            </a:pPr>
            <a:r>
              <a:rPr lang="zh-CN" altLang="en-US" sz="1700" b="1" dirty="0" smtClean="0">
                <a:latin typeface="微软雅黑" panose="020B0503020204020204" pitchFamily="34" charset="-122"/>
                <a:ea typeface="微软雅黑" panose="020B0503020204020204" pitchFamily="34" charset="-122"/>
                <a:sym typeface="Wingdings" pitchFamily="2" charset="2"/>
              </a:rPr>
              <a:t>主要产品：</a:t>
            </a:r>
            <a:r>
              <a:rPr lang="en-US" altLang="zh-CN" sz="1700" dirty="0" smtClean="0">
                <a:latin typeface="微软雅黑" panose="020B0503020204020204" pitchFamily="34" charset="-122"/>
                <a:ea typeface="微软雅黑" panose="020B0503020204020204" pitchFamily="34" charset="-122"/>
                <a:sym typeface="Wingdings" pitchFamily="2" charset="2"/>
              </a:rPr>
              <a:t>5</a:t>
            </a:r>
            <a:r>
              <a:rPr lang="zh-CN" altLang="en-US" sz="1700" dirty="0" smtClean="0">
                <a:latin typeface="微软雅黑" panose="020B0503020204020204" pitchFamily="34" charset="-122"/>
                <a:ea typeface="微软雅黑" panose="020B0503020204020204" pitchFamily="34" charset="-122"/>
                <a:sym typeface="Wingdings" pitchFamily="2" charset="2"/>
              </a:rPr>
              <a:t>类</a:t>
            </a:r>
            <a:r>
              <a:rPr lang="en-US" altLang="zh-CN" sz="1700" dirty="0" smtClean="0">
                <a:latin typeface="微软雅黑" panose="020B0503020204020204" pitchFamily="34" charset="-122"/>
                <a:ea typeface="微软雅黑" panose="020B0503020204020204" pitchFamily="34" charset="-122"/>
                <a:sym typeface="Wingdings" pitchFamily="2" charset="2"/>
              </a:rPr>
              <a:t>8</a:t>
            </a:r>
            <a:r>
              <a:rPr lang="zh-CN" altLang="en-US" sz="1700" dirty="0" smtClean="0">
                <a:latin typeface="微软雅黑" panose="020B0503020204020204" pitchFamily="34" charset="-122"/>
                <a:ea typeface="微软雅黑" panose="020B0503020204020204" pitchFamily="34" charset="-122"/>
                <a:sym typeface="Wingdings" pitchFamily="2" charset="2"/>
              </a:rPr>
              <a:t>项云计算产品。</a:t>
            </a:r>
            <a:endParaRPr lang="en-US" altLang="zh-CN" sz="1700" dirty="0" smtClean="0">
              <a:latin typeface="微软雅黑" panose="020B0503020204020204" pitchFamily="34" charset="-122"/>
              <a:ea typeface="微软雅黑" panose="020B0503020204020204" pitchFamily="34" charset="-122"/>
              <a:sym typeface="Wingdings" pitchFamily="2" charset="2"/>
            </a:endParaRPr>
          </a:p>
          <a:p>
            <a:pPr marL="742950" lvl="1" indent="-285750">
              <a:spcBef>
                <a:spcPct val="20000"/>
              </a:spcBef>
              <a:buClr>
                <a:srgbClr val="0070C0"/>
              </a:buClr>
              <a:buFont typeface="Wingdings" panose="05000000000000000000" pitchFamily="2" charset="2"/>
              <a:buChar char="Ø"/>
              <a:defRPr/>
            </a:pPr>
            <a:r>
              <a:rPr lang="zh-CN" altLang="en-US" sz="1700" b="1" dirty="0" smtClean="0">
                <a:latin typeface="微软雅黑" panose="020B0503020204020204" pitchFamily="34" charset="-122"/>
                <a:ea typeface="微软雅黑" panose="020B0503020204020204" pitchFamily="34" charset="-122"/>
                <a:sym typeface="Wingdings" pitchFamily="2" charset="2"/>
              </a:rPr>
              <a:t>计费方式：</a:t>
            </a:r>
            <a:r>
              <a:rPr lang="zh-CN" altLang="en-US" sz="1700" dirty="0">
                <a:latin typeface="微软雅黑" panose="020B0503020204020204" pitchFamily="34" charset="-122"/>
                <a:ea typeface="微软雅黑" panose="020B0503020204020204" pitchFamily="34" charset="-122"/>
                <a:sym typeface="Wingdings" pitchFamily="2" charset="2"/>
              </a:rPr>
              <a:t>分包月、</a:t>
            </a:r>
            <a:r>
              <a:rPr lang="zh-CN" altLang="en-US" sz="1700" dirty="0" smtClean="0">
                <a:latin typeface="微软雅黑" panose="020B0503020204020204" pitchFamily="34" charset="-122"/>
                <a:ea typeface="微软雅黑" panose="020B0503020204020204" pitchFamily="34" charset="-122"/>
                <a:sym typeface="Wingdings" pitchFamily="2" charset="2"/>
              </a:rPr>
              <a:t>按时长、</a:t>
            </a:r>
            <a:r>
              <a:rPr lang="zh-CN" altLang="en-US" sz="1700" dirty="0">
                <a:latin typeface="微软雅黑" panose="020B0503020204020204" pitchFamily="34" charset="-122"/>
                <a:ea typeface="微软雅黑" panose="020B0503020204020204" pitchFamily="34" charset="-122"/>
                <a:sym typeface="Wingdings" pitchFamily="2" charset="2"/>
              </a:rPr>
              <a:t>按流量等</a:t>
            </a:r>
            <a:r>
              <a:rPr lang="zh-CN" altLang="en-US" sz="1700" dirty="0" smtClean="0">
                <a:latin typeface="微软雅黑" panose="020B0503020204020204" pitchFamily="34" charset="-122"/>
                <a:ea typeface="微软雅黑" panose="020B0503020204020204" pitchFamily="34" charset="-122"/>
                <a:sym typeface="Wingdings" pitchFamily="2" charset="2"/>
              </a:rPr>
              <a:t>。</a:t>
            </a:r>
            <a:endParaRPr lang="en-US" altLang="zh-CN" sz="1700" dirty="0" smtClean="0">
              <a:latin typeface="微软雅黑" panose="020B0503020204020204" pitchFamily="34" charset="-122"/>
              <a:ea typeface="微软雅黑" panose="020B0503020204020204" pitchFamily="34" charset="-122"/>
              <a:sym typeface="Wingdings" pitchFamily="2" charset="2"/>
            </a:endParaRPr>
          </a:p>
          <a:p>
            <a:pPr marL="285750" indent="-285750">
              <a:spcBef>
                <a:spcPct val="20000"/>
              </a:spcBef>
              <a:buClr>
                <a:srgbClr val="0070C0"/>
              </a:buClr>
              <a:buFont typeface="Wingdings" panose="05000000000000000000" pitchFamily="2" charset="2"/>
              <a:buChar char="u"/>
              <a:defRPr/>
            </a:pPr>
            <a:r>
              <a:rPr lang="zh-CN" altLang="en-US" sz="1700" dirty="0">
                <a:latin typeface="微软雅黑" panose="020B0503020204020204" pitchFamily="34" charset="-122"/>
                <a:ea typeface="微软雅黑" panose="020B0503020204020204" pitchFamily="34" charset="-122"/>
                <a:sym typeface="Wingdings" pitchFamily="2" charset="2"/>
              </a:rPr>
              <a:t>移动</a:t>
            </a:r>
            <a:r>
              <a:rPr lang="zh-CN" altLang="en-US" sz="1700" dirty="0" smtClean="0">
                <a:latin typeface="微软雅黑" panose="020B0503020204020204" pitchFamily="34" charset="-122"/>
                <a:ea typeface="微软雅黑" panose="020B0503020204020204" pitchFamily="34" charset="-122"/>
                <a:sym typeface="Wingdings" pitchFamily="2" charset="2"/>
              </a:rPr>
              <a:t>云承载</a:t>
            </a:r>
            <a:r>
              <a:rPr lang="zh-CN" altLang="en-US" sz="1700" dirty="0">
                <a:latin typeface="微软雅黑" panose="020B0503020204020204" pitchFamily="34" charset="-122"/>
                <a:ea typeface="微软雅黑" panose="020B0503020204020204" pitchFamily="34" charset="-122"/>
                <a:sym typeface="Wingdings" pitchFamily="2" charset="2"/>
              </a:rPr>
              <a:t>了应用托管等</a:t>
            </a:r>
            <a:r>
              <a:rPr lang="en-US" altLang="zh-CN" sz="1700" dirty="0" err="1">
                <a:latin typeface="微软雅黑" panose="020B0503020204020204" pitchFamily="34" charset="-122"/>
                <a:ea typeface="微软雅黑" panose="020B0503020204020204" pitchFamily="34" charset="-122"/>
                <a:sym typeface="Wingdings" pitchFamily="2" charset="2"/>
              </a:rPr>
              <a:t>PaaS</a:t>
            </a:r>
            <a:r>
              <a:rPr lang="zh-CN" altLang="en-US" sz="1700" dirty="0" smtClean="0">
                <a:latin typeface="微软雅黑" panose="020B0503020204020204" pitchFamily="34" charset="-122"/>
                <a:ea typeface="微软雅黑" panose="020B0503020204020204" pitchFamily="34" charset="-122"/>
                <a:sym typeface="Wingdings" pitchFamily="2" charset="2"/>
              </a:rPr>
              <a:t>服务，后期将推出供客户试用。</a:t>
            </a:r>
            <a:endParaRPr lang="en-US" altLang="zh-CN" sz="1700" dirty="0" smtClean="0">
              <a:latin typeface="微软雅黑" panose="020B0503020204020204" pitchFamily="34" charset="-122"/>
              <a:ea typeface="微软雅黑" panose="020B0503020204020204" pitchFamily="34" charset="-122"/>
              <a:sym typeface="Wingdings" pitchFamily="2" charset="2"/>
            </a:endParaRPr>
          </a:p>
        </p:txBody>
      </p:sp>
      <p:sp>
        <p:nvSpPr>
          <p:cNvPr id="13" name="TextBox 12"/>
          <p:cNvSpPr txBox="1"/>
          <p:nvPr/>
        </p:nvSpPr>
        <p:spPr>
          <a:xfrm>
            <a:off x="107504" y="6433591"/>
            <a:ext cx="1656185" cy="307777"/>
          </a:xfrm>
          <a:prstGeom prst="rect">
            <a:avLst/>
          </a:prstGeom>
          <a:noFill/>
        </p:spPr>
        <p:txBody>
          <a:bodyPr wrap="square" rtlCol="0">
            <a:spAutoFit/>
          </a:bodyPr>
          <a:lstStyle/>
          <a:p>
            <a:pPr>
              <a:buClr>
                <a:srgbClr val="2C5EAC"/>
              </a:buClr>
              <a:buFont typeface="宋体" pitchFamily="2" charset="-122"/>
              <a:buChar char="※"/>
            </a:pPr>
            <a:r>
              <a:rPr lang="zh-CN" altLang="en-US" sz="1400" b="1" dirty="0" smtClean="0">
                <a:latin typeface="微软雅黑" panose="020B0503020204020204" pitchFamily="34" charset="-122"/>
                <a:ea typeface="微软雅黑" panose="020B0503020204020204" pitchFamily="34" charset="-122"/>
              </a:rPr>
              <a:t>产品页面</a:t>
            </a:r>
            <a:endParaRPr lang="zh-CN" altLang="en-US" sz="1400" b="1" dirty="0">
              <a:latin typeface="微软雅黑" panose="020B0503020204020204" pitchFamily="34" charset="-122"/>
              <a:ea typeface="微软雅黑" panose="020B0503020204020204" pitchFamily="34" charset="-122"/>
            </a:endParaRPr>
          </a:p>
        </p:txBody>
      </p:sp>
      <p:pic>
        <p:nvPicPr>
          <p:cNvPr id="1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tretch>
            <a:fillRect/>
          </a:stretch>
        </p:blipFill>
        <p:spPr bwMode="auto">
          <a:xfrm>
            <a:off x="4651041" y="4221088"/>
            <a:ext cx="4241438" cy="19442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4" name="TextBox 13"/>
          <p:cNvSpPr txBox="1"/>
          <p:nvPr/>
        </p:nvSpPr>
        <p:spPr>
          <a:xfrm>
            <a:off x="7278482" y="6433590"/>
            <a:ext cx="1261884" cy="307777"/>
          </a:xfrm>
          <a:prstGeom prst="rect">
            <a:avLst/>
          </a:prstGeom>
          <a:noFill/>
        </p:spPr>
        <p:txBody>
          <a:bodyPr wrap="none" rtlCol="0">
            <a:spAutoFit/>
          </a:bodyPr>
          <a:lstStyle/>
          <a:p>
            <a:pPr>
              <a:buClr>
                <a:srgbClr val="2C5EAC"/>
              </a:buClr>
              <a:buFont typeface="宋体" pitchFamily="2" charset="-122"/>
              <a:buChar char="※"/>
            </a:pPr>
            <a:r>
              <a:rPr lang="zh-CN" altLang="en-US" sz="1400" b="1" dirty="0" smtClean="0">
                <a:latin typeface="微软雅黑" panose="020B0503020204020204" pitchFamily="34" charset="-122"/>
                <a:ea typeface="微软雅黑" panose="020B0503020204020204" pitchFamily="34" charset="-122"/>
              </a:rPr>
              <a:t>客户控制台</a:t>
            </a:r>
            <a:endParaRPr lang="zh-CN" altLang="en-US" sz="1400" b="1"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xmlns="" val="3038979239"/>
              </p:ext>
            </p:extLst>
          </p:nvPr>
        </p:nvGraphicFramePr>
        <p:xfrm>
          <a:off x="179512" y="2420888"/>
          <a:ext cx="4316338" cy="3744417"/>
        </p:xfrm>
        <a:graphic>
          <a:graphicData uri="http://schemas.openxmlformats.org/drawingml/2006/table">
            <a:tbl>
              <a:tblPr firstRow="1" firstCol="1" bandRow="1" bandCol="1">
                <a:tableStyleId>{F5AB1C69-6EDB-4FF4-983F-18BD219EF322}</a:tableStyleId>
              </a:tblPr>
              <a:tblGrid>
                <a:gridCol w="1940074"/>
                <a:gridCol w="2376264"/>
              </a:tblGrid>
              <a:tr h="508223">
                <a:tc>
                  <a:txBody>
                    <a:bodyPr/>
                    <a:lstStyle/>
                    <a:p>
                      <a:pPr algn="ctr">
                        <a:spcAft>
                          <a:spcPts val="0"/>
                        </a:spcAft>
                        <a:tabLst>
                          <a:tab pos="457200" algn="l"/>
                        </a:tabLst>
                      </a:pPr>
                      <a:r>
                        <a:rPr lang="zh-CN" sz="2400" kern="100" dirty="0">
                          <a:effectLst/>
                        </a:rPr>
                        <a:t>类别</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9525" marB="0" anchor="ctr">
                    <a:solidFill>
                      <a:srgbClr val="0070C0"/>
                    </a:solidFill>
                  </a:tcPr>
                </a:tc>
                <a:tc>
                  <a:txBody>
                    <a:bodyPr/>
                    <a:lstStyle/>
                    <a:p>
                      <a:pPr algn="ctr" fontAlgn="ctr">
                        <a:spcAft>
                          <a:spcPts val="0"/>
                        </a:spcAft>
                        <a:tabLst>
                          <a:tab pos="457200" algn="l"/>
                        </a:tabLst>
                      </a:pPr>
                      <a:r>
                        <a:rPr lang="zh-CN" sz="2400" kern="1200" dirty="0">
                          <a:effectLst/>
                        </a:rPr>
                        <a:t>移动云产品</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9525" marB="0" anchor="ctr">
                    <a:solidFill>
                      <a:srgbClr val="0070C0"/>
                    </a:solidFill>
                  </a:tcPr>
                </a:tc>
              </a:tr>
              <a:tr h="728284">
                <a:tc>
                  <a:txBody>
                    <a:bodyPr/>
                    <a:lstStyle/>
                    <a:p>
                      <a:pPr indent="-182880" algn="ctr">
                        <a:spcAft>
                          <a:spcPts val="0"/>
                        </a:spcAft>
                        <a:tabLst>
                          <a:tab pos="457200" algn="l"/>
                        </a:tabLst>
                      </a:pPr>
                      <a:r>
                        <a:rPr lang="zh-CN" sz="2000" kern="0" dirty="0">
                          <a:effectLst/>
                        </a:rPr>
                        <a:t>弹性计算</a:t>
                      </a:r>
                      <a:endParaRPr lang="zh-CN" sz="1600" kern="100" dirty="0">
                        <a:solidFill>
                          <a:srgbClr val="0099CC"/>
                        </a:solidFill>
                        <a:effectLst/>
                        <a:latin typeface="Times New Roman" panose="02020603050405020304" pitchFamily="18" charset="0"/>
                        <a:ea typeface="宋体" panose="02010600030101010101" pitchFamily="2" charset="-122"/>
                      </a:endParaRPr>
                    </a:p>
                  </a:txBody>
                  <a:tcPr marL="68580" marR="68580" marT="9525" marB="0" anchor="ctr"/>
                </a:tc>
                <a:tc>
                  <a:txBody>
                    <a:bodyPr/>
                    <a:lstStyle/>
                    <a:p>
                      <a:pPr marL="342900" lvl="0" indent="-342900" algn="l" fontAlgn="ctr">
                        <a:spcAft>
                          <a:spcPts val="0"/>
                        </a:spcAft>
                        <a:buFont typeface="Wingdings" panose="05000000000000000000" pitchFamily="2" charset="2"/>
                        <a:buChar char=""/>
                        <a:tabLst>
                          <a:tab pos="457200" algn="l"/>
                        </a:tabLst>
                      </a:pPr>
                      <a:r>
                        <a:rPr lang="zh-CN" sz="2000" kern="0" dirty="0">
                          <a:effectLst/>
                        </a:rPr>
                        <a:t>云主机</a:t>
                      </a:r>
                      <a:endParaRPr lang="zh-CN" sz="1600" kern="100" dirty="0">
                        <a:effectLst/>
                      </a:endParaRPr>
                    </a:p>
                    <a:p>
                      <a:pPr marL="342900" lvl="0" indent="-342900" algn="l" fontAlgn="ctr">
                        <a:spcAft>
                          <a:spcPts val="0"/>
                        </a:spcAft>
                        <a:buFont typeface="Wingdings" panose="05000000000000000000" pitchFamily="2" charset="2"/>
                        <a:buChar char=""/>
                        <a:tabLst>
                          <a:tab pos="457200" algn="l"/>
                        </a:tabLst>
                      </a:pPr>
                      <a:r>
                        <a:rPr lang="zh-CN" sz="2000" kern="0" dirty="0">
                          <a:effectLst/>
                        </a:rPr>
                        <a:t>云主机备份</a:t>
                      </a:r>
                      <a:endParaRPr lang="zh-CN" sz="1600" kern="100" dirty="0">
                        <a:solidFill>
                          <a:srgbClr val="0099CC"/>
                        </a:solidFill>
                        <a:effectLst/>
                        <a:latin typeface="Times New Roman" panose="02020603050405020304" pitchFamily="18" charset="0"/>
                        <a:ea typeface="宋体" panose="02010600030101010101" pitchFamily="2" charset="-122"/>
                      </a:endParaRPr>
                    </a:p>
                  </a:txBody>
                  <a:tcPr marL="68580" marR="68580" marT="9525" marB="0" anchor="ctr"/>
                </a:tc>
              </a:tr>
              <a:tr h="728284">
                <a:tc>
                  <a:txBody>
                    <a:bodyPr/>
                    <a:lstStyle/>
                    <a:p>
                      <a:pPr indent="-182880" algn="ctr">
                        <a:spcAft>
                          <a:spcPts val="0"/>
                        </a:spcAft>
                        <a:tabLst>
                          <a:tab pos="457200" algn="l"/>
                        </a:tabLst>
                      </a:pPr>
                      <a:r>
                        <a:rPr lang="zh-CN" sz="2000" kern="0" dirty="0">
                          <a:effectLst/>
                        </a:rPr>
                        <a:t>弹性存储</a:t>
                      </a:r>
                      <a:endParaRPr lang="zh-CN" sz="1600" kern="100" dirty="0">
                        <a:solidFill>
                          <a:srgbClr val="0099CC"/>
                        </a:solidFill>
                        <a:effectLst/>
                        <a:latin typeface="Times New Roman" panose="02020603050405020304" pitchFamily="18" charset="0"/>
                        <a:ea typeface="宋体" panose="02010600030101010101" pitchFamily="2" charset="-122"/>
                      </a:endParaRPr>
                    </a:p>
                  </a:txBody>
                  <a:tcPr marL="68580" marR="68580" marT="9525" marB="0" anchor="ctr"/>
                </a:tc>
                <a:tc>
                  <a:txBody>
                    <a:bodyPr/>
                    <a:lstStyle/>
                    <a:p>
                      <a:pPr marL="342900" lvl="0" indent="-342900" algn="l" fontAlgn="ctr">
                        <a:spcAft>
                          <a:spcPts val="0"/>
                        </a:spcAft>
                        <a:buFont typeface="Wingdings" panose="05000000000000000000" pitchFamily="2" charset="2"/>
                        <a:buChar char=""/>
                        <a:tabLst>
                          <a:tab pos="457200" algn="l"/>
                        </a:tabLst>
                      </a:pPr>
                      <a:r>
                        <a:rPr lang="zh-CN" sz="2000" kern="0" dirty="0">
                          <a:effectLst/>
                        </a:rPr>
                        <a:t>云存储</a:t>
                      </a:r>
                      <a:endParaRPr lang="zh-CN" sz="1600" kern="100" dirty="0">
                        <a:effectLst/>
                      </a:endParaRPr>
                    </a:p>
                    <a:p>
                      <a:pPr marL="342900" lvl="0" indent="-342900" algn="l" fontAlgn="ctr">
                        <a:spcAft>
                          <a:spcPts val="0"/>
                        </a:spcAft>
                        <a:buFont typeface="Wingdings" panose="05000000000000000000" pitchFamily="2" charset="2"/>
                        <a:buChar char=""/>
                        <a:tabLst>
                          <a:tab pos="457200" algn="l"/>
                        </a:tabLst>
                      </a:pPr>
                      <a:r>
                        <a:rPr lang="zh-CN" sz="2000" kern="0" dirty="0">
                          <a:effectLst/>
                        </a:rPr>
                        <a:t>弹性块存储</a:t>
                      </a:r>
                      <a:endParaRPr lang="zh-CN" sz="1600" kern="100" dirty="0">
                        <a:solidFill>
                          <a:srgbClr val="0099CC"/>
                        </a:solidFill>
                        <a:effectLst/>
                        <a:latin typeface="Times New Roman" panose="02020603050405020304" pitchFamily="18" charset="0"/>
                        <a:ea typeface="宋体" panose="02010600030101010101" pitchFamily="2" charset="-122"/>
                      </a:endParaRPr>
                    </a:p>
                  </a:txBody>
                  <a:tcPr marL="68580" marR="68580" marT="9525" marB="0" anchor="ctr"/>
                </a:tc>
              </a:tr>
              <a:tr h="728284">
                <a:tc>
                  <a:txBody>
                    <a:bodyPr/>
                    <a:lstStyle/>
                    <a:p>
                      <a:pPr indent="-182880" algn="ctr">
                        <a:spcAft>
                          <a:spcPts val="0"/>
                        </a:spcAft>
                        <a:tabLst>
                          <a:tab pos="457200" algn="l"/>
                        </a:tabLst>
                      </a:pPr>
                      <a:r>
                        <a:rPr lang="zh-CN" sz="2000" kern="0">
                          <a:effectLst/>
                        </a:rPr>
                        <a:t>云网络服务</a:t>
                      </a:r>
                      <a:endParaRPr lang="zh-CN" sz="1600" kern="100">
                        <a:solidFill>
                          <a:srgbClr val="0099CC"/>
                        </a:solidFill>
                        <a:effectLst/>
                        <a:latin typeface="Times New Roman" panose="02020603050405020304" pitchFamily="18" charset="0"/>
                        <a:ea typeface="宋体" panose="02010600030101010101" pitchFamily="2" charset="-122"/>
                      </a:endParaRPr>
                    </a:p>
                  </a:txBody>
                  <a:tcPr marL="68580" marR="68580" marT="9525" marB="0" anchor="ctr"/>
                </a:tc>
                <a:tc>
                  <a:txBody>
                    <a:bodyPr/>
                    <a:lstStyle/>
                    <a:p>
                      <a:pPr marL="342900" lvl="0" indent="-342900" algn="l" fontAlgn="ctr">
                        <a:spcAft>
                          <a:spcPts val="0"/>
                        </a:spcAft>
                        <a:buFont typeface="Wingdings" panose="05000000000000000000" pitchFamily="2" charset="2"/>
                        <a:buChar char=""/>
                        <a:tabLst>
                          <a:tab pos="457200" algn="l"/>
                        </a:tabLst>
                      </a:pPr>
                      <a:r>
                        <a:rPr lang="zh-CN" sz="2000" kern="0" dirty="0">
                          <a:effectLst/>
                        </a:rPr>
                        <a:t>带宽出租</a:t>
                      </a:r>
                      <a:endParaRPr lang="zh-CN" sz="1600" kern="100" dirty="0">
                        <a:effectLst/>
                      </a:endParaRPr>
                    </a:p>
                    <a:p>
                      <a:pPr marL="342900" lvl="0" indent="-342900" algn="l" fontAlgn="ctr">
                        <a:spcAft>
                          <a:spcPts val="0"/>
                        </a:spcAft>
                        <a:buFont typeface="Wingdings" panose="05000000000000000000" pitchFamily="2" charset="2"/>
                        <a:buChar char=""/>
                        <a:tabLst>
                          <a:tab pos="457200" algn="l"/>
                        </a:tabLst>
                      </a:pPr>
                      <a:r>
                        <a:rPr lang="zh-CN" sz="2000" kern="0" dirty="0">
                          <a:effectLst/>
                        </a:rPr>
                        <a:t>弹性公网</a:t>
                      </a:r>
                      <a:r>
                        <a:rPr lang="en-US" sz="2000" kern="0" dirty="0">
                          <a:effectLst/>
                        </a:rPr>
                        <a:t>IP</a:t>
                      </a:r>
                      <a:endParaRPr lang="zh-CN" sz="1600" kern="100" dirty="0">
                        <a:solidFill>
                          <a:srgbClr val="0099CC"/>
                        </a:solidFill>
                        <a:effectLst/>
                        <a:latin typeface="Times New Roman" panose="02020603050405020304" pitchFamily="18" charset="0"/>
                        <a:ea typeface="宋体" panose="02010600030101010101" pitchFamily="2" charset="-122"/>
                      </a:endParaRPr>
                    </a:p>
                  </a:txBody>
                  <a:tcPr marL="68580" marR="68580" marT="9525" marB="0" anchor="ctr"/>
                </a:tc>
              </a:tr>
              <a:tr h="525671">
                <a:tc>
                  <a:txBody>
                    <a:bodyPr/>
                    <a:lstStyle/>
                    <a:p>
                      <a:pPr indent="-182880" algn="ctr">
                        <a:spcAft>
                          <a:spcPts val="0"/>
                        </a:spcAft>
                        <a:tabLst>
                          <a:tab pos="457200" algn="l"/>
                        </a:tabLst>
                      </a:pPr>
                      <a:r>
                        <a:rPr lang="zh-CN" sz="2000" kern="0" dirty="0">
                          <a:effectLst/>
                        </a:rPr>
                        <a:t>云安全服务</a:t>
                      </a:r>
                      <a:endParaRPr lang="zh-CN" sz="1600" kern="100" dirty="0">
                        <a:solidFill>
                          <a:srgbClr val="0099CC"/>
                        </a:solidFill>
                        <a:effectLst/>
                        <a:latin typeface="Times New Roman" panose="02020603050405020304" pitchFamily="18" charset="0"/>
                        <a:ea typeface="宋体" panose="02010600030101010101" pitchFamily="2" charset="-122"/>
                      </a:endParaRPr>
                    </a:p>
                  </a:txBody>
                  <a:tcPr marL="68580" marR="68580" marT="9525" marB="0" anchor="ctr"/>
                </a:tc>
                <a:tc>
                  <a:txBody>
                    <a:bodyPr/>
                    <a:lstStyle/>
                    <a:p>
                      <a:pPr marL="342900" lvl="0" indent="-342900" algn="l" fontAlgn="ctr">
                        <a:spcAft>
                          <a:spcPts val="0"/>
                        </a:spcAft>
                        <a:buFont typeface="Wingdings" panose="05000000000000000000" pitchFamily="2" charset="2"/>
                        <a:buChar char=""/>
                        <a:tabLst>
                          <a:tab pos="457200" algn="l"/>
                        </a:tabLst>
                      </a:pPr>
                      <a:r>
                        <a:rPr lang="zh-CN" sz="2000" kern="0" dirty="0">
                          <a:effectLst/>
                        </a:rPr>
                        <a:t>云防火墙</a:t>
                      </a:r>
                      <a:endParaRPr lang="zh-CN" sz="1600" kern="100" dirty="0">
                        <a:solidFill>
                          <a:srgbClr val="0099CC"/>
                        </a:solidFill>
                        <a:effectLst/>
                        <a:latin typeface="Times New Roman" panose="02020603050405020304" pitchFamily="18" charset="0"/>
                        <a:ea typeface="宋体" panose="02010600030101010101" pitchFamily="2" charset="-122"/>
                      </a:endParaRPr>
                    </a:p>
                  </a:txBody>
                  <a:tcPr marL="68580" marR="68580" marT="9525" marB="0" anchor="ctr"/>
                </a:tc>
              </a:tr>
              <a:tr h="525671">
                <a:tc>
                  <a:txBody>
                    <a:bodyPr/>
                    <a:lstStyle/>
                    <a:p>
                      <a:pPr marL="0" lvl="0" indent="0" algn="ctr" defTabSz="914400" rtl="0" eaLnBrk="1" fontAlgn="ctr" latinLnBrk="0" hangingPunct="1">
                        <a:spcAft>
                          <a:spcPts val="0"/>
                        </a:spcAft>
                        <a:buFont typeface="Wingdings" panose="05000000000000000000" pitchFamily="2" charset="2"/>
                        <a:buNone/>
                        <a:tabLst>
                          <a:tab pos="457200" algn="l"/>
                        </a:tabLst>
                      </a:pPr>
                      <a:r>
                        <a:rPr lang="en-US" sz="2000" b="1" kern="0" dirty="0">
                          <a:solidFill>
                            <a:schemeClr val="lt1"/>
                          </a:solidFill>
                          <a:effectLst/>
                          <a:latin typeface="+mn-lt"/>
                          <a:ea typeface="+mn-ea"/>
                          <a:cs typeface="+mn-cs"/>
                        </a:rPr>
                        <a:t>IT</a:t>
                      </a:r>
                      <a:r>
                        <a:rPr lang="zh-CN" sz="2000" b="1" kern="0" dirty="0">
                          <a:solidFill>
                            <a:schemeClr val="lt1"/>
                          </a:solidFill>
                          <a:effectLst/>
                          <a:latin typeface="+mn-lt"/>
                          <a:ea typeface="+mn-ea"/>
                          <a:cs typeface="+mn-cs"/>
                        </a:rPr>
                        <a:t>维护管理类</a:t>
                      </a:r>
                    </a:p>
                  </a:txBody>
                  <a:tcPr marL="68580" marR="68580" marT="9525" marB="0" anchor="ctr"/>
                </a:tc>
                <a:tc>
                  <a:txBody>
                    <a:bodyPr/>
                    <a:lstStyle/>
                    <a:p>
                      <a:pPr marL="342900" lvl="0" indent="-342900" algn="l" defTabSz="914400" rtl="0" eaLnBrk="1" fontAlgn="ctr" latinLnBrk="0" hangingPunct="1">
                        <a:spcAft>
                          <a:spcPts val="0"/>
                        </a:spcAft>
                        <a:buFont typeface="Wingdings" panose="05000000000000000000" pitchFamily="2" charset="2"/>
                        <a:buChar char=""/>
                        <a:tabLst>
                          <a:tab pos="457200" algn="l"/>
                        </a:tabLst>
                      </a:pPr>
                      <a:r>
                        <a:rPr lang="zh-CN" sz="2000" kern="0" dirty="0">
                          <a:solidFill>
                            <a:schemeClr val="dk1"/>
                          </a:solidFill>
                          <a:effectLst/>
                          <a:latin typeface="+mn-lt"/>
                          <a:ea typeface="+mn-ea"/>
                          <a:cs typeface="+mn-cs"/>
                        </a:rPr>
                        <a:t>云监控</a:t>
                      </a:r>
                    </a:p>
                  </a:txBody>
                  <a:tcPr marL="68580" marR="68580" marT="9525" marB="0" anchor="ctr"/>
                </a:tc>
              </a:tr>
            </a:tbl>
          </a:graphicData>
        </a:graphic>
      </p:graphicFrame>
    </p:spTree>
    <p:extLst>
      <p:ext uri="{BB962C8B-B14F-4D97-AF65-F5344CB8AC3E}">
        <p14:creationId xmlns:p14="http://schemas.microsoft.com/office/powerpoint/2010/main" xmlns="" val="332416024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U35HGuZFQ06ootp3Cnfwn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35HGuZFQ06ootp3Cnfwn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35HGuZFQ06ootp3Cnfwn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U35HGuZFQ06ootp3Cnfwnw"/>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3033</TotalTime>
  <Words>4316</Words>
  <Application>Microsoft Office PowerPoint</Application>
  <PresentationFormat>全屏显示(4:3)</PresentationFormat>
  <Paragraphs>563</Paragraphs>
  <Slides>28</Slides>
  <Notes>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0" baseType="lpstr">
      <vt:lpstr>Office 主题</vt:lpstr>
      <vt:lpstr>工作表</vt:lpstr>
      <vt:lpstr>幻灯片 1</vt:lpstr>
      <vt:lpstr>幻灯片 2</vt:lpstr>
      <vt:lpstr>云计算是信息技术发展的必然趋势</vt:lpstr>
      <vt:lpstr>云计算有哪些服务模式？</vt:lpstr>
      <vt:lpstr>幻灯片 5</vt:lpstr>
      <vt:lpstr>移动云业务概述</vt:lpstr>
      <vt:lpstr>移动云业务特点</vt:lpstr>
      <vt:lpstr>幻灯片 8</vt:lpstr>
      <vt:lpstr>幻灯片 9</vt:lpstr>
      <vt:lpstr>云产品介绍 - 云主机</vt:lpstr>
      <vt:lpstr>云产品介绍 - 云主机备份</vt:lpstr>
      <vt:lpstr>云产品介绍 - 云存储</vt:lpstr>
      <vt:lpstr>云产品介绍 – 弹性块存储</vt:lpstr>
      <vt:lpstr>云产品介绍 – 弹性公网IP</vt:lpstr>
      <vt:lpstr>云产品介绍 – 带宽出租</vt:lpstr>
      <vt:lpstr>云产品介绍 – 云防火墙</vt:lpstr>
      <vt:lpstr>云产品介绍 – 云监控</vt:lpstr>
      <vt:lpstr>幻灯片 18</vt:lpstr>
      <vt:lpstr>典型客户需求</vt:lpstr>
      <vt:lpstr>幻灯片 20</vt:lpstr>
      <vt:lpstr>幻灯片 21</vt:lpstr>
      <vt:lpstr>幻灯片 22</vt:lpstr>
      <vt:lpstr>幻灯片 23</vt:lpstr>
      <vt:lpstr>幻灯片 24</vt:lpstr>
      <vt:lpstr>幻灯片 25</vt:lpstr>
      <vt:lpstr>幻灯片 26</vt:lpstr>
      <vt:lpstr>幻灯片 27</vt:lpstr>
      <vt:lpstr>幻灯片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任良川</dc:creator>
  <cp:lastModifiedBy>zhanghy</cp:lastModifiedBy>
  <cp:revision>163</cp:revision>
  <dcterms:created xsi:type="dcterms:W3CDTF">2013-11-22T10:39:44Z</dcterms:created>
  <dcterms:modified xsi:type="dcterms:W3CDTF">2014-08-25T00:32:31Z</dcterms:modified>
</cp:coreProperties>
</file>